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7" r:id="rId6"/>
    <p:sldId id="266" r:id="rId7"/>
    <p:sldId id="265" r:id="rId8"/>
    <p:sldId id="262" r:id="rId9"/>
    <p:sldId id="264" r:id="rId10"/>
    <p:sldId id="259" r:id="rId11"/>
    <p:sldId id="268" r:id="rId12"/>
    <p:sldId id="269" r:id="rId13"/>
    <p:sldId id="270" r:id="rId14"/>
    <p:sldId id="271" r:id="rId15"/>
    <p:sldId id="272" r:id="rId16"/>
    <p:sldId id="260" r:id="rId17"/>
    <p:sldId id="274" r:id="rId18"/>
    <p:sldId id="273" r:id="rId19"/>
    <p:sldId id="275" r:id="rId20"/>
    <p:sldId id="276" r:id="rId21"/>
    <p:sldId id="261" r:id="rId22"/>
    <p:sldId id="277" r:id="rId23"/>
    <p:sldId id="278" r:id="rId24"/>
    <p:sldId id="279" r:id="rId25"/>
    <p:sldId id="280" r:id="rId26"/>
    <p:sldId id="281" r:id="rId27"/>
    <p:sldId id="26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64F7"/>
    <a:srgbClr val="F67CA1"/>
    <a:srgbClr val="030303"/>
    <a:srgbClr val="24B0E5"/>
    <a:srgbClr val="14B4F0"/>
    <a:srgbClr val="FBFBFB"/>
    <a:srgbClr val="FFFFFF"/>
    <a:srgbClr val="4ADFEA"/>
    <a:srgbClr val="E29E7D"/>
    <a:srgbClr val="305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792" y="840"/>
      </p:cViewPr>
      <p:guideLst>
        <p:guide orient="horz" pos="220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D124F-0EE5-4576-8824-ABE9AE444A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A95E4-A6A2-4316-965F-31279DCE20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4226" y="1656834"/>
            <a:ext cx="773731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Futura Md BT" panose="020B0602020204020303" pitchFamily="34" charset="0"/>
              </a:rPr>
              <a:t>GRADUAL BUSINESS </a:t>
            </a:r>
            <a:endParaRPr lang="en-US" altLang="zh-CN" sz="6000" dirty="0">
              <a:solidFill>
                <a:schemeClr val="bg1"/>
              </a:solidFill>
              <a:latin typeface="Futura Md BT" panose="020B0602020204020303" pitchFamily="34" charset="0"/>
            </a:endParaRPr>
          </a:p>
          <a:p>
            <a:r>
              <a:rPr lang="zh-CN" altLang="en-US" sz="6000" dirty="0">
                <a:solidFill>
                  <a:schemeClr val="bg1"/>
                </a:solidFill>
                <a:latin typeface="Futura Md BT" panose="020B0602020204020303" pitchFamily="34" charset="0"/>
              </a:rPr>
              <a:t>WORK PLAN</a:t>
            </a:r>
            <a:endParaRPr lang="zh-CN" altLang="en-US" sz="60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226" y="3595826"/>
            <a:ext cx="4483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工作总结计划</a:t>
            </a:r>
            <a:endParaRPr lang="zh-CN" altLang="en-US" sz="32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4226" y="4428986"/>
            <a:ext cx="4674274" cy="516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Futura Md BT" panose="020B0602020204020303" pitchFamily="34" charset="0"/>
              </a:rPr>
              <a:t>Summing Up General Small Freshness Template In The Middle Of The Year</a:t>
            </a:r>
            <a:endParaRPr lang="zh-CN" altLang="en-US" sz="1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93126" y="5143500"/>
            <a:ext cx="419774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5400000">
            <a:off x="8764194" y="3244335"/>
            <a:ext cx="5016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SIMPLE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5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359" y="712103"/>
            <a:ext cx="157729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ACHIEVEMENT</a:t>
            </a:r>
            <a:endParaRPr lang="en-US" altLang="zh-CN" sz="1600" dirty="0">
              <a:solidFill>
                <a:srgbClr val="030303"/>
              </a:solidFill>
            </a:endParaRPr>
          </a:p>
        </p:txBody>
      </p:sp>
      <p:sp>
        <p:nvSpPr>
          <p:cNvPr id="9" name="Freeform: Shape 76"/>
          <p:cNvSpPr/>
          <p:nvPr/>
        </p:nvSpPr>
        <p:spPr>
          <a:xfrm>
            <a:off x="-7469" y="866775"/>
            <a:ext cx="10212451" cy="3067865"/>
          </a:xfrm>
          <a:custGeom>
            <a:avLst/>
            <a:gdLst>
              <a:gd name="connsiteX0" fmla="*/ 0 w 8317523"/>
              <a:gd name="connsiteY0" fmla="*/ 1248508 h 3592276"/>
              <a:gd name="connsiteX1" fmla="*/ 2250831 w 8317523"/>
              <a:gd name="connsiteY1" fmla="*/ 3569677 h 3592276"/>
              <a:gd name="connsiteX2" fmla="*/ 8317523 w 8317523"/>
              <a:gd name="connsiteY2" fmla="*/ 0 h 3592276"/>
              <a:gd name="connsiteX3" fmla="*/ 8317523 w 8317523"/>
              <a:gd name="connsiteY3" fmla="*/ 0 h 3592276"/>
              <a:gd name="connsiteX0-1" fmla="*/ 0 w 9583615"/>
              <a:gd name="connsiteY0-2" fmla="*/ 316523 h 3570679"/>
              <a:gd name="connsiteX1-3" fmla="*/ 3516923 w 9583615"/>
              <a:gd name="connsiteY1-4" fmla="*/ 3569677 h 3570679"/>
              <a:gd name="connsiteX2-5" fmla="*/ 9583615 w 9583615"/>
              <a:gd name="connsiteY2-6" fmla="*/ 0 h 3570679"/>
              <a:gd name="connsiteX3-7" fmla="*/ 9583615 w 9583615"/>
              <a:gd name="connsiteY3-8" fmla="*/ 0 h 3570679"/>
              <a:gd name="connsiteX0-9" fmla="*/ 0 w 9583615"/>
              <a:gd name="connsiteY0-10" fmla="*/ 316523 h 2393799"/>
              <a:gd name="connsiteX1-11" fmla="*/ 4536831 w 9583615"/>
              <a:gd name="connsiteY1-12" fmla="*/ 2391508 h 2393799"/>
              <a:gd name="connsiteX2-13" fmla="*/ 9583615 w 9583615"/>
              <a:gd name="connsiteY2-14" fmla="*/ 0 h 2393799"/>
              <a:gd name="connsiteX3-15" fmla="*/ 9583615 w 9583615"/>
              <a:gd name="connsiteY3-16" fmla="*/ 0 h 2393799"/>
              <a:gd name="connsiteX0-17" fmla="*/ 0 w 9530862"/>
              <a:gd name="connsiteY0-18" fmla="*/ 0 h 2815295"/>
              <a:gd name="connsiteX1-19" fmla="*/ 4484078 w 9530862"/>
              <a:gd name="connsiteY1-20" fmla="*/ 2813539 h 2815295"/>
              <a:gd name="connsiteX2-21" fmla="*/ 9530862 w 9530862"/>
              <a:gd name="connsiteY2-22" fmla="*/ 422031 h 2815295"/>
              <a:gd name="connsiteX3-23" fmla="*/ 9530862 w 9530862"/>
              <a:gd name="connsiteY3-24" fmla="*/ 422031 h 2815295"/>
              <a:gd name="connsiteX0-25" fmla="*/ 0 w 9601201"/>
              <a:gd name="connsiteY0-26" fmla="*/ 0 h 2850760"/>
              <a:gd name="connsiteX1-27" fmla="*/ 4554417 w 9601201"/>
              <a:gd name="connsiteY1-28" fmla="*/ 2848709 h 2850760"/>
              <a:gd name="connsiteX2-29" fmla="*/ 9601201 w 9601201"/>
              <a:gd name="connsiteY2-30" fmla="*/ 457201 h 2850760"/>
              <a:gd name="connsiteX3-31" fmla="*/ 9601201 w 9601201"/>
              <a:gd name="connsiteY3-32" fmla="*/ 457201 h 2850760"/>
              <a:gd name="connsiteX0-33" fmla="*/ 0 w 9566032"/>
              <a:gd name="connsiteY0-34" fmla="*/ 0 h 2992830"/>
              <a:gd name="connsiteX1-35" fmla="*/ 4519248 w 9566032"/>
              <a:gd name="connsiteY1-36" fmla="*/ 2989386 h 2992830"/>
              <a:gd name="connsiteX2-37" fmla="*/ 9566032 w 9566032"/>
              <a:gd name="connsiteY2-38" fmla="*/ 597878 h 2992830"/>
              <a:gd name="connsiteX3-39" fmla="*/ 9566032 w 9566032"/>
              <a:gd name="connsiteY3-40" fmla="*/ 597878 h 2992830"/>
              <a:gd name="connsiteX0-1" fmla="*/ 0 w 9566032"/>
              <a:gd name="connsiteY0-2" fmla="*/ 0 h 2992830"/>
              <a:gd name="connsiteX1-3" fmla="*/ 4519248 w 9566032"/>
              <a:gd name="connsiteY1-4" fmla="*/ 2989386 h 2992830"/>
              <a:gd name="connsiteX2-5" fmla="*/ 9566032 w 9566032"/>
              <a:gd name="connsiteY2-6" fmla="*/ 597878 h 2992830"/>
              <a:gd name="connsiteX3-7" fmla="*/ 9566032 w 9566032"/>
              <a:gd name="connsiteY3-8" fmla="*/ 597878 h 2992830"/>
              <a:gd name="connsiteX0-9" fmla="*/ 0 w 9566032"/>
              <a:gd name="connsiteY0-10" fmla="*/ 0 h 2441279"/>
              <a:gd name="connsiteX1-11" fmla="*/ 4670924 w 9566032"/>
              <a:gd name="connsiteY1-12" fmla="*/ 2436656 h 2441279"/>
              <a:gd name="connsiteX2-13" fmla="*/ 9566032 w 9566032"/>
              <a:gd name="connsiteY2-14" fmla="*/ 597878 h 2441279"/>
              <a:gd name="connsiteX3-15" fmla="*/ 9566032 w 9566032"/>
              <a:gd name="connsiteY3-16" fmla="*/ 597878 h 2441279"/>
              <a:gd name="connsiteX0-17" fmla="*/ 0 w 9566032"/>
              <a:gd name="connsiteY0-18" fmla="*/ 0 h 2438718"/>
              <a:gd name="connsiteX1-19" fmla="*/ 4670924 w 9566032"/>
              <a:gd name="connsiteY1-20" fmla="*/ 2436656 h 2438718"/>
              <a:gd name="connsiteX2-21" fmla="*/ 9566032 w 9566032"/>
              <a:gd name="connsiteY2-22" fmla="*/ 597878 h 2438718"/>
              <a:gd name="connsiteX3-23" fmla="*/ 9566032 w 9566032"/>
              <a:gd name="connsiteY3-24" fmla="*/ 597878 h 24387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566032" h="2438718">
                <a:moveTo>
                  <a:pt x="0" y="0"/>
                </a:moveTo>
                <a:cubicBezTo>
                  <a:pt x="432288" y="1264627"/>
                  <a:pt x="2924909" y="2496015"/>
                  <a:pt x="4670924" y="2436656"/>
                </a:cubicBezTo>
                <a:cubicBezTo>
                  <a:pt x="6416939" y="2377297"/>
                  <a:pt x="8724901" y="996463"/>
                  <a:pt x="9566032" y="597878"/>
                </a:cubicBezTo>
                <a:lnTo>
                  <a:pt x="9566032" y="597878"/>
                </a:lnTo>
              </a:path>
            </a:pathLst>
          </a:custGeom>
          <a:noFill/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269353" y="1008124"/>
            <a:ext cx="579622" cy="579036"/>
            <a:chOff x="9728160" y="1343427"/>
            <a:chExt cx="766658" cy="765883"/>
          </a:xfrm>
        </p:grpSpPr>
        <p:sp>
          <p:nvSpPr>
            <p:cNvPr id="11" name="Freeform 1273"/>
            <p:cNvSpPr/>
            <p:nvPr/>
          </p:nvSpPr>
          <p:spPr bwMode="auto">
            <a:xfrm>
              <a:off x="9731256" y="1592658"/>
              <a:ext cx="190020" cy="192729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274"/>
            <p:cNvSpPr/>
            <p:nvPr/>
          </p:nvSpPr>
          <p:spPr bwMode="auto">
            <a:xfrm>
              <a:off x="10052471" y="1916194"/>
              <a:ext cx="192729" cy="189245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275"/>
            <p:cNvSpPr/>
            <p:nvPr/>
          </p:nvSpPr>
          <p:spPr bwMode="auto">
            <a:xfrm>
              <a:off x="9728160" y="1870141"/>
              <a:ext cx="239169" cy="239169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276"/>
            <p:cNvSpPr>
              <a:spLocks noEditPoints="1"/>
            </p:cNvSpPr>
            <p:nvPr/>
          </p:nvSpPr>
          <p:spPr bwMode="auto">
            <a:xfrm>
              <a:off x="9824911" y="1343427"/>
              <a:ext cx="669907" cy="669132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5" name="Freeform: Shape 82"/>
          <p:cNvSpPr/>
          <p:nvPr/>
        </p:nvSpPr>
        <p:spPr>
          <a:xfrm>
            <a:off x="-424852" y="1584233"/>
            <a:ext cx="10694204" cy="4836875"/>
          </a:xfrm>
          <a:custGeom>
            <a:avLst/>
            <a:gdLst>
              <a:gd name="connsiteX0" fmla="*/ 9583616 w 9583616"/>
              <a:gd name="connsiteY0" fmla="*/ 0 h 3358151"/>
              <a:gd name="connsiteX1" fmla="*/ 4976447 w 9583616"/>
              <a:gd name="connsiteY1" fmla="*/ 3200400 h 3358151"/>
              <a:gd name="connsiteX2" fmla="*/ 0 w 9583616"/>
              <a:gd name="connsiteY2" fmla="*/ 2901462 h 3358151"/>
              <a:gd name="connsiteX3" fmla="*/ 0 w 9583616"/>
              <a:gd name="connsiteY3" fmla="*/ 2901462 h 3358151"/>
              <a:gd name="connsiteX0-1" fmla="*/ 10018932 w 10018932"/>
              <a:gd name="connsiteY0-2" fmla="*/ 0 h 3358151"/>
              <a:gd name="connsiteX1-3" fmla="*/ 5411763 w 10018932"/>
              <a:gd name="connsiteY1-4" fmla="*/ 3200400 h 3358151"/>
              <a:gd name="connsiteX2-5" fmla="*/ 435316 w 10018932"/>
              <a:gd name="connsiteY2-6" fmla="*/ 2901462 h 3358151"/>
              <a:gd name="connsiteX3-7" fmla="*/ 0 w 10018932"/>
              <a:gd name="connsiteY3-8" fmla="*/ 3078355 h 3358151"/>
              <a:gd name="connsiteX0-9" fmla="*/ 10018932 w 10018932"/>
              <a:gd name="connsiteY0-10" fmla="*/ 0 h 3358151"/>
              <a:gd name="connsiteX1-11" fmla="*/ 5411763 w 10018932"/>
              <a:gd name="connsiteY1-12" fmla="*/ 3200400 h 3358151"/>
              <a:gd name="connsiteX2-13" fmla="*/ 435316 w 10018932"/>
              <a:gd name="connsiteY2-14" fmla="*/ 2901462 h 3358151"/>
              <a:gd name="connsiteX3-15" fmla="*/ 0 w 10018932"/>
              <a:gd name="connsiteY3-16" fmla="*/ 3078355 h 3358151"/>
              <a:gd name="connsiteX0-17" fmla="*/ 10018932 w 10018932"/>
              <a:gd name="connsiteY0-18" fmla="*/ 0 h 3425602"/>
              <a:gd name="connsiteX1-19" fmla="*/ 5411763 w 10018932"/>
              <a:gd name="connsiteY1-20" fmla="*/ 3200400 h 3425602"/>
              <a:gd name="connsiteX2-21" fmla="*/ 435316 w 10018932"/>
              <a:gd name="connsiteY2-22" fmla="*/ 2901462 h 3425602"/>
              <a:gd name="connsiteX3-23" fmla="*/ 0 w 10018932"/>
              <a:gd name="connsiteY3-24" fmla="*/ 3078355 h 3425602"/>
              <a:gd name="connsiteX0-25" fmla="*/ 10018932 w 10018932"/>
              <a:gd name="connsiteY0-26" fmla="*/ 0 h 3683457"/>
              <a:gd name="connsiteX1-27" fmla="*/ 5402879 w 10018932"/>
              <a:gd name="connsiteY1-28" fmla="*/ 3497901 h 3683457"/>
              <a:gd name="connsiteX2-29" fmla="*/ 435316 w 10018932"/>
              <a:gd name="connsiteY2-30" fmla="*/ 2901462 h 3683457"/>
              <a:gd name="connsiteX3-31" fmla="*/ 0 w 10018932"/>
              <a:gd name="connsiteY3-32" fmla="*/ 3078355 h 3683457"/>
              <a:gd name="connsiteX0-33" fmla="*/ 10018932 w 10018932"/>
              <a:gd name="connsiteY0-34" fmla="*/ 0 h 3683457"/>
              <a:gd name="connsiteX1-35" fmla="*/ 5402879 w 10018932"/>
              <a:gd name="connsiteY1-36" fmla="*/ 3497901 h 3683457"/>
              <a:gd name="connsiteX2-37" fmla="*/ 435316 w 10018932"/>
              <a:gd name="connsiteY2-38" fmla="*/ 2901462 h 3683457"/>
              <a:gd name="connsiteX3-39" fmla="*/ 0 w 10018932"/>
              <a:gd name="connsiteY3-40" fmla="*/ 3078355 h 3683457"/>
              <a:gd name="connsiteX0-41" fmla="*/ 10018932 w 10018932"/>
              <a:gd name="connsiteY0-42" fmla="*/ 0 h 3813523"/>
              <a:gd name="connsiteX1-43" fmla="*/ 5447299 w 10018932"/>
              <a:gd name="connsiteY1-44" fmla="*/ 3642631 h 3813523"/>
              <a:gd name="connsiteX2-45" fmla="*/ 435316 w 10018932"/>
              <a:gd name="connsiteY2-46" fmla="*/ 2901462 h 3813523"/>
              <a:gd name="connsiteX3-47" fmla="*/ 0 w 10018932"/>
              <a:gd name="connsiteY3-48" fmla="*/ 3078355 h 3813523"/>
              <a:gd name="connsiteX0-49" fmla="*/ 10018932 w 10018932"/>
              <a:gd name="connsiteY0-50" fmla="*/ 0 h 3890701"/>
              <a:gd name="connsiteX1-51" fmla="*/ 5447299 w 10018932"/>
              <a:gd name="connsiteY1-52" fmla="*/ 3642631 h 3890701"/>
              <a:gd name="connsiteX2-53" fmla="*/ 435316 w 10018932"/>
              <a:gd name="connsiteY2-54" fmla="*/ 2901462 h 3890701"/>
              <a:gd name="connsiteX3-55" fmla="*/ 0 w 10018932"/>
              <a:gd name="connsiteY3-56" fmla="*/ 3078355 h 3890701"/>
              <a:gd name="connsiteX0-57" fmla="*/ 10018932 w 10018932"/>
              <a:gd name="connsiteY0-58" fmla="*/ 0 h 3890701"/>
              <a:gd name="connsiteX1-59" fmla="*/ 5447299 w 10018932"/>
              <a:gd name="connsiteY1-60" fmla="*/ 3642631 h 3890701"/>
              <a:gd name="connsiteX2-61" fmla="*/ 435316 w 10018932"/>
              <a:gd name="connsiteY2-62" fmla="*/ 2901462 h 3890701"/>
              <a:gd name="connsiteX3-63" fmla="*/ 0 w 10018932"/>
              <a:gd name="connsiteY3-64" fmla="*/ 3078355 h 3890701"/>
              <a:gd name="connsiteX0-65" fmla="*/ 10114733 w 10114733"/>
              <a:gd name="connsiteY0-66" fmla="*/ 0 h 4097152"/>
              <a:gd name="connsiteX1-67" fmla="*/ 5543100 w 10114733"/>
              <a:gd name="connsiteY1-68" fmla="*/ 3642631 h 4097152"/>
              <a:gd name="connsiteX2-69" fmla="*/ 140221 w 10114733"/>
              <a:gd name="connsiteY2-70" fmla="*/ 4019100 h 4097152"/>
              <a:gd name="connsiteX3-71" fmla="*/ 95801 w 10114733"/>
              <a:gd name="connsiteY3-72" fmla="*/ 3078355 h 4097152"/>
              <a:gd name="connsiteX0-73" fmla="*/ 10114733 w 10114733"/>
              <a:gd name="connsiteY0-74" fmla="*/ 0 h 4097152"/>
              <a:gd name="connsiteX1-75" fmla="*/ 5543100 w 10114733"/>
              <a:gd name="connsiteY1-76" fmla="*/ 3642631 h 4097152"/>
              <a:gd name="connsiteX2-77" fmla="*/ 140221 w 10114733"/>
              <a:gd name="connsiteY2-78" fmla="*/ 4019100 h 4097152"/>
              <a:gd name="connsiteX3-79" fmla="*/ 95801 w 10114733"/>
              <a:gd name="connsiteY3-80" fmla="*/ 3078355 h 4097152"/>
              <a:gd name="connsiteX0-81" fmla="*/ 9974512 w 9974512"/>
              <a:gd name="connsiteY0-82" fmla="*/ 0 h 4083066"/>
              <a:gd name="connsiteX1-83" fmla="*/ 5402879 w 9974512"/>
              <a:gd name="connsiteY1-84" fmla="*/ 3642631 h 4083066"/>
              <a:gd name="connsiteX2-85" fmla="*/ 0 w 9974512"/>
              <a:gd name="connsiteY2-86" fmla="*/ 4019100 h 40830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974512" h="4083066">
                <a:moveTo>
                  <a:pt x="9974512" y="0"/>
                </a:moveTo>
                <a:cubicBezTo>
                  <a:pt x="8887109" y="1615709"/>
                  <a:pt x="7065298" y="2972781"/>
                  <a:pt x="5402879" y="3642631"/>
                </a:cubicBezTo>
                <a:cubicBezTo>
                  <a:pt x="3740460" y="4312481"/>
                  <a:pt x="0" y="4019100"/>
                  <a:pt x="0" y="4019100"/>
                </a:cubicBezTo>
              </a:path>
            </a:pathLst>
          </a:custGeom>
          <a:noFill/>
          <a:ln w="190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84"/>
          <p:cNvSpPr/>
          <p:nvPr/>
        </p:nvSpPr>
        <p:spPr>
          <a:xfrm>
            <a:off x="1562639" y="3943224"/>
            <a:ext cx="1474118" cy="1474118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85"/>
          <p:cNvSpPr/>
          <p:nvPr/>
        </p:nvSpPr>
        <p:spPr>
          <a:xfrm>
            <a:off x="4878655" y="4112534"/>
            <a:ext cx="1180899" cy="1180899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87"/>
          <p:cNvSpPr/>
          <p:nvPr/>
        </p:nvSpPr>
        <p:spPr>
          <a:xfrm>
            <a:off x="7188607" y="3409950"/>
            <a:ext cx="770793" cy="770793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86"/>
          <p:cNvSpPr/>
          <p:nvPr/>
        </p:nvSpPr>
        <p:spPr>
          <a:xfrm>
            <a:off x="9091002" y="2226696"/>
            <a:ext cx="500674" cy="500672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87018" y="1724279"/>
            <a:ext cx="357077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dirty="0">
                <a:solidFill>
                  <a:srgbClr val="F67CA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YOU TEXT HERE</a:t>
            </a:r>
            <a:endParaRPr lang="zh-CN" altLang="en-US" sz="3200" dirty="0">
              <a:solidFill>
                <a:srgbClr val="F67CA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87018" y="2250583"/>
            <a:ext cx="3745623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Free images and videos you can use anywhere.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 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Segoe UI" panose="020B0702040204020203" pitchFamily="34" charset="0"/>
              <a:cs typeface="Segoe UI" panose="020B0702040204020203" pitchFamily="34" charset="0"/>
            </a:endParaRPr>
          </a:p>
        </p:txBody>
      </p:sp>
      <p:sp>
        <p:nvSpPr>
          <p:cNvPr id="22" name="Shape 2836"/>
          <p:cNvSpPr/>
          <p:nvPr/>
        </p:nvSpPr>
        <p:spPr>
          <a:xfrm>
            <a:off x="7417742" y="3664921"/>
            <a:ext cx="331572" cy="24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3" name="Shape 2841"/>
          <p:cNvSpPr/>
          <p:nvPr/>
        </p:nvSpPr>
        <p:spPr>
          <a:xfrm>
            <a:off x="1997171" y="4432761"/>
            <a:ext cx="605054" cy="495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4" name="Shape 2847"/>
          <p:cNvSpPr/>
          <p:nvPr/>
        </p:nvSpPr>
        <p:spPr>
          <a:xfrm>
            <a:off x="5238004" y="4468850"/>
            <a:ext cx="465000" cy="464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5" name="Shape 2784"/>
          <p:cNvSpPr/>
          <p:nvPr/>
        </p:nvSpPr>
        <p:spPr>
          <a:xfrm>
            <a:off x="9225017" y="2354812"/>
            <a:ext cx="244440" cy="2444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6" name="文本框 25"/>
          <p:cNvSpPr txBox="1"/>
          <p:nvPr/>
        </p:nvSpPr>
        <p:spPr>
          <a:xfrm>
            <a:off x="1562639" y="5506631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88693" y="5794440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87550" y="5361940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13604" y="5649749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62553" y="4275784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88607" y="4563593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20037" y="2817763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46091" y="3105572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5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359" y="712103"/>
            <a:ext cx="157729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ACHIEVEMENT</a:t>
            </a:r>
            <a:endParaRPr lang="en-US" altLang="zh-CN" sz="1600" dirty="0">
              <a:solidFill>
                <a:srgbClr val="030303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7953" y="3553703"/>
            <a:ext cx="282575" cy="1792998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647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91115" y="4115628"/>
            <a:ext cx="282575" cy="1231072"/>
          </a:xfrm>
          <a:prstGeom prst="rect">
            <a:avLst/>
          </a:prstGeom>
          <a:gradFill flip="none" rotWithShape="1">
            <a:gsLst>
              <a:gs pos="0">
                <a:srgbClr val="4ADFEA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4277" y="2809895"/>
            <a:ext cx="282575" cy="2536806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647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7439" y="3060630"/>
            <a:ext cx="282575" cy="2286070"/>
          </a:xfrm>
          <a:prstGeom prst="rect">
            <a:avLst/>
          </a:prstGeom>
          <a:gradFill flip="none" rotWithShape="1">
            <a:gsLst>
              <a:gs pos="0">
                <a:srgbClr val="4ADFEA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80599" y="2108201"/>
            <a:ext cx="282575" cy="3238500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647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463962" y="5373162"/>
            <a:ext cx="1008402" cy="246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rgbClr val="030303"/>
                </a:solidFill>
                <a:latin typeface="Futura Md BT" panose="020B0602020204020303" pitchFamily="34" charset="0"/>
              </a:rPr>
              <a:t>TEXT HERE</a:t>
            </a:r>
            <a:endParaRPr lang="zh-CN" altLang="en-US" sz="1000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27123" y="5373162"/>
            <a:ext cx="1008402" cy="246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rgbClr val="030303"/>
                </a:solidFill>
                <a:latin typeface="Futura Md BT" panose="020B0602020204020303" pitchFamily="34" charset="0"/>
              </a:rPr>
              <a:t>TEXT HERE</a:t>
            </a:r>
            <a:endParaRPr lang="zh-CN" altLang="en-US" sz="1000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90284" y="5373162"/>
            <a:ext cx="1008402" cy="246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rgbClr val="030303"/>
                </a:solidFill>
                <a:latin typeface="Futura Md BT" panose="020B0602020204020303" pitchFamily="34" charset="0"/>
              </a:rPr>
              <a:t>TEXT HERE</a:t>
            </a:r>
            <a:endParaRPr lang="zh-CN" altLang="en-US" sz="1000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53445" y="5373162"/>
            <a:ext cx="1008402" cy="246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rgbClr val="030303"/>
                </a:solidFill>
                <a:latin typeface="Futura Md BT" panose="020B0602020204020303" pitchFamily="34" charset="0"/>
              </a:rPr>
              <a:t>TEXT HERE</a:t>
            </a:r>
            <a:endParaRPr lang="zh-CN" altLang="en-US" sz="1000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16608" y="5373162"/>
            <a:ext cx="1008402" cy="2462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rgbClr val="030303"/>
                </a:solidFill>
                <a:latin typeface="Futura Md BT" panose="020B0602020204020303" pitchFamily="34" charset="0"/>
              </a:rPr>
              <a:t>TEXT HERE</a:t>
            </a:r>
            <a:endParaRPr lang="zh-CN" altLang="en-US" sz="1000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7803" y="3286816"/>
            <a:ext cx="206155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87803" y="4160914"/>
            <a:ext cx="206155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87803" y="5037192"/>
            <a:ext cx="206155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1779" y="1816780"/>
            <a:ext cx="357077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3200">
                <a:solidFill>
                  <a:srgbClr val="F67CA1"/>
                </a:solidFill>
                <a:latin typeface="Futura Md BT" panose="020B0602020204020303" pitchFamily="34" charset="0"/>
                <a:ea typeface="造字工房俊雅（非商用）常规体" pitchFamily="50" charset="-122"/>
              </a:defRPr>
            </a:lvl1pPr>
          </a:lstStyle>
          <a:p>
            <a:r>
              <a:rPr lang="en-US" altLang="zh-CN" dirty="0"/>
              <a:t>YOU TEXT HERE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321779" y="2343084"/>
            <a:ext cx="3745623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Free images and videos you can use anywhere.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 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Segoe UI" panose="020B0702040204020203" pitchFamily="34" charset="0"/>
              <a:cs typeface="Segoe UI" panose="020B07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14663" y="3572181"/>
            <a:ext cx="222682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14663" y="4477432"/>
            <a:ext cx="222682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4663" y="5382683"/>
            <a:ext cx="222682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5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359" y="712103"/>
            <a:ext cx="157729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ACHIEVEMENT</a:t>
            </a:r>
            <a:endParaRPr lang="en-US" altLang="zh-CN" sz="1600" dirty="0">
              <a:solidFill>
                <a:srgbClr val="030303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75335" y="2393666"/>
            <a:ext cx="6441330" cy="4464334"/>
            <a:chOff x="2875335" y="2393666"/>
            <a:chExt cx="6441330" cy="4464334"/>
          </a:xfrm>
        </p:grpSpPr>
        <p:pic>
          <p:nvPicPr>
            <p:cNvPr id="10" name="Picture 50" descr="iPhone6_mockup_front_white.png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5691"/>
            <a:stretch>
              <a:fillRect/>
            </a:stretch>
          </p:blipFill>
          <p:spPr>
            <a:xfrm>
              <a:off x="2875335" y="2393666"/>
              <a:ext cx="6441330" cy="44643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433"/>
            <a:stretch>
              <a:fillRect/>
            </a:stretch>
          </p:blipFill>
          <p:spPr>
            <a:xfrm>
              <a:off x="4149969" y="4023359"/>
              <a:ext cx="3812345" cy="2834641"/>
            </a:xfrm>
            <a:prstGeom prst="rect">
              <a:avLst/>
            </a:prstGeom>
          </p:spPr>
        </p:pic>
      </p:grpSp>
      <p:sp>
        <p:nvSpPr>
          <p:cNvPr id="12" name="矩形: 圆角 11"/>
          <p:cNvSpPr/>
          <p:nvPr/>
        </p:nvSpPr>
        <p:spPr>
          <a:xfrm>
            <a:off x="3689350" y="2708846"/>
            <a:ext cx="4712915" cy="6231954"/>
          </a:xfrm>
          <a:prstGeom prst="roundRect">
            <a:avLst>
              <a:gd name="adj" fmla="val 15084"/>
            </a:avLst>
          </a:prstGeom>
          <a:noFill/>
          <a:ln>
            <a:solidFill>
              <a:srgbClr val="F67C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84"/>
          <p:cNvSpPr/>
          <p:nvPr/>
        </p:nvSpPr>
        <p:spPr>
          <a:xfrm>
            <a:off x="2547961" y="2495690"/>
            <a:ext cx="914400" cy="9144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84"/>
          <p:cNvSpPr/>
          <p:nvPr/>
        </p:nvSpPr>
        <p:spPr>
          <a:xfrm>
            <a:off x="8660608" y="2495690"/>
            <a:ext cx="914400" cy="9144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84"/>
          <p:cNvSpPr/>
          <p:nvPr/>
        </p:nvSpPr>
        <p:spPr>
          <a:xfrm>
            <a:off x="2547961" y="4383928"/>
            <a:ext cx="914400" cy="9144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84"/>
          <p:cNvSpPr/>
          <p:nvPr/>
        </p:nvSpPr>
        <p:spPr>
          <a:xfrm>
            <a:off x="8660608" y="4383928"/>
            <a:ext cx="914400" cy="9144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hape 2836"/>
          <p:cNvSpPr/>
          <p:nvPr/>
        </p:nvSpPr>
        <p:spPr>
          <a:xfrm>
            <a:off x="8903609" y="4679681"/>
            <a:ext cx="428398" cy="311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18" name="Shape 2841"/>
          <p:cNvSpPr/>
          <p:nvPr/>
        </p:nvSpPr>
        <p:spPr>
          <a:xfrm>
            <a:off x="2730191" y="2743200"/>
            <a:ext cx="512576" cy="419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19" name="Shape 2847"/>
          <p:cNvSpPr/>
          <p:nvPr/>
        </p:nvSpPr>
        <p:spPr>
          <a:xfrm>
            <a:off x="2774950" y="4602966"/>
            <a:ext cx="465000" cy="464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0" name="Shape 2784"/>
          <p:cNvSpPr/>
          <p:nvPr/>
        </p:nvSpPr>
        <p:spPr>
          <a:xfrm>
            <a:off x="8885308" y="2720390"/>
            <a:ext cx="465000" cy="46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CFBFC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1500"/>
          </a:p>
        </p:txBody>
      </p:sp>
      <p:sp>
        <p:nvSpPr>
          <p:cNvPr id="21" name="文本框 20"/>
          <p:cNvSpPr txBox="1"/>
          <p:nvPr/>
        </p:nvSpPr>
        <p:spPr>
          <a:xfrm>
            <a:off x="9644039" y="2555096"/>
            <a:ext cx="1948707" cy="3305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670093" y="284290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44039" y="4466736"/>
            <a:ext cx="1948707" cy="3305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70093" y="475454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5111" y="2555096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1165" y="284290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111" y="4466736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165" y="475454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5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359" y="712103"/>
            <a:ext cx="157729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ACHIEVEMENT</a:t>
            </a:r>
            <a:endParaRPr lang="en-US" altLang="zh-CN" sz="1600" dirty="0">
              <a:solidFill>
                <a:srgbClr val="030303"/>
              </a:solidFill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176512" y="2580481"/>
            <a:ext cx="4701774" cy="401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241814" y="2632524"/>
            <a:ext cx="3483293" cy="297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69832" y="2246386"/>
            <a:ext cx="252253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176512" y="3733006"/>
            <a:ext cx="4701774" cy="401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1241814" y="3785049"/>
            <a:ext cx="3483293" cy="297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9832" y="3398911"/>
            <a:ext cx="252253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176512" y="4802834"/>
            <a:ext cx="4701774" cy="401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1241814" y="4854877"/>
            <a:ext cx="3483293" cy="297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69832" y="4468739"/>
            <a:ext cx="252253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18" name="Shape 2645"/>
          <p:cNvSpPr/>
          <p:nvPr/>
        </p:nvSpPr>
        <p:spPr>
          <a:xfrm>
            <a:off x="7400489" y="2586939"/>
            <a:ext cx="379308" cy="275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9" name="Shape 2688"/>
          <p:cNvSpPr/>
          <p:nvPr/>
        </p:nvSpPr>
        <p:spPr>
          <a:xfrm>
            <a:off x="7400489" y="3579625"/>
            <a:ext cx="379308" cy="379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0" name="Shape 2784"/>
          <p:cNvSpPr/>
          <p:nvPr/>
        </p:nvSpPr>
        <p:spPr>
          <a:xfrm>
            <a:off x="7400489" y="4675758"/>
            <a:ext cx="379308" cy="379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36219" y="2457610"/>
            <a:ext cx="1948707" cy="3305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62273" y="2745419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36219" y="3545295"/>
            <a:ext cx="1948707" cy="3305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62273" y="3833104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36219" y="4632980"/>
            <a:ext cx="1948707" cy="3305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62273" y="4920789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 rot="2700000">
            <a:off x="4691106" y="2399686"/>
            <a:ext cx="953110" cy="953110"/>
          </a:xfrm>
          <a:prstGeom prst="roundRect">
            <a:avLst>
              <a:gd name="adj" fmla="val 6884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 rot="2700000">
            <a:off x="6623491" y="2399686"/>
            <a:ext cx="953110" cy="953110"/>
          </a:xfrm>
          <a:prstGeom prst="roundRect">
            <a:avLst>
              <a:gd name="adj" fmla="val 6884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 rot="2700000">
            <a:off x="4691106" y="4145104"/>
            <a:ext cx="953110" cy="953110"/>
          </a:xfrm>
          <a:prstGeom prst="roundRect">
            <a:avLst>
              <a:gd name="adj" fmla="val 6884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 rot="2700000">
            <a:off x="6623491" y="4145104"/>
            <a:ext cx="953110" cy="953110"/>
          </a:xfrm>
          <a:prstGeom prst="roundRect">
            <a:avLst>
              <a:gd name="adj" fmla="val 6884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5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359" y="712103"/>
            <a:ext cx="157729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ACHIEVEMENT</a:t>
            </a:r>
            <a:endParaRPr lang="en-US" altLang="zh-CN" sz="1600" dirty="0">
              <a:solidFill>
                <a:srgbClr val="030303"/>
              </a:solidFill>
            </a:endParaRPr>
          </a:p>
        </p:txBody>
      </p:sp>
      <p:sp>
        <p:nvSpPr>
          <p:cNvPr id="9" name="椭圆 21"/>
          <p:cNvSpPr/>
          <p:nvPr/>
        </p:nvSpPr>
        <p:spPr>
          <a:xfrm>
            <a:off x="4996521" y="2670624"/>
            <a:ext cx="342282" cy="41123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22"/>
          <p:cNvSpPr/>
          <p:nvPr/>
        </p:nvSpPr>
        <p:spPr>
          <a:xfrm>
            <a:off x="4962044" y="4416368"/>
            <a:ext cx="411236" cy="410584"/>
          </a:xfrm>
          <a:custGeom>
            <a:avLst/>
            <a:gdLst>
              <a:gd name="connsiteX0" fmla="*/ 138699 w 603657"/>
              <a:gd name="connsiteY0" fmla="*/ 230325 h 602699"/>
              <a:gd name="connsiteX1" fmla="*/ 369371 w 603657"/>
              <a:gd name="connsiteY1" fmla="*/ 230325 h 602699"/>
              <a:gd name="connsiteX2" fmla="*/ 392837 w 603657"/>
              <a:gd name="connsiteY2" fmla="*/ 253753 h 602699"/>
              <a:gd name="connsiteX3" fmla="*/ 369371 w 603657"/>
              <a:gd name="connsiteY3" fmla="*/ 277180 h 602699"/>
              <a:gd name="connsiteX4" fmla="*/ 138699 w 603657"/>
              <a:gd name="connsiteY4" fmla="*/ 277180 h 602699"/>
              <a:gd name="connsiteX5" fmla="*/ 115233 w 603657"/>
              <a:gd name="connsiteY5" fmla="*/ 253753 h 602699"/>
              <a:gd name="connsiteX6" fmla="*/ 138699 w 603657"/>
              <a:gd name="connsiteY6" fmla="*/ 230325 h 602699"/>
              <a:gd name="connsiteX7" fmla="*/ 254159 w 603657"/>
              <a:gd name="connsiteY7" fmla="*/ 46866 h 602699"/>
              <a:gd name="connsiteX8" fmla="*/ 46936 w 603657"/>
              <a:gd name="connsiteY8" fmla="*/ 253780 h 602699"/>
              <a:gd name="connsiteX9" fmla="*/ 254159 w 603657"/>
              <a:gd name="connsiteY9" fmla="*/ 460460 h 602699"/>
              <a:gd name="connsiteX10" fmla="*/ 461147 w 603657"/>
              <a:gd name="connsiteY10" fmla="*/ 253780 h 602699"/>
              <a:gd name="connsiteX11" fmla="*/ 254159 w 603657"/>
              <a:gd name="connsiteY11" fmla="*/ 46866 h 602699"/>
              <a:gd name="connsiteX12" fmla="*/ 254159 w 603657"/>
              <a:gd name="connsiteY12" fmla="*/ 0 h 602699"/>
              <a:gd name="connsiteX13" fmla="*/ 508083 w 603657"/>
              <a:gd name="connsiteY13" fmla="*/ 253780 h 602699"/>
              <a:gd name="connsiteX14" fmla="*/ 449413 w 603657"/>
              <a:gd name="connsiteY14" fmla="*/ 415703 h 602699"/>
              <a:gd name="connsiteX15" fmla="*/ 596793 w 603657"/>
              <a:gd name="connsiteY15" fmla="*/ 562629 h 602699"/>
              <a:gd name="connsiteX16" fmla="*/ 596793 w 603657"/>
              <a:gd name="connsiteY16" fmla="*/ 595904 h 602699"/>
              <a:gd name="connsiteX17" fmla="*/ 580130 w 603657"/>
              <a:gd name="connsiteY17" fmla="*/ 602699 h 602699"/>
              <a:gd name="connsiteX18" fmla="*/ 563468 w 603657"/>
              <a:gd name="connsiteY18" fmla="*/ 595904 h 602699"/>
              <a:gd name="connsiteX19" fmla="*/ 416323 w 603657"/>
              <a:gd name="connsiteY19" fmla="*/ 448744 h 602699"/>
              <a:gd name="connsiteX20" fmla="*/ 254159 w 603657"/>
              <a:gd name="connsiteY20" fmla="*/ 507326 h 602699"/>
              <a:gd name="connsiteX21" fmla="*/ 0 w 603657"/>
              <a:gd name="connsiteY21" fmla="*/ 253780 h 602699"/>
              <a:gd name="connsiteX22" fmla="*/ 254159 w 603657"/>
              <a:gd name="connsiteY22" fmla="*/ 0 h 60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3657" h="602699">
                <a:moveTo>
                  <a:pt x="138699" y="230325"/>
                </a:moveTo>
                <a:lnTo>
                  <a:pt x="369371" y="230325"/>
                </a:lnTo>
                <a:cubicBezTo>
                  <a:pt x="382277" y="230325"/>
                  <a:pt x="392837" y="240633"/>
                  <a:pt x="392837" y="253753"/>
                </a:cubicBezTo>
                <a:cubicBezTo>
                  <a:pt x="392837" y="266638"/>
                  <a:pt x="382277" y="277180"/>
                  <a:pt x="369371" y="277180"/>
                </a:cubicBezTo>
                <a:lnTo>
                  <a:pt x="138699" y="277180"/>
                </a:lnTo>
                <a:cubicBezTo>
                  <a:pt x="125793" y="277180"/>
                  <a:pt x="115233" y="266638"/>
                  <a:pt x="115233" y="253753"/>
                </a:cubicBezTo>
                <a:cubicBezTo>
                  <a:pt x="115233" y="240633"/>
                  <a:pt x="125793" y="230325"/>
                  <a:pt x="138699" y="230325"/>
                </a:cubicBezTo>
                <a:close/>
                <a:moveTo>
                  <a:pt x="254159" y="46866"/>
                </a:moveTo>
                <a:cubicBezTo>
                  <a:pt x="139870" y="46866"/>
                  <a:pt x="46936" y="139661"/>
                  <a:pt x="46936" y="253780"/>
                </a:cubicBezTo>
                <a:cubicBezTo>
                  <a:pt x="46936" y="367665"/>
                  <a:pt x="139870" y="460460"/>
                  <a:pt x="254159" y="460460"/>
                </a:cubicBezTo>
                <a:cubicBezTo>
                  <a:pt x="368214" y="460460"/>
                  <a:pt x="461147" y="367665"/>
                  <a:pt x="461147" y="253780"/>
                </a:cubicBezTo>
                <a:cubicBezTo>
                  <a:pt x="461147" y="139661"/>
                  <a:pt x="368214" y="46866"/>
                  <a:pt x="254159" y="46866"/>
                </a:cubicBezTo>
                <a:close/>
                <a:moveTo>
                  <a:pt x="254159" y="0"/>
                </a:moveTo>
                <a:cubicBezTo>
                  <a:pt x="394029" y="0"/>
                  <a:pt x="508083" y="113885"/>
                  <a:pt x="508083" y="253780"/>
                </a:cubicBezTo>
                <a:cubicBezTo>
                  <a:pt x="508083" y="315175"/>
                  <a:pt x="486023" y="371649"/>
                  <a:pt x="449413" y="415703"/>
                </a:cubicBezTo>
                <a:lnTo>
                  <a:pt x="596793" y="562629"/>
                </a:lnTo>
                <a:cubicBezTo>
                  <a:pt x="605945" y="571767"/>
                  <a:pt x="605945" y="586765"/>
                  <a:pt x="596793" y="595904"/>
                </a:cubicBezTo>
                <a:cubicBezTo>
                  <a:pt x="592099" y="600356"/>
                  <a:pt x="586232" y="602699"/>
                  <a:pt x="580130" y="602699"/>
                </a:cubicBezTo>
                <a:cubicBezTo>
                  <a:pt x="574029" y="602699"/>
                  <a:pt x="568162" y="600356"/>
                  <a:pt x="563468" y="595904"/>
                </a:cubicBezTo>
                <a:lnTo>
                  <a:pt x="416323" y="448744"/>
                </a:lnTo>
                <a:cubicBezTo>
                  <a:pt x="372203" y="485299"/>
                  <a:pt x="315645" y="507326"/>
                  <a:pt x="254159" y="507326"/>
                </a:cubicBezTo>
                <a:cubicBezTo>
                  <a:pt x="114055" y="507326"/>
                  <a:pt x="0" y="393442"/>
                  <a:pt x="0" y="253780"/>
                </a:cubicBezTo>
                <a:cubicBezTo>
                  <a:pt x="0" y="113885"/>
                  <a:pt x="114055" y="0"/>
                  <a:pt x="254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23"/>
          <p:cNvSpPr/>
          <p:nvPr/>
        </p:nvSpPr>
        <p:spPr>
          <a:xfrm>
            <a:off x="6894428" y="2676814"/>
            <a:ext cx="411236" cy="398856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椭圆 24"/>
          <p:cNvSpPr/>
          <p:nvPr/>
        </p:nvSpPr>
        <p:spPr>
          <a:xfrm>
            <a:off x="6894428" y="4416353"/>
            <a:ext cx="411236" cy="410614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280570" y="2551161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06624" y="2838970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80570" y="4302443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06624" y="4590252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10097" y="2551161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10097" y="2838970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10097" y="4302443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10097" y="4590252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90" r="280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4861" y="3293764"/>
            <a:ext cx="130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36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6825" y="2079704"/>
            <a:ext cx="13080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3</a:t>
            </a:r>
            <a:endParaRPr lang="zh-CN" altLang="en-US" sz="138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5923" y="3170654"/>
            <a:ext cx="40433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5923" y="2683982"/>
            <a:ext cx="221567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dirty="0"/>
              <a:t>PROBLEMS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2120900" y="1968500"/>
            <a:ext cx="7645400" cy="2806700"/>
          </a:xfrm>
          <a:prstGeom prst="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3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34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3459" y="712103"/>
            <a:ext cx="119936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PROBLEMS</a:t>
            </a:r>
            <a:endParaRPr lang="en-US" altLang="zh-CN" sz="1600">
              <a:solidFill>
                <a:srgbClr val="030303"/>
              </a:solidFill>
            </a:endParaRPr>
          </a:p>
        </p:txBody>
      </p:sp>
      <p:sp>
        <p:nvSpPr>
          <p:cNvPr id="14" name="圆角矩形 1476"/>
          <p:cNvSpPr/>
          <p:nvPr/>
        </p:nvSpPr>
        <p:spPr>
          <a:xfrm>
            <a:off x="5206404" y="1980007"/>
            <a:ext cx="1582704" cy="2090836"/>
          </a:xfrm>
          <a:prstGeom prst="roundRect">
            <a:avLst>
              <a:gd name="adj" fmla="val 4796"/>
            </a:avLst>
          </a:prstGeom>
          <a:noFill/>
          <a:ln>
            <a:solidFill>
              <a:srgbClr val="F67CA1"/>
            </a:solidFill>
          </a:ln>
          <a:effectLst>
            <a:outerShdw blurRad="190500" dist="254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3759" y="22542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60%</a:t>
            </a:r>
            <a:endParaRPr lang="zh-CN" altLang="en-US" sz="36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16" name="圆角矩形 1480"/>
          <p:cNvSpPr/>
          <p:nvPr/>
        </p:nvSpPr>
        <p:spPr>
          <a:xfrm>
            <a:off x="7363854" y="1980007"/>
            <a:ext cx="1582704" cy="2090836"/>
          </a:xfrm>
          <a:prstGeom prst="roundRect">
            <a:avLst>
              <a:gd name="adj" fmla="val 4796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01208" y="2254227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69%</a:t>
            </a:r>
            <a:endParaRPr lang="zh-CN" altLang="en-US" sz="3600" dirty="0">
              <a:solidFill>
                <a:schemeClr val="bg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18" name="圆角矩形 1483"/>
          <p:cNvSpPr/>
          <p:nvPr/>
        </p:nvSpPr>
        <p:spPr>
          <a:xfrm>
            <a:off x="9521304" y="1980007"/>
            <a:ext cx="1582704" cy="2090836"/>
          </a:xfrm>
          <a:prstGeom prst="roundRect">
            <a:avLst>
              <a:gd name="adj" fmla="val 4796"/>
            </a:avLst>
          </a:prstGeom>
          <a:noFill/>
          <a:ln>
            <a:solidFill>
              <a:srgbClr val="F67CA1"/>
            </a:solidFill>
          </a:ln>
          <a:effectLst>
            <a:outerShdw blurRad="190500" dist="254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58658" y="2254227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22%</a:t>
            </a:r>
            <a:endParaRPr lang="zh-CN" altLang="en-US" sz="36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51452" y="3016846"/>
            <a:ext cx="1092607" cy="87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783442" y="2900558"/>
            <a:ext cx="428625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940894" y="2900558"/>
            <a:ext cx="428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098344" y="2900558"/>
            <a:ext cx="428625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766352" y="3016846"/>
            <a:ext cx="1092607" cy="87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15915" y="3016846"/>
            <a:ext cx="1092607" cy="87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1"/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31779" y="4634806"/>
            <a:ext cx="357077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dirty="0">
                <a:solidFill>
                  <a:srgbClr val="F67CA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YOU TEXT HERE</a:t>
            </a:r>
            <a:endParaRPr lang="zh-CN" altLang="en-US" sz="3200" dirty="0">
              <a:solidFill>
                <a:srgbClr val="F67CA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31779" y="5161110"/>
            <a:ext cx="3745623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Free images and videos you can use anywhere.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 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Segoe UI" panose="020B0702040204020203" pitchFamily="34" charset="0"/>
              <a:cs typeface="Segoe UI" panose="020B0702040204020203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237139" y="6021883"/>
            <a:ext cx="428625" cy="0"/>
          </a:xfrm>
          <a:prstGeom prst="line">
            <a:avLst/>
          </a:prstGeom>
          <a:ln w="254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39220" y="874682"/>
            <a:ext cx="2732680" cy="5283890"/>
            <a:chOff x="1039220" y="874682"/>
            <a:chExt cx="2732680" cy="5283890"/>
          </a:xfrm>
        </p:grpSpPr>
        <p:pic>
          <p:nvPicPr>
            <p:cNvPr id="30" name="Picture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9220" y="874682"/>
              <a:ext cx="2732680" cy="5283890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519735" y="2472617"/>
              <a:ext cx="1771650" cy="2232733"/>
            </a:xfrm>
            <a:prstGeom prst="rect">
              <a:avLst/>
            </a:prstGeom>
            <a:blipFill>
              <a:blip r:embed="rId2"/>
              <a:srcRect/>
              <a:stretch>
                <a:fillRect l="-80039" t="-4534" r="-63395" b="-24355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3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34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3459" y="712103"/>
            <a:ext cx="119936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PROBLEMS</a:t>
            </a:r>
            <a:endParaRPr lang="en-US" altLang="zh-CN" sz="1600">
              <a:solidFill>
                <a:srgbClr val="030303"/>
              </a:solidFill>
            </a:endParaRPr>
          </a:p>
        </p:txBody>
      </p:sp>
      <p:sp>
        <p:nvSpPr>
          <p:cNvPr id="14" name="Shape 469"/>
          <p:cNvSpPr/>
          <p:nvPr/>
        </p:nvSpPr>
        <p:spPr>
          <a:xfrm>
            <a:off x="6205485" y="1750332"/>
            <a:ext cx="2577682" cy="3595915"/>
          </a:xfrm>
          <a:prstGeom prst="roundRect">
            <a:avLst>
              <a:gd name="adj" fmla="val 3849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5" name="Shape 463"/>
          <p:cNvSpPr/>
          <p:nvPr/>
        </p:nvSpPr>
        <p:spPr>
          <a:xfrm>
            <a:off x="612182" y="1750332"/>
            <a:ext cx="2577682" cy="3595915"/>
          </a:xfrm>
          <a:prstGeom prst="roundRect">
            <a:avLst>
              <a:gd name="adj" fmla="val 3849"/>
            </a:avLst>
          </a:prstGeom>
          <a:solidFill>
            <a:srgbClr val="FFFFFF"/>
          </a:solidFill>
          <a:ln w="28575">
            <a:solidFill>
              <a:srgbClr val="F67CA1"/>
            </a:solidFill>
          </a:ln>
        </p:spPr>
        <p:txBody>
          <a:bodyPr lIns="22860" rIns="22860"/>
          <a:lstStyle/>
          <a:p>
            <a:endParaRPr sz="1200"/>
          </a:p>
        </p:txBody>
      </p:sp>
      <p:sp>
        <p:nvSpPr>
          <p:cNvPr id="16" name="Shape 466"/>
          <p:cNvSpPr/>
          <p:nvPr/>
        </p:nvSpPr>
        <p:spPr>
          <a:xfrm>
            <a:off x="3408834" y="1750332"/>
            <a:ext cx="2577682" cy="3595915"/>
          </a:xfrm>
          <a:prstGeom prst="roundRect">
            <a:avLst>
              <a:gd name="adj" fmla="val 3849"/>
            </a:avLst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7" name="Shape 471"/>
          <p:cNvSpPr/>
          <p:nvPr/>
        </p:nvSpPr>
        <p:spPr>
          <a:xfrm>
            <a:off x="8795867" y="1750332"/>
            <a:ext cx="393840" cy="3595915"/>
          </a:xfrm>
          <a:prstGeom prst="roundRect">
            <a:avLst>
              <a:gd name="adj" fmla="val 2519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22860" rIns="22860"/>
          <a:lstStyle/>
          <a:p>
            <a:endParaRPr sz="1200"/>
          </a:p>
        </p:txBody>
      </p:sp>
      <p:sp>
        <p:nvSpPr>
          <p:cNvPr id="18" name="Shape 472"/>
          <p:cNvSpPr/>
          <p:nvPr/>
        </p:nvSpPr>
        <p:spPr>
          <a:xfrm>
            <a:off x="9002137" y="1750332"/>
            <a:ext cx="2577682" cy="3595915"/>
          </a:xfrm>
          <a:prstGeom prst="roundRect">
            <a:avLst>
              <a:gd name="adj" fmla="val 3849"/>
            </a:avLst>
          </a:prstGeom>
          <a:solidFill>
            <a:srgbClr val="FFFFFF"/>
          </a:solidFill>
          <a:ln w="28575">
            <a:solidFill>
              <a:srgbClr val="F67CA1"/>
            </a:solidFill>
          </a:ln>
        </p:spPr>
        <p:txBody>
          <a:bodyPr lIns="22860" rIns="22860"/>
          <a:lstStyle/>
          <a:p>
            <a:endParaRPr sz="1200"/>
          </a:p>
        </p:txBody>
      </p:sp>
      <p:sp>
        <p:nvSpPr>
          <p:cNvPr id="19" name="Shape 475"/>
          <p:cNvSpPr/>
          <p:nvPr/>
        </p:nvSpPr>
        <p:spPr>
          <a:xfrm>
            <a:off x="930679" y="3826083"/>
            <a:ext cx="1940688" cy="579133"/>
          </a:xfrm>
          <a:prstGeom prst="rect">
            <a:avLst/>
          </a:prstGeom>
          <a:ln w="12700">
            <a:miter lim="400000"/>
          </a:ln>
        </p:spPr>
        <p:txBody>
          <a:bodyPr lIns="22860" rIns="22860">
            <a:spAutoFit/>
          </a:bodyPr>
          <a:lstStyle>
            <a:lvl1pPr algn="ctr">
              <a:lnSpc>
                <a:spcPct val="120000"/>
              </a:lnSpc>
              <a:defRPr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rPr lang="en-US" sz="900" dirty="0"/>
              <a:t>Here you can add text content or copy and paste the content you want to express.</a:t>
            </a:r>
            <a:endParaRPr sz="900" dirty="0"/>
          </a:p>
        </p:txBody>
      </p:sp>
      <p:sp>
        <p:nvSpPr>
          <p:cNvPr id="20" name="Shape 476"/>
          <p:cNvSpPr/>
          <p:nvPr/>
        </p:nvSpPr>
        <p:spPr>
          <a:xfrm>
            <a:off x="1208109" y="3367116"/>
            <a:ext cx="1385829" cy="323165"/>
          </a:xfrm>
          <a:prstGeom prst="rect">
            <a:avLst/>
          </a:prstGeom>
          <a:ln w="12700">
            <a:miter lim="400000"/>
          </a:ln>
        </p:spPr>
        <p:txBody>
          <a:bodyPr wrap="none" lIns="22860" rIns="22860">
            <a:spAutoFit/>
          </a:bodyPr>
          <a:lstStyle>
            <a:lvl1pPr algn="ctr">
              <a:defRPr sz="3000" spc="0">
                <a:solidFill>
                  <a:schemeClr val="accent3">
                    <a:lumOff val="-5136"/>
                  </a:schemeClr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r>
              <a:rPr sz="1500" dirty="0">
                <a:solidFill>
                  <a:schemeClr val="tx1">
                    <a:lumMod val="90000"/>
                    <a:lumOff val="10000"/>
                  </a:schemeClr>
                </a:solidFill>
                <a:latin typeface="Futura Md BT" panose="020B0602020204020303" pitchFamily="34" charset="0"/>
              </a:rPr>
              <a:t>DEVELOPMENT</a:t>
            </a:r>
            <a:endParaRPr sz="1500" dirty="0">
              <a:solidFill>
                <a:schemeClr val="tx1">
                  <a:lumMod val="90000"/>
                  <a:lumOff val="10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21" name="Shape 481"/>
          <p:cNvSpPr/>
          <p:nvPr/>
        </p:nvSpPr>
        <p:spPr>
          <a:xfrm>
            <a:off x="3727331" y="3826083"/>
            <a:ext cx="1940687" cy="579133"/>
          </a:xfrm>
          <a:prstGeom prst="rect">
            <a:avLst/>
          </a:prstGeom>
          <a:ln w="12700">
            <a:miter lim="400000"/>
          </a:ln>
        </p:spPr>
        <p:txBody>
          <a:bodyPr lIns="22860" rIns="22860">
            <a:spAutoFit/>
          </a:bodyPr>
          <a:lstStyle>
            <a:lvl1pPr algn="ctr">
              <a:lnSpc>
                <a:spcPct val="120000"/>
              </a:lnSpc>
              <a:defRPr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rPr lang="en-US" sz="900">
                <a:solidFill>
                  <a:schemeClr val="bg1"/>
                </a:solidFill>
              </a:rPr>
              <a:t>Here you can add text content or copy and paste the content you want to express.</a:t>
            </a:r>
            <a:endParaRPr sz="900" dirty="0">
              <a:solidFill>
                <a:schemeClr val="bg1"/>
              </a:solidFill>
            </a:endParaRPr>
          </a:p>
        </p:txBody>
      </p:sp>
      <p:sp>
        <p:nvSpPr>
          <p:cNvPr id="22" name="Shape 482"/>
          <p:cNvSpPr/>
          <p:nvPr/>
        </p:nvSpPr>
        <p:spPr>
          <a:xfrm>
            <a:off x="3885914" y="3367116"/>
            <a:ext cx="1623522" cy="323165"/>
          </a:xfrm>
          <a:prstGeom prst="rect">
            <a:avLst/>
          </a:prstGeom>
          <a:ln w="12700">
            <a:miter lim="400000"/>
          </a:ln>
        </p:spPr>
        <p:txBody>
          <a:bodyPr wrap="none" lIns="22860" rIns="22860">
            <a:spAutoFit/>
          </a:bodyPr>
          <a:lstStyle>
            <a:lvl1pPr algn="ctr">
              <a:defRPr sz="3000" spc="0">
                <a:solidFill>
                  <a:schemeClr val="accent3">
                    <a:lumOff val="-5136"/>
                  </a:schemeClr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r>
              <a:rPr sz="1500" dirty="0">
                <a:solidFill>
                  <a:schemeClr val="bg1"/>
                </a:solidFill>
                <a:latin typeface="Futura Md BT" panose="020B0602020204020303" pitchFamily="34" charset="0"/>
              </a:rPr>
              <a:t>MAIL MARKETING</a:t>
            </a:r>
            <a:endParaRPr sz="15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23" name="Shape 483"/>
          <p:cNvSpPr/>
          <p:nvPr/>
        </p:nvSpPr>
        <p:spPr>
          <a:xfrm>
            <a:off x="6523982" y="3826083"/>
            <a:ext cx="1940688" cy="579133"/>
          </a:xfrm>
          <a:prstGeom prst="rect">
            <a:avLst/>
          </a:prstGeom>
          <a:ln w="12700">
            <a:miter lim="400000"/>
          </a:ln>
        </p:spPr>
        <p:txBody>
          <a:bodyPr lIns="22860" rIns="22860">
            <a:spAutoFit/>
          </a:bodyPr>
          <a:lstStyle>
            <a:lvl1pPr algn="ctr">
              <a:lnSpc>
                <a:spcPct val="120000"/>
              </a:lnSpc>
              <a:defRPr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rPr lang="en-US" sz="900" dirty="0">
                <a:solidFill>
                  <a:schemeClr val="bg1"/>
                </a:solidFill>
              </a:rPr>
              <a:t>Here you can add text content or copy and paste the content you want to express.</a:t>
            </a:r>
            <a:endParaRPr sz="900" dirty="0">
              <a:solidFill>
                <a:schemeClr val="bg1"/>
              </a:solidFill>
            </a:endParaRPr>
          </a:p>
        </p:txBody>
      </p:sp>
      <p:sp>
        <p:nvSpPr>
          <p:cNvPr id="24" name="Shape 484"/>
          <p:cNvSpPr/>
          <p:nvPr/>
        </p:nvSpPr>
        <p:spPr>
          <a:xfrm>
            <a:off x="6672146" y="3367116"/>
            <a:ext cx="1644361" cy="323165"/>
          </a:xfrm>
          <a:prstGeom prst="rect">
            <a:avLst/>
          </a:prstGeom>
          <a:ln w="12700">
            <a:miter lim="400000"/>
          </a:ln>
        </p:spPr>
        <p:txBody>
          <a:bodyPr wrap="none" lIns="22860" rIns="22860">
            <a:spAutoFit/>
          </a:bodyPr>
          <a:lstStyle>
            <a:lvl1pPr algn="ctr">
              <a:defRPr sz="3000" spc="0">
                <a:solidFill>
                  <a:schemeClr val="accent3">
                    <a:lumOff val="-5136"/>
                  </a:schemeClr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r>
              <a:rPr sz="1500" dirty="0">
                <a:solidFill>
                  <a:schemeClr val="bg1"/>
                </a:solidFill>
                <a:latin typeface="Futura Md BT" panose="020B0602020204020303" pitchFamily="34" charset="0"/>
              </a:rPr>
              <a:t>GRAPHIC DESIGN</a:t>
            </a:r>
            <a:endParaRPr sz="15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25" name="Shape 485"/>
          <p:cNvSpPr/>
          <p:nvPr/>
        </p:nvSpPr>
        <p:spPr>
          <a:xfrm>
            <a:off x="9320633" y="3826083"/>
            <a:ext cx="1940688" cy="579133"/>
          </a:xfrm>
          <a:prstGeom prst="rect">
            <a:avLst/>
          </a:prstGeom>
          <a:ln w="12700">
            <a:miter lim="400000"/>
          </a:ln>
        </p:spPr>
        <p:txBody>
          <a:bodyPr lIns="22860" rIns="22860">
            <a:spAutoFit/>
          </a:bodyPr>
          <a:lstStyle>
            <a:lvl1pPr algn="ctr">
              <a:lnSpc>
                <a:spcPct val="120000"/>
              </a:lnSpc>
              <a:defRPr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rPr lang="en-US" sz="900"/>
              <a:t>Here you can add text content or copy and paste the content you want to express.</a:t>
            </a:r>
            <a:endParaRPr sz="900" dirty="0"/>
          </a:p>
        </p:txBody>
      </p:sp>
      <p:sp>
        <p:nvSpPr>
          <p:cNvPr id="26" name="Shape 486"/>
          <p:cNvSpPr/>
          <p:nvPr/>
        </p:nvSpPr>
        <p:spPr>
          <a:xfrm>
            <a:off x="9365596" y="3367116"/>
            <a:ext cx="1850764" cy="323165"/>
          </a:xfrm>
          <a:prstGeom prst="rect">
            <a:avLst/>
          </a:prstGeom>
          <a:ln w="12700">
            <a:miter lim="400000"/>
          </a:ln>
        </p:spPr>
        <p:txBody>
          <a:bodyPr wrap="none" lIns="22860" rIns="22860">
            <a:spAutoFit/>
          </a:bodyPr>
          <a:lstStyle>
            <a:lvl1pPr algn="ctr">
              <a:defRPr sz="3000" spc="0">
                <a:solidFill>
                  <a:schemeClr val="accent3">
                    <a:lumOff val="-5136"/>
                  </a:schemeClr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r>
              <a:rPr sz="1500">
                <a:solidFill>
                  <a:schemeClr val="tx1">
                    <a:lumMod val="90000"/>
                    <a:lumOff val="10000"/>
                  </a:schemeClr>
                </a:solidFill>
                <a:latin typeface="Futura Md BT" panose="020B0602020204020303" pitchFamily="34" charset="0"/>
              </a:rPr>
              <a:t>BRAND AWARENESS</a:t>
            </a:r>
            <a:endParaRPr sz="1500">
              <a:solidFill>
                <a:schemeClr val="tx1">
                  <a:lumMod val="90000"/>
                  <a:lumOff val="10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10039646" y="2574400"/>
            <a:ext cx="514929" cy="513228"/>
          </a:xfrm>
          <a:custGeom>
            <a:avLst/>
            <a:gdLst>
              <a:gd name="T0" fmla="*/ 114 w 128"/>
              <a:gd name="T1" fmla="*/ 82 h 128"/>
              <a:gd name="T2" fmla="*/ 113 w 128"/>
              <a:gd name="T3" fmla="*/ 88 h 128"/>
              <a:gd name="T4" fmla="*/ 112 w 128"/>
              <a:gd name="T5" fmla="*/ 107 h 128"/>
              <a:gd name="T6" fmla="*/ 97 w 128"/>
              <a:gd name="T7" fmla="*/ 116 h 128"/>
              <a:gd name="T8" fmla="*/ 87 w 128"/>
              <a:gd name="T9" fmla="*/ 112 h 128"/>
              <a:gd name="T10" fmla="*/ 82 w 128"/>
              <a:gd name="T11" fmla="*/ 115 h 128"/>
              <a:gd name="T12" fmla="*/ 60 w 128"/>
              <a:gd name="T13" fmla="*/ 128 h 128"/>
              <a:gd name="T14" fmla="*/ 46 w 128"/>
              <a:gd name="T15" fmla="*/ 114 h 128"/>
              <a:gd name="T16" fmla="*/ 40 w 128"/>
              <a:gd name="T17" fmla="*/ 113 h 128"/>
              <a:gd name="T18" fmla="*/ 21 w 128"/>
              <a:gd name="T19" fmla="*/ 112 h 128"/>
              <a:gd name="T20" fmla="*/ 12 w 128"/>
              <a:gd name="T21" fmla="*/ 97 h 128"/>
              <a:gd name="T22" fmla="*/ 16 w 128"/>
              <a:gd name="T23" fmla="*/ 87 h 128"/>
              <a:gd name="T24" fmla="*/ 13 w 128"/>
              <a:gd name="T25" fmla="*/ 82 h 128"/>
              <a:gd name="T26" fmla="*/ 0 w 128"/>
              <a:gd name="T27" fmla="*/ 61 h 128"/>
              <a:gd name="T28" fmla="*/ 14 w 128"/>
              <a:gd name="T29" fmla="*/ 46 h 128"/>
              <a:gd name="T30" fmla="*/ 15 w 128"/>
              <a:gd name="T31" fmla="*/ 40 h 128"/>
              <a:gd name="T32" fmla="*/ 16 w 128"/>
              <a:gd name="T33" fmla="*/ 21 h 128"/>
              <a:gd name="T34" fmla="*/ 31 w 128"/>
              <a:gd name="T35" fmla="*/ 12 h 128"/>
              <a:gd name="T36" fmla="*/ 41 w 128"/>
              <a:gd name="T37" fmla="*/ 16 h 128"/>
              <a:gd name="T38" fmla="*/ 46 w 128"/>
              <a:gd name="T39" fmla="*/ 13 h 128"/>
              <a:gd name="T40" fmla="*/ 68 w 128"/>
              <a:gd name="T41" fmla="*/ 0 h 128"/>
              <a:gd name="T42" fmla="*/ 82 w 128"/>
              <a:gd name="T43" fmla="*/ 14 h 128"/>
              <a:gd name="T44" fmla="*/ 88 w 128"/>
              <a:gd name="T45" fmla="*/ 15 h 128"/>
              <a:gd name="T46" fmla="*/ 107 w 128"/>
              <a:gd name="T47" fmla="*/ 16 h 128"/>
              <a:gd name="T48" fmla="*/ 116 w 128"/>
              <a:gd name="T49" fmla="*/ 31 h 128"/>
              <a:gd name="T50" fmla="*/ 112 w 128"/>
              <a:gd name="T51" fmla="*/ 41 h 128"/>
              <a:gd name="T52" fmla="*/ 115 w 128"/>
              <a:gd name="T53" fmla="*/ 46 h 128"/>
              <a:gd name="T54" fmla="*/ 128 w 128"/>
              <a:gd name="T55" fmla="*/ 68 h 128"/>
              <a:gd name="T56" fmla="*/ 120 w 128"/>
              <a:gd name="T57" fmla="*/ 61 h 128"/>
              <a:gd name="T58" fmla="*/ 108 w 128"/>
              <a:gd name="T59" fmla="*/ 52 h 128"/>
              <a:gd name="T60" fmla="*/ 106 w 128"/>
              <a:gd name="T61" fmla="*/ 37 h 128"/>
              <a:gd name="T62" fmla="*/ 101 w 128"/>
              <a:gd name="T63" fmla="*/ 22 h 128"/>
              <a:gd name="T64" fmla="*/ 91 w 128"/>
              <a:gd name="T65" fmla="*/ 22 h 128"/>
              <a:gd name="T66" fmla="*/ 76 w 128"/>
              <a:gd name="T67" fmla="*/ 20 h 128"/>
              <a:gd name="T68" fmla="*/ 67 w 128"/>
              <a:gd name="T69" fmla="*/ 8 h 128"/>
              <a:gd name="T70" fmla="*/ 53 w 128"/>
              <a:gd name="T71" fmla="*/ 15 h 128"/>
              <a:gd name="T72" fmla="*/ 41 w 128"/>
              <a:gd name="T73" fmla="*/ 24 h 128"/>
              <a:gd name="T74" fmla="*/ 32 w 128"/>
              <a:gd name="T75" fmla="*/ 20 h 128"/>
              <a:gd name="T76" fmla="*/ 22 w 128"/>
              <a:gd name="T77" fmla="*/ 27 h 128"/>
              <a:gd name="T78" fmla="*/ 24 w 128"/>
              <a:gd name="T79" fmla="*/ 42 h 128"/>
              <a:gd name="T80" fmla="*/ 15 w 128"/>
              <a:gd name="T81" fmla="*/ 54 h 128"/>
              <a:gd name="T82" fmla="*/ 8 w 128"/>
              <a:gd name="T83" fmla="*/ 68 h 128"/>
              <a:gd name="T84" fmla="*/ 20 w 128"/>
              <a:gd name="T85" fmla="*/ 76 h 128"/>
              <a:gd name="T86" fmla="*/ 22 w 128"/>
              <a:gd name="T87" fmla="*/ 91 h 128"/>
              <a:gd name="T88" fmla="*/ 27 w 128"/>
              <a:gd name="T89" fmla="*/ 106 h 128"/>
              <a:gd name="T90" fmla="*/ 37 w 128"/>
              <a:gd name="T91" fmla="*/ 106 h 128"/>
              <a:gd name="T92" fmla="*/ 52 w 128"/>
              <a:gd name="T93" fmla="*/ 108 h 128"/>
              <a:gd name="T94" fmla="*/ 61 w 128"/>
              <a:gd name="T95" fmla="*/ 120 h 128"/>
              <a:gd name="T96" fmla="*/ 75 w 128"/>
              <a:gd name="T97" fmla="*/ 113 h 128"/>
              <a:gd name="T98" fmla="*/ 86 w 128"/>
              <a:gd name="T99" fmla="*/ 104 h 128"/>
              <a:gd name="T100" fmla="*/ 96 w 128"/>
              <a:gd name="T101" fmla="*/ 108 h 128"/>
              <a:gd name="T102" fmla="*/ 106 w 128"/>
              <a:gd name="T103" fmla="*/ 101 h 128"/>
              <a:gd name="T104" fmla="*/ 104 w 128"/>
              <a:gd name="T105" fmla="*/ 86 h 128"/>
              <a:gd name="T106" fmla="*/ 113 w 128"/>
              <a:gd name="T107" fmla="*/ 75 h 128"/>
              <a:gd name="T108" fmla="*/ 120 w 128"/>
              <a:gd name="T109" fmla="*/ 61 h 128"/>
              <a:gd name="T110" fmla="*/ 44 w 128"/>
              <a:gd name="T111" fmla="*/ 64 h 128"/>
              <a:gd name="T112" fmla="*/ 84 w 128"/>
              <a:gd name="T113" fmla="*/ 64 h 128"/>
              <a:gd name="T114" fmla="*/ 64 w 128"/>
              <a:gd name="T115" fmla="*/ 52 h 128"/>
              <a:gd name="T116" fmla="*/ 64 w 128"/>
              <a:gd name="T117" fmla="*/ 76 h 128"/>
              <a:gd name="T118" fmla="*/ 64 w 128"/>
              <a:gd name="T119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115" y="82"/>
                </a:moveTo>
                <a:cubicBezTo>
                  <a:pt x="114" y="82"/>
                  <a:pt x="114" y="82"/>
                  <a:pt x="114" y="82"/>
                </a:cubicBezTo>
                <a:cubicBezTo>
                  <a:pt x="114" y="84"/>
                  <a:pt x="113" y="85"/>
                  <a:pt x="112" y="87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5" y="90"/>
                  <a:pt x="116" y="93"/>
                  <a:pt x="116" y="97"/>
                </a:cubicBezTo>
                <a:cubicBezTo>
                  <a:pt x="116" y="101"/>
                  <a:pt x="114" y="104"/>
                  <a:pt x="112" y="107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04" y="115"/>
                  <a:pt x="100" y="116"/>
                  <a:pt x="97" y="116"/>
                </a:cubicBezTo>
                <a:cubicBezTo>
                  <a:pt x="93" y="116"/>
                  <a:pt x="90" y="115"/>
                  <a:pt x="88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5" y="113"/>
                  <a:pt x="84" y="114"/>
                  <a:pt x="82" y="114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22"/>
                  <a:pt x="75" y="128"/>
                  <a:pt x="68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3" y="128"/>
                  <a:pt x="47" y="122"/>
                  <a:pt x="46" y="115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4" y="114"/>
                  <a:pt x="43" y="113"/>
                  <a:pt x="41" y="112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38" y="115"/>
                  <a:pt x="35" y="116"/>
                  <a:pt x="31" y="116"/>
                </a:cubicBezTo>
                <a:cubicBezTo>
                  <a:pt x="28" y="116"/>
                  <a:pt x="24" y="115"/>
                  <a:pt x="21" y="112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4" y="104"/>
                  <a:pt x="12" y="101"/>
                  <a:pt x="12" y="97"/>
                </a:cubicBezTo>
                <a:cubicBezTo>
                  <a:pt x="12" y="93"/>
                  <a:pt x="13" y="90"/>
                  <a:pt x="15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5" y="85"/>
                  <a:pt x="14" y="84"/>
                  <a:pt x="14" y="82"/>
                </a:cubicBezTo>
                <a:cubicBezTo>
                  <a:pt x="13" y="82"/>
                  <a:pt x="13" y="82"/>
                  <a:pt x="13" y="82"/>
                </a:cubicBezTo>
                <a:cubicBezTo>
                  <a:pt x="6" y="81"/>
                  <a:pt x="0" y="75"/>
                  <a:pt x="0" y="68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3"/>
                  <a:pt x="6" y="47"/>
                  <a:pt x="13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4"/>
                  <a:pt x="15" y="43"/>
                  <a:pt x="16" y="41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38"/>
                  <a:pt x="12" y="35"/>
                  <a:pt x="12" y="31"/>
                </a:cubicBezTo>
                <a:cubicBezTo>
                  <a:pt x="12" y="28"/>
                  <a:pt x="14" y="24"/>
                  <a:pt x="16" y="21"/>
                </a:cubicBezTo>
                <a:cubicBezTo>
                  <a:pt x="21" y="16"/>
                  <a:pt x="21" y="16"/>
                  <a:pt x="21" y="16"/>
                </a:cubicBezTo>
                <a:cubicBezTo>
                  <a:pt x="24" y="14"/>
                  <a:pt x="28" y="12"/>
                  <a:pt x="31" y="12"/>
                </a:cubicBezTo>
                <a:cubicBezTo>
                  <a:pt x="35" y="12"/>
                  <a:pt x="38" y="13"/>
                  <a:pt x="40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3" y="15"/>
                  <a:pt x="44" y="15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7" y="6"/>
                  <a:pt x="53" y="0"/>
                  <a:pt x="60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5" y="0"/>
                  <a:pt x="81" y="6"/>
                  <a:pt x="82" y="13"/>
                </a:cubicBezTo>
                <a:cubicBezTo>
                  <a:pt x="82" y="14"/>
                  <a:pt x="82" y="14"/>
                  <a:pt x="82" y="14"/>
                </a:cubicBezTo>
                <a:cubicBezTo>
                  <a:pt x="84" y="15"/>
                  <a:pt x="85" y="15"/>
                  <a:pt x="87" y="16"/>
                </a:cubicBezTo>
                <a:cubicBezTo>
                  <a:pt x="88" y="15"/>
                  <a:pt x="88" y="15"/>
                  <a:pt x="88" y="15"/>
                </a:cubicBezTo>
                <a:cubicBezTo>
                  <a:pt x="90" y="13"/>
                  <a:pt x="93" y="12"/>
                  <a:pt x="97" y="12"/>
                </a:cubicBezTo>
                <a:cubicBezTo>
                  <a:pt x="100" y="12"/>
                  <a:pt x="104" y="14"/>
                  <a:pt x="107" y="1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4" y="24"/>
                  <a:pt x="116" y="28"/>
                  <a:pt x="116" y="31"/>
                </a:cubicBezTo>
                <a:cubicBezTo>
                  <a:pt x="116" y="35"/>
                  <a:pt x="115" y="38"/>
                  <a:pt x="113" y="41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113" y="43"/>
                  <a:pt x="114" y="45"/>
                  <a:pt x="114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22" y="47"/>
                  <a:pt x="128" y="53"/>
                  <a:pt x="128" y="61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75"/>
                  <a:pt x="122" y="81"/>
                  <a:pt x="115" y="82"/>
                </a:cubicBezTo>
                <a:close/>
                <a:moveTo>
                  <a:pt x="120" y="61"/>
                </a:moveTo>
                <a:cubicBezTo>
                  <a:pt x="120" y="57"/>
                  <a:pt x="117" y="54"/>
                  <a:pt x="113" y="5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7" y="48"/>
                  <a:pt x="105" y="45"/>
                  <a:pt x="104" y="42"/>
                </a:cubicBezTo>
                <a:cubicBezTo>
                  <a:pt x="106" y="37"/>
                  <a:pt x="106" y="37"/>
                  <a:pt x="106" y="37"/>
                </a:cubicBezTo>
                <a:cubicBezTo>
                  <a:pt x="109" y="34"/>
                  <a:pt x="109" y="30"/>
                  <a:pt x="106" y="27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100" y="21"/>
                  <a:pt x="99" y="19"/>
                  <a:pt x="97" y="19"/>
                </a:cubicBezTo>
                <a:cubicBezTo>
                  <a:pt x="95" y="19"/>
                  <a:pt x="93" y="21"/>
                  <a:pt x="91" y="22"/>
                </a:cubicBezTo>
                <a:cubicBezTo>
                  <a:pt x="86" y="25"/>
                  <a:pt x="86" y="25"/>
                  <a:pt x="86" y="25"/>
                </a:cubicBezTo>
                <a:cubicBezTo>
                  <a:pt x="83" y="23"/>
                  <a:pt x="80" y="21"/>
                  <a:pt x="76" y="20"/>
                </a:cubicBezTo>
                <a:cubicBezTo>
                  <a:pt x="75" y="15"/>
                  <a:pt x="75" y="15"/>
                  <a:pt x="75" y="15"/>
                </a:cubicBezTo>
                <a:cubicBezTo>
                  <a:pt x="75" y="11"/>
                  <a:pt x="71" y="8"/>
                  <a:pt x="67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57" y="8"/>
                  <a:pt x="53" y="11"/>
                  <a:pt x="53" y="15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1"/>
                  <a:pt x="45" y="22"/>
                  <a:pt x="41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4" y="20"/>
                  <a:pt x="32" y="20"/>
                </a:cubicBezTo>
                <a:cubicBezTo>
                  <a:pt x="30" y="20"/>
                  <a:pt x="28" y="21"/>
                  <a:pt x="27" y="22"/>
                </a:cubicBezTo>
                <a:cubicBezTo>
                  <a:pt x="22" y="27"/>
                  <a:pt x="22" y="27"/>
                  <a:pt x="22" y="27"/>
                </a:cubicBezTo>
                <a:cubicBezTo>
                  <a:pt x="19" y="30"/>
                  <a:pt x="19" y="34"/>
                  <a:pt x="22" y="37"/>
                </a:cubicBezTo>
                <a:cubicBezTo>
                  <a:pt x="24" y="42"/>
                  <a:pt x="24" y="42"/>
                  <a:pt x="24" y="42"/>
                </a:cubicBezTo>
                <a:cubicBezTo>
                  <a:pt x="23" y="45"/>
                  <a:pt x="21" y="48"/>
                  <a:pt x="20" y="52"/>
                </a:cubicBezTo>
                <a:cubicBezTo>
                  <a:pt x="15" y="54"/>
                  <a:pt x="15" y="54"/>
                  <a:pt x="15" y="54"/>
                </a:cubicBezTo>
                <a:cubicBezTo>
                  <a:pt x="11" y="54"/>
                  <a:pt x="8" y="57"/>
                  <a:pt x="8" y="61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71"/>
                  <a:pt x="11" y="75"/>
                  <a:pt x="15" y="75"/>
                </a:cubicBezTo>
                <a:cubicBezTo>
                  <a:pt x="20" y="76"/>
                  <a:pt x="20" y="76"/>
                  <a:pt x="20" y="76"/>
                </a:cubicBezTo>
                <a:cubicBezTo>
                  <a:pt x="21" y="80"/>
                  <a:pt x="23" y="83"/>
                  <a:pt x="24" y="86"/>
                </a:cubicBezTo>
                <a:cubicBezTo>
                  <a:pt x="22" y="91"/>
                  <a:pt x="22" y="91"/>
                  <a:pt x="22" y="91"/>
                </a:cubicBezTo>
                <a:cubicBezTo>
                  <a:pt x="19" y="94"/>
                  <a:pt x="19" y="99"/>
                  <a:pt x="22" y="101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8" y="108"/>
                  <a:pt x="30" y="108"/>
                  <a:pt x="32" y="108"/>
                </a:cubicBezTo>
                <a:cubicBezTo>
                  <a:pt x="34" y="108"/>
                  <a:pt x="35" y="108"/>
                  <a:pt x="37" y="106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5" y="106"/>
                  <a:pt x="48" y="107"/>
                  <a:pt x="52" y="108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3" y="117"/>
                  <a:pt x="57" y="120"/>
                  <a:pt x="61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71" y="120"/>
                  <a:pt x="75" y="117"/>
                  <a:pt x="75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7"/>
                  <a:pt x="83" y="106"/>
                  <a:pt x="86" y="104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3" y="108"/>
                  <a:pt x="94" y="108"/>
                  <a:pt x="96" y="108"/>
                </a:cubicBezTo>
                <a:cubicBezTo>
                  <a:pt x="98" y="108"/>
                  <a:pt x="100" y="108"/>
                  <a:pt x="101" y="106"/>
                </a:cubicBezTo>
                <a:cubicBezTo>
                  <a:pt x="106" y="101"/>
                  <a:pt x="106" y="101"/>
                  <a:pt x="106" y="101"/>
                </a:cubicBezTo>
                <a:cubicBezTo>
                  <a:pt x="109" y="99"/>
                  <a:pt x="109" y="94"/>
                  <a:pt x="106" y="91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5" y="83"/>
                  <a:pt x="107" y="80"/>
                  <a:pt x="108" y="76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7" y="75"/>
                  <a:pt x="120" y="71"/>
                  <a:pt x="120" y="68"/>
                </a:cubicBezTo>
                <a:cubicBezTo>
                  <a:pt x="120" y="61"/>
                  <a:pt x="120" y="61"/>
                  <a:pt x="120" y="61"/>
                </a:cubicBezTo>
                <a:close/>
                <a:moveTo>
                  <a:pt x="64" y="84"/>
                </a:moveTo>
                <a:cubicBezTo>
                  <a:pt x="53" y="84"/>
                  <a:pt x="44" y="75"/>
                  <a:pt x="44" y="64"/>
                </a:cubicBezTo>
                <a:cubicBezTo>
                  <a:pt x="44" y="53"/>
                  <a:pt x="53" y="44"/>
                  <a:pt x="64" y="44"/>
                </a:cubicBezTo>
                <a:cubicBezTo>
                  <a:pt x="75" y="44"/>
                  <a:pt x="84" y="53"/>
                  <a:pt x="84" y="64"/>
                </a:cubicBezTo>
                <a:cubicBezTo>
                  <a:pt x="84" y="75"/>
                  <a:pt x="75" y="84"/>
                  <a:pt x="64" y="84"/>
                </a:cubicBezTo>
                <a:close/>
                <a:moveTo>
                  <a:pt x="64" y="52"/>
                </a:moveTo>
                <a:cubicBezTo>
                  <a:pt x="57" y="52"/>
                  <a:pt x="52" y="57"/>
                  <a:pt x="52" y="64"/>
                </a:cubicBezTo>
                <a:cubicBezTo>
                  <a:pt x="52" y="71"/>
                  <a:pt x="57" y="76"/>
                  <a:pt x="64" y="76"/>
                </a:cubicBezTo>
                <a:cubicBezTo>
                  <a:pt x="71" y="76"/>
                  <a:pt x="76" y="71"/>
                  <a:pt x="76" y="64"/>
                </a:cubicBezTo>
                <a:cubicBezTo>
                  <a:pt x="76" y="57"/>
                  <a:pt x="71" y="52"/>
                  <a:pt x="64" y="52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8" name="Freeform 12"/>
          <p:cNvSpPr>
            <a:spLocks noEditPoints="1"/>
          </p:cNvSpPr>
          <p:nvPr/>
        </p:nvSpPr>
        <p:spPr bwMode="auto">
          <a:xfrm>
            <a:off x="1624675" y="2604885"/>
            <a:ext cx="552695" cy="448722"/>
          </a:xfrm>
          <a:custGeom>
            <a:avLst/>
            <a:gdLst>
              <a:gd name="T0" fmla="*/ 116 w 128"/>
              <a:gd name="T1" fmla="*/ 104 h 104"/>
              <a:gd name="T2" fmla="*/ 12 w 128"/>
              <a:gd name="T3" fmla="*/ 104 h 104"/>
              <a:gd name="T4" fmla="*/ 0 w 128"/>
              <a:gd name="T5" fmla="*/ 92 h 104"/>
              <a:gd name="T6" fmla="*/ 0 w 128"/>
              <a:gd name="T7" fmla="*/ 28 h 104"/>
              <a:gd name="T8" fmla="*/ 12 w 128"/>
              <a:gd name="T9" fmla="*/ 16 h 104"/>
              <a:gd name="T10" fmla="*/ 28 w 128"/>
              <a:gd name="T11" fmla="*/ 16 h 104"/>
              <a:gd name="T12" fmla="*/ 44 w 128"/>
              <a:gd name="T13" fmla="*/ 0 h 104"/>
              <a:gd name="T14" fmla="*/ 84 w 128"/>
              <a:gd name="T15" fmla="*/ 0 h 104"/>
              <a:gd name="T16" fmla="*/ 100 w 128"/>
              <a:gd name="T17" fmla="*/ 16 h 104"/>
              <a:gd name="T18" fmla="*/ 116 w 128"/>
              <a:gd name="T19" fmla="*/ 16 h 104"/>
              <a:gd name="T20" fmla="*/ 128 w 128"/>
              <a:gd name="T21" fmla="*/ 28 h 104"/>
              <a:gd name="T22" fmla="*/ 128 w 128"/>
              <a:gd name="T23" fmla="*/ 92 h 104"/>
              <a:gd name="T24" fmla="*/ 116 w 128"/>
              <a:gd name="T25" fmla="*/ 104 h 104"/>
              <a:gd name="T26" fmla="*/ 120 w 128"/>
              <a:gd name="T27" fmla="*/ 32 h 104"/>
              <a:gd name="T28" fmla="*/ 112 w 128"/>
              <a:gd name="T29" fmla="*/ 24 h 104"/>
              <a:gd name="T30" fmla="*/ 96 w 128"/>
              <a:gd name="T31" fmla="*/ 24 h 104"/>
              <a:gd name="T32" fmla="*/ 80 w 128"/>
              <a:gd name="T33" fmla="*/ 8 h 104"/>
              <a:gd name="T34" fmla="*/ 48 w 128"/>
              <a:gd name="T35" fmla="*/ 8 h 104"/>
              <a:gd name="T36" fmla="*/ 32 w 128"/>
              <a:gd name="T37" fmla="*/ 24 h 104"/>
              <a:gd name="T38" fmla="*/ 16 w 128"/>
              <a:gd name="T39" fmla="*/ 24 h 104"/>
              <a:gd name="T40" fmla="*/ 8 w 128"/>
              <a:gd name="T41" fmla="*/ 32 h 104"/>
              <a:gd name="T42" fmla="*/ 8 w 128"/>
              <a:gd name="T43" fmla="*/ 88 h 104"/>
              <a:gd name="T44" fmla="*/ 16 w 128"/>
              <a:gd name="T45" fmla="*/ 96 h 104"/>
              <a:gd name="T46" fmla="*/ 112 w 128"/>
              <a:gd name="T47" fmla="*/ 96 h 104"/>
              <a:gd name="T48" fmla="*/ 120 w 128"/>
              <a:gd name="T49" fmla="*/ 88 h 104"/>
              <a:gd name="T50" fmla="*/ 120 w 128"/>
              <a:gd name="T51" fmla="*/ 32 h 104"/>
              <a:gd name="T52" fmla="*/ 64 w 128"/>
              <a:gd name="T53" fmla="*/ 84 h 104"/>
              <a:gd name="T54" fmla="*/ 36 w 128"/>
              <a:gd name="T55" fmla="*/ 56 h 104"/>
              <a:gd name="T56" fmla="*/ 64 w 128"/>
              <a:gd name="T57" fmla="*/ 28 h 104"/>
              <a:gd name="T58" fmla="*/ 92 w 128"/>
              <a:gd name="T59" fmla="*/ 56 h 104"/>
              <a:gd name="T60" fmla="*/ 64 w 128"/>
              <a:gd name="T61" fmla="*/ 84 h 104"/>
              <a:gd name="T62" fmla="*/ 64 w 128"/>
              <a:gd name="T63" fmla="*/ 36 h 104"/>
              <a:gd name="T64" fmla="*/ 44 w 128"/>
              <a:gd name="T65" fmla="*/ 56 h 104"/>
              <a:gd name="T66" fmla="*/ 64 w 128"/>
              <a:gd name="T67" fmla="*/ 76 h 104"/>
              <a:gd name="T68" fmla="*/ 84 w 128"/>
              <a:gd name="T69" fmla="*/ 56 h 104"/>
              <a:gd name="T70" fmla="*/ 64 w 128"/>
              <a:gd name="T71" fmla="*/ 3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116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12" y="16"/>
                  <a:pt x="14" y="16"/>
                  <a:pt x="28" y="16"/>
                </a:cubicBezTo>
                <a:cubicBezTo>
                  <a:pt x="32" y="16"/>
                  <a:pt x="40" y="0"/>
                  <a:pt x="44" y="0"/>
                </a:cubicBezTo>
                <a:cubicBezTo>
                  <a:pt x="54" y="0"/>
                  <a:pt x="74" y="0"/>
                  <a:pt x="84" y="0"/>
                </a:cubicBezTo>
                <a:cubicBezTo>
                  <a:pt x="88" y="0"/>
                  <a:pt x="96" y="16"/>
                  <a:pt x="100" y="16"/>
                </a:cubicBezTo>
                <a:cubicBezTo>
                  <a:pt x="114" y="16"/>
                  <a:pt x="116" y="16"/>
                  <a:pt x="116" y="16"/>
                </a:cubicBezTo>
                <a:cubicBezTo>
                  <a:pt x="123" y="16"/>
                  <a:pt x="128" y="21"/>
                  <a:pt x="128" y="28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9"/>
                  <a:pt x="123" y="104"/>
                  <a:pt x="116" y="104"/>
                </a:cubicBezTo>
                <a:close/>
                <a:moveTo>
                  <a:pt x="120" y="32"/>
                </a:moveTo>
                <a:cubicBezTo>
                  <a:pt x="120" y="28"/>
                  <a:pt x="116" y="24"/>
                  <a:pt x="112" y="24"/>
                </a:cubicBezTo>
                <a:cubicBezTo>
                  <a:pt x="112" y="24"/>
                  <a:pt x="108" y="24"/>
                  <a:pt x="96" y="24"/>
                </a:cubicBezTo>
                <a:cubicBezTo>
                  <a:pt x="92" y="24"/>
                  <a:pt x="84" y="8"/>
                  <a:pt x="80" y="8"/>
                </a:cubicBezTo>
                <a:cubicBezTo>
                  <a:pt x="70" y="8"/>
                  <a:pt x="58" y="8"/>
                  <a:pt x="48" y="8"/>
                </a:cubicBezTo>
                <a:cubicBezTo>
                  <a:pt x="44" y="8"/>
                  <a:pt x="36" y="24"/>
                  <a:pt x="32" y="24"/>
                </a:cubicBezTo>
                <a:cubicBezTo>
                  <a:pt x="20" y="24"/>
                  <a:pt x="16" y="24"/>
                  <a:pt x="16" y="24"/>
                </a:cubicBezTo>
                <a:cubicBezTo>
                  <a:pt x="12" y="24"/>
                  <a:pt x="8" y="28"/>
                  <a:pt x="8" y="32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3"/>
                  <a:pt x="12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6" y="96"/>
                  <a:pt x="120" y="93"/>
                  <a:pt x="120" y="88"/>
                </a:cubicBezTo>
                <a:cubicBezTo>
                  <a:pt x="120" y="32"/>
                  <a:pt x="120" y="32"/>
                  <a:pt x="120" y="32"/>
                </a:cubicBezTo>
                <a:close/>
                <a:moveTo>
                  <a:pt x="64" y="84"/>
                </a:moveTo>
                <a:cubicBezTo>
                  <a:pt x="49" y="84"/>
                  <a:pt x="36" y="72"/>
                  <a:pt x="36" y="56"/>
                </a:cubicBezTo>
                <a:cubicBezTo>
                  <a:pt x="36" y="41"/>
                  <a:pt x="49" y="28"/>
                  <a:pt x="64" y="28"/>
                </a:cubicBezTo>
                <a:cubicBezTo>
                  <a:pt x="79" y="28"/>
                  <a:pt x="92" y="41"/>
                  <a:pt x="92" y="56"/>
                </a:cubicBezTo>
                <a:cubicBezTo>
                  <a:pt x="92" y="72"/>
                  <a:pt x="79" y="84"/>
                  <a:pt x="64" y="84"/>
                </a:cubicBezTo>
                <a:close/>
                <a:moveTo>
                  <a:pt x="64" y="36"/>
                </a:moveTo>
                <a:cubicBezTo>
                  <a:pt x="53" y="36"/>
                  <a:pt x="44" y="45"/>
                  <a:pt x="44" y="56"/>
                </a:cubicBezTo>
                <a:cubicBezTo>
                  <a:pt x="44" y="67"/>
                  <a:pt x="53" y="76"/>
                  <a:pt x="64" y="76"/>
                </a:cubicBezTo>
                <a:cubicBezTo>
                  <a:pt x="75" y="76"/>
                  <a:pt x="84" y="67"/>
                  <a:pt x="84" y="56"/>
                </a:cubicBezTo>
                <a:cubicBezTo>
                  <a:pt x="84" y="45"/>
                  <a:pt x="75" y="36"/>
                  <a:pt x="64" y="36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4477007" y="2586595"/>
            <a:ext cx="441335" cy="439878"/>
          </a:xfrm>
          <a:custGeom>
            <a:avLst/>
            <a:gdLst>
              <a:gd name="T0" fmla="*/ 116 w 128"/>
              <a:gd name="T1" fmla="*/ 104 h 128"/>
              <a:gd name="T2" fmla="*/ 84 w 128"/>
              <a:gd name="T3" fmla="*/ 104 h 128"/>
              <a:gd name="T4" fmla="*/ 84 w 128"/>
              <a:gd name="T5" fmla="*/ 120 h 128"/>
              <a:gd name="T6" fmla="*/ 88 w 128"/>
              <a:gd name="T7" fmla="*/ 120 h 128"/>
              <a:gd name="T8" fmla="*/ 92 w 128"/>
              <a:gd name="T9" fmla="*/ 124 h 128"/>
              <a:gd name="T10" fmla="*/ 88 w 128"/>
              <a:gd name="T11" fmla="*/ 128 h 128"/>
              <a:gd name="T12" fmla="*/ 40 w 128"/>
              <a:gd name="T13" fmla="*/ 128 h 128"/>
              <a:gd name="T14" fmla="*/ 36 w 128"/>
              <a:gd name="T15" fmla="*/ 124 h 128"/>
              <a:gd name="T16" fmla="*/ 40 w 128"/>
              <a:gd name="T17" fmla="*/ 120 h 128"/>
              <a:gd name="T18" fmla="*/ 44 w 128"/>
              <a:gd name="T19" fmla="*/ 120 h 128"/>
              <a:gd name="T20" fmla="*/ 44 w 128"/>
              <a:gd name="T21" fmla="*/ 104 h 128"/>
              <a:gd name="T22" fmla="*/ 12 w 128"/>
              <a:gd name="T23" fmla="*/ 104 h 128"/>
              <a:gd name="T24" fmla="*/ 0 w 128"/>
              <a:gd name="T25" fmla="*/ 92 h 128"/>
              <a:gd name="T26" fmla="*/ 0 w 128"/>
              <a:gd name="T27" fmla="*/ 12 h 128"/>
              <a:gd name="T28" fmla="*/ 12 w 128"/>
              <a:gd name="T29" fmla="*/ 0 h 128"/>
              <a:gd name="T30" fmla="*/ 116 w 128"/>
              <a:gd name="T31" fmla="*/ 0 h 128"/>
              <a:gd name="T32" fmla="*/ 128 w 128"/>
              <a:gd name="T33" fmla="*/ 12 h 128"/>
              <a:gd name="T34" fmla="*/ 128 w 128"/>
              <a:gd name="T35" fmla="*/ 92 h 128"/>
              <a:gd name="T36" fmla="*/ 116 w 128"/>
              <a:gd name="T37" fmla="*/ 104 h 128"/>
              <a:gd name="T38" fmla="*/ 52 w 128"/>
              <a:gd name="T39" fmla="*/ 120 h 128"/>
              <a:gd name="T40" fmla="*/ 76 w 128"/>
              <a:gd name="T41" fmla="*/ 120 h 128"/>
              <a:gd name="T42" fmla="*/ 76 w 128"/>
              <a:gd name="T43" fmla="*/ 104 h 128"/>
              <a:gd name="T44" fmla="*/ 52 w 128"/>
              <a:gd name="T45" fmla="*/ 104 h 128"/>
              <a:gd name="T46" fmla="*/ 52 w 128"/>
              <a:gd name="T47" fmla="*/ 120 h 128"/>
              <a:gd name="T48" fmla="*/ 120 w 128"/>
              <a:gd name="T49" fmla="*/ 16 h 128"/>
              <a:gd name="T50" fmla="*/ 112 w 128"/>
              <a:gd name="T51" fmla="*/ 8 h 128"/>
              <a:gd name="T52" fmla="*/ 16 w 128"/>
              <a:gd name="T53" fmla="*/ 8 h 128"/>
              <a:gd name="T54" fmla="*/ 8 w 128"/>
              <a:gd name="T55" fmla="*/ 16 h 128"/>
              <a:gd name="T56" fmla="*/ 8 w 128"/>
              <a:gd name="T57" fmla="*/ 76 h 128"/>
              <a:gd name="T58" fmla="*/ 120 w 128"/>
              <a:gd name="T59" fmla="*/ 76 h 128"/>
              <a:gd name="T60" fmla="*/ 120 w 128"/>
              <a:gd name="T61" fmla="*/ 16 h 128"/>
              <a:gd name="T62" fmla="*/ 120 w 128"/>
              <a:gd name="T63" fmla="*/ 84 h 128"/>
              <a:gd name="T64" fmla="*/ 8 w 128"/>
              <a:gd name="T65" fmla="*/ 84 h 128"/>
              <a:gd name="T66" fmla="*/ 8 w 128"/>
              <a:gd name="T67" fmla="*/ 88 h 128"/>
              <a:gd name="T68" fmla="*/ 16 w 128"/>
              <a:gd name="T69" fmla="*/ 96 h 128"/>
              <a:gd name="T70" fmla="*/ 112 w 128"/>
              <a:gd name="T71" fmla="*/ 96 h 128"/>
              <a:gd name="T72" fmla="*/ 120 w 128"/>
              <a:gd name="T73" fmla="*/ 88 h 128"/>
              <a:gd name="T74" fmla="*/ 120 w 128"/>
              <a:gd name="T75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6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90" y="120"/>
                  <a:pt x="92" y="122"/>
                  <a:pt x="92" y="124"/>
                </a:cubicBezTo>
                <a:cubicBezTo>
                  <a:pt x="92" y="126"/>
                  <a:pt x="90" y="128"/>
                  <a:pt x="88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38" y="128"/>
                  <a:pt x="36" y="126"/>
                  <a:pt x="36" y="124"/>
                </a:cubicBezTo>
                <a:cubicBezTo>
                  <a:pt x="36" y="122"/>
                  <a:pt x="38" y="120"/>
                  <a:pt x="40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9"/>
                  <a:pt x="123" y="104"/>
                  <a:pt x="116" y="104"/>
                </a:cubicBezTo>
                <a:close/>
                <a:moveTo>
                  <a:pt x="52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20"/>
                  <a:pt x="52" y="120"/>
                  <a:pt x="52" y="120"/>
                </a:cubicBezTo>
                <a:close/>
                <a:moveTo>
                  <a:pt x="120" y="16"/>
                </a:moveTo>
                <a:cubicBezTo>
                  <a:pt x="120" y="12"/>
                  <a:pt x="116" y="8"/>
                  <a:pt x="11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76"/>
                  <a:pt x="8" y="76"/>
                  <a:pt x="8" y="7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20" y="16"/>
                  <a:pt x="120" y="16"/>
                  <a:pt x="120" y="16"/>
                </a:cubicBezTo>
                <a:close/>
                <a:moveTo>
                  <a:pt x="120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3"/>
                  <a:pt x="12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6" y="96"/>
                  <a:pt x="120" y="93"/>
                  <a:pt x="120" y="88"/>
                </a:cubicBezTo>
                <a:cubicBezTo>
                  <a:pt x="120" y="84"/>
                  <a:pt x="120" y="84"/>
                  <a:pt x="120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30" name="Freeform 18"/>
          <p:cNvSpPr>
            <a:spLocks noEditPoints="1"/>
          </p:cNvSpPr>
          <p:nvPr/>
        </p:nvSpPr>
        <p:spPr bwMode="auto">
          <a:xfrm>
            <a:off x="7255995" y="2570729"/>
            <a:ext cx="476661" cy="479807"/>
          </a:xfrm>
          <a:custGeom>
            <a:avLst/>
            <a:gdLst>
              <a:gd name="T0" fmla="*/ 116 w 128"/>
              <a:gd name="T1" fmla="*/ 77 h 129"/>
              <a:gd name="T2" fmla="*/ 116 w 128"/>
              <a:gd name="T3" fmla="*/ 117 h 129"/>
              <a:gd name="T4" fmla="*/ 104 w 128"/>
              <a:gd name="T5" fmla="*/ 129 h 129"/>
              <a:gd name="T6" fmla="*/ 24 w 128"/>
              <a:gd name="T7" fmla="*/ 129 h 129"/>
              <a:gd name="T8" fmla="*/ 12 w 128"/>
              <a:gd name="T9" fmla="*/ 117 h 129"/>
              <a:gd name="T10" fmla="*/ 12 w 128"/>
              <a:gd name="T11" fmla="*/ 77 h 129"/>
              <a:gd name="T12" fmla="*/ 0 w 128"/>
              <a:gd name="T13" fmla="*/ 65 h 129"/>
              <a:gd name="T14" fmla="*/ 0 w 128"/>
              <a:gd name="T15" fmla="*/ 49 h 129"/>
              <a:gd name="T16" fmla="*/ 12 w 128"/>
              <a:gd name="T17" fmla="*/ 37 h 129"/>
              <a:gd name="T18" fmla="*/ 55 w 128"/>
              <a:gd name="T19" fmla="*/ 37 h 129"/>
              <a:gd name="T20" fmla="*/ 55 w 128"/>
              <a:gd name="T21" fmla="*/ 37 h 129"/>
              <a:gd name="T22" fmla="*/ 88 w 128"/>
              <a:gd name="T23" fmla="*/ 5 h 129"/>
              <a:gd name="T24" fmla="*/ 104 w 128"/>
              <a:gd name="T25" fmla="*/ 5 h 129"/>
              <a:gd name="T26" fmla="*/ 104 w 128"/>
              <a:gd name="T27" fmla="*/ 21 h 129"/>
              <a:gd name="T28" fmla="*/ 89 w 128"/>
              <a:gd name="T29" fmla="*/ 37 h 129"/>
              <a:gd name="T30" fmla="*/ 116 w 128"/>
              <a:gd name="T31" fmla="*/ 37 h 129"/>
              <a:gd name="T32" fmla="*/ 128 w 128"/>
              <a:gd name="T33" fmla="*/ 49 h 129"/>
              <a:gd name="T34" fmla="*/ 128 w 128"/>
              <a:gd name="T35" fmla="*/ 65 h 129"/>
              <a:gd name="T36" fmla="*/ 116 w 128"/>
              <a:gd name="T37" fmla="*/ 77 h 129"/>
              <a:gd name="T38" fmla="*/ 20 w 128"/>
              <a:gd name="T39" fmla="*/ 117 h 129"/>
              <a:gd name="T40" fmla="*/ 24 w 128"/>
              <a:gd name="T41" fmla="*/ 121 h 129"/>
              <a:gd name="T42" fmla="*/ 36 w 128"/>
              <a:gd name="T43" fmla="*/ 121 h 129"/>
              <a:gd name="T44" fmla="*/ 36 w 128"/>
              <a:gd name="T45" fmla="*/ 97 h 129"/>
              <a:gd name="T46" fmla="*/ 40 w 128"/>
              <a:gd name="T47" fmla="*/ 93 h 129"/>
              <a:gd name="T48" fmla="*/ 44 w 128"/>
              <a:gd name="T49" fmla="*/ 97 h 129"/>
              <a:gd name="T50" fmla="*/ 44 w 128"/>
              <a:gd name="T51" fmla="*/ 121 h 129"/>
              <a:gd name="T52" fmla="*/ 60 w 128"/>
              <a:gd name="T53" fmla="*/ 121 h 129"/>
              <a:gd name="T54" fmla="*/ 60 w 128"/>
              <a:gd name="T55" fmla="*/ 97 h 129"/>
              <a:gd name="T56" fmla="*/ 64 w 128"/>
              <a:gd name="T57" fmla="*/ 93 h 129"/>
              <a:gd name="T58" fmla="*/ 68 w 128"/>
              <a:gd name="T59" fmla="*/ 97 h 129"/>
              <a:gd name="T60" fmla="*/ 68 w 128"/>
              <a:gd name="T61" fmla="*/ 121 h 129"/>
              <a:gd name="T62" fmla="*/ 84 w 128"/>
              <a:gd name="T63" fmla="*/ 121 h 129"/>
              <a:gd name="T64" fmla="*/ 84 w 128"/>
              <a:gd name="T65" fmla="*/ 97 h 129"/>
              <a:gd name="T66" fmla="*/ 88 w 128"/>
              <a:gd name="T67" fmla="*/ 93 h 129"/>
              <a:gd name="T68" fmla="*/ 92 w 128"/>
              <a:gd name="T69" fmla="*/ 97 h 129"/>
              <a:gd name="T70" fmla="*/ 92 w 128"/>
              <a:gd name="T71" fmla="*/ 121 h 129"/>
              <a:gd name="T72" fmla="*/ 104 w 128"/>
              <a:gd name="T73" fmla="*/ 121 h 129"/>
              <a:gd name="T74" fmla="*/ 108 w 128"/>
              <a:gd name="T75" fmla="*/ 117 h 129"/>
              <a:gd name="T76" fmla="*/ 108 w 128"/>
              <a:gd name="T77" fmla="*/ 77 h 129"/>
              <a:gd name="T78" fmla="*/ 20 w 128"/>
              <a:gd name="T79" fmla="*/ 77 h 129"/>
              <a:gd name="T80" fmla="*/ 20 w 128"/>
              <a:gd name="T81" fmla="*/ 117 h 129"/>
              <a:gd name="T82" fmla="*/ 99 w 128"/>
              <a:gd name="T83" fmla="*/ 18 h 129"/>
              <a:gd name="T84" fmla="*/ 99 w 128"/>
              <a:gd name="T85" fmla="*/ 11 h 129"/>
              <a:gd name="T86" fmla="*/ 91 w 128"/>
              <a:gd name="T87" fmla="*/ 11 h 129"/>
              <a:gd name="T88" fmla="*/ 61 w 128"/>
              <a:gd name="T89" fmla="*/ 40 h 129"/>
              <a:gd name="T90" fmla="*/ 61 w 128"/>
              <a:gd name="T91" fmla="*/ 48 h 129"/>
              <a:gd name="T92" fmla="*/ 69 w 128"/>
              <a:gd name="T93" fmla="*/ 48 h 129"/>
              <a:gd name="T94" fmla="*/ 99 w 128"/>
              <a:gd name="T95" fmla="*/ 18 h 129"/>
              <a:gd name="T96" fmla="*/ 120 w 128"/>
              <a:gd name="T97" fmla="*/ 49 h 129"/>
              <a:gd name="T98" fmla="*/ 116 w 128"/>
              <a:gd name="T99" fmla="*/ 45 h 129"/>
              <a:gd name="T100" fmla="*/ 81 w 128"/>
              <a:gd name="T101" fmla="*/ 45 h 129"/>
              <a:gd name="T102" fmla="*/ 72 w 128"/>
              <a:gd name="T103" fmla="*/ 54 h 129"/>
              <a:gd name="T104" fmla="*/ 55 w 128"/>
              <a:gd name="T105" fmla="*/ 54 h 129"/>
              <a:gd name="T106" fmla="*/ 52 w 128"/>
              <a:gd name="T107" fmla="*/ 45 h 129"/>
              <a:gd name="T108" fmla="*/ 12 w 128"/>
              <a:gd name="T109" fmla="*/ 45 h 129"/>
              <a:gd name="T110" fmla="*/ 8 w 128"/>
              <a:gd name="T111" fmla="*/ 49 h 129"/>
              <a:gd name="T112" fmla="*/ 8 w 128"/>
              <a:gd name="T113" fmla="*/ 65 h 129"/>
              <a:gd name="T114" fmla="*/ 12 w 128"/>
              <a:gd name="T115" fmla="*/ 69 h 129"/>
              <a:gd name="T116" fmla="*/ 116 w 128"/>
              <a:gd name="T117" fmla="*/ 69 h 129"/>
              <a:gd name="T118" fmla="*/ 120 w 128"/>
              <a:gd name="T119" fmla="*/ 65 h 129"/>
              <a:gd name="T120" fmla="*/ 120 w 128"/>
              <a:gd name="T121" fmla="*/ 4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8" h="129">
                <a:moveTo>
                  <a:pt x="116" y="7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24"/>
                  <a:pt x="111" y="129"/>
                  <a:pt x="104" y="129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17" y="129"/>
                  <a:pt x="12" y="124"/>
                  <a:pt x="12" y="117"/>
                </a:cubicBezTo>
                <a:cubicBezTo>
                  <a:pt x="12" y="77"/>
                  <a:pt x="12" y="77"/>
                  <a:pt x="12" y="77"/>
                </a:cubicBezTo>
                <a:cubicBezTo>
                  <a:pt x="5" y="77"/>
                  <a:pt x="0" y="72"/>
                  <a:pt x="0" y="6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5" y="37"/>
                  <a:pt x="12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88" y="5"/>
                  <a:pt x="88" y="5"/>
                  <a:pt x="88" y="5"/>
                </a:cubicBezTo>
                <a:cubicBezTo>
                  <a:pt x="92" y="0"/>
                  <a:pt x="100" y="0"/>
                  <a:pt x="104" y="5"/>
                </a:cubicBezTo>
                <a:cubicBezTo>
                  <a:pt x="109" y="9"/>
                  <a:pt x="109" y="17"/>
                  <a:pt x="104" y="21"/>
                </a:cubicBezTo>
                <a:cubicBezTo>
                  <a:pt x="89" y="37"/>
                  <a:pt x="89" y="37"/>
                  <a:pt x="89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3" y="37"/>
                  <a:pt x="128" y="42"/>
                  <a:pt x="128" y="49"/>
                </a:cubicBezTo>
                <a:cubicBezTo>
                  <a:pt x="128" y="65"/>
                  <a:pt x="128" y="65"/>
                  <a:pt x="128" y="65"/>
                </a:cubicBezTo>
                <a:cubicBezTo>
                  <a:pt x="128" y="72"/>
                  <a:pt x="123" y="77"/>
                  <a:pt x="116" y="77"/>
                </a:cubicBezTo>
                <a:close/>
                <a:moveTo>
                  <a:pt x="20" y="117"/>
                </a:moveTo>
                <a:cubicBezTo>
                  <a:pt x="20" y="119"/>
                  <a:pt x="22" y="121"/>
                  <a:pt x="24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5"/>
                  <a:pt x="38" y="93"/>
                  <a:pt x="40" y="93"/>
                </a:cubicBezTo>
                <a:cubicBezTo>
                  <a:pt x="42" y="93"/>
                  <a:pt x="44" y="95"/>
                  <a:pt x="44" y="97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5"/>
                  <a:pt x="62" y="93"/>
                  <a:pt x="64" y="93"/>
                </a:cubicBezTo>
                <a:cubicBezTo>
                  <a:pt x="66" y="93"/>
                  <a:pt x="68" y="95"/>
                  <a:pt x="68" y="97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5"/>
                  <a:pt x="86" y="93"/>
                  <a:pt x="88" y="93"/>
                </a:cubicBezTo>
                <a:cubicBezTo>
                  <a:pt x="90" y="93"/>
                  <a:pt x="92" y="95"/>
                  <a:pt x="92" y="9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6" y="121"/>
                  <a:pt x="108" y="119"/>
                  <a:pt x="108" y="11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117"/>
                  <a:pt x="20" y="117"/>
                  <a:pt x="20" y="117"/>
                </a:cubicBezTo>
                <a:close/>
                <a:moveTo>
                  <a:pt x="99" y="18"/>
                </a:moveTo>
                <a:cubicBezTo>
                  <a:pt x="101" y="16"/>
                  <a:pt x="101" y="13"/>
                  <a:pt x="99" y="11"/>
                </a:cubicBezTo>
                <a:cubicBezTo>
                  <a:pt x="97" y="9"/>
                  <a:pt x="93" y="9"/>
                  <a:pt x="91" y="11"/>
                </a:cubicBezTo>
                <a:cubicBezTo>
                  <a:pt x="61" y="40"/>
                  <a:pt x="61" y="40"/>
                  <a:pt x="61" y="40"/>
                </a:cubicBezTo>
                <a:cubicBezTo>
                  <a:pt x="59" y="42"/>
                  <a:pt x="59" y="46"/>
                  <a:pt x="61" y="48"/>
                </a:cubicBezTo>
                <a:cubicBezTo>
                  <a:pt x="63" y="50"/>
                  <a:pt x="67" y="50"/>
                  <a:pt x="69" y="48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120" y="49"/>
                </a:moveTo>
                <a:cubicBezTo>
                  <a:pt x="120" y="47"/>
                  <a:pt x="118" y="45"/>
                  <a:pt x="11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72" y="54"/>
                  <a:pt x="72" y="54"/>
                  <a:pt x="72" y="54"/>
                </a:cubicBezTo>
                <a:cubicBezTo>
                  <a:pt x="68" y="58"/>
                  <a:pt x="60" y="58"/>
                  <a:pt x="55" y="54"/>
                </a:cubicBezTo>
                <a:cubicBezTo>
                  <a:pt x="53" y="51"/>
                  <a:pt x="52" y="48"/>
                  <a:pt x="5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5"/>
                  <a:pt x="8" y="47"/>
                  <a:pt x="8" y="49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67"/>
                  <a:pt x="10" y="69"/>
                  <a:pt x="12" y="69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8" y="69"/>
                  <a:pt x="120" y="67"/>
                  <a:pt x="120" y="65"/>
                </a:cubicBezTo>
                <a:cubicBezTo>
                  <a:pt x="120" y="49"/>
                  <a:pt x="120" y="49"/>
                  <a:pt x="12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3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34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83459" y="712103"/>
            <a:ext cx="119936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PROBLEMS</a:t>
            </a:r>
            <a:endParaRPr lang="en-US" altLang="zh-CN" sz="1600">
              <a:solidFill>
                <a:srgbClr val="030303"/>
              </a:solidFill>
            </a:endParaRPr>
          </a:p>
        </p:txBody>
      </p:sp>
      <p:grpSp>
        <p:nvGrpSpPr>
          <p:cNvPr id="14" name="Group 29"/>
          <p:cNvGrpSpPr/>
          <p:nvPr/>
        </p:nvGrpSpPr>
        <p:grpSpPr>
          <a:xfrm>
            <a:off x="4729705" y="1716028"/>
            <a:ext cx="2630280" cy="4270625"/>
            <a:chOff x="18224901" y="7338981"/>
            <a:chExt cx="2041392" cy="3314484"/>
          </a:xfrm>
        </p:grpSpPr>
        <p:sp>
          <p:nvSpPr>
            <p:cNvPr id="15" name="Freeform 413"/>
            <p:cNvSpPr>
              <a:spLocks noChangeArrowheads="1"/>
            </p:cNvSpPr>
            <p:nvPr/>
          </p:nvSpPr>
          <p:spPr bwMode="auto">
            <a:xfrm>
              <a:off x="18445549" y="10504250"/>
              <a:ext cx="1820744" cy="149215"/>
            </a:xfrm>
            <a:custGeom>
              <a:avLst/>
              <a:gdLst>
                <a:gd name="T0" fmla="*/ 0 w 5064"/>
                <a:gd name="T1" fmla="*/ 0 h 419"/>
                <a:gd name="T2" fmla="*/ 5063 w 5064"/>
                <a:gd name="T3" fmla="*/ 0 h 419"/>
                <a:gd name="T4" fmla="*/ 5063 w 5064"/>
                <a:gd name="T5" fmla="*/ 418 h 419"/>
                <a:gd name="T6" fmla="*/ 0 w 5064"/>
                <a:gd name="T7" fmla="*/ 418 h 419"/>
                <a:gd name="T8" fmla="*/ 0 w 5064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4" h="419">
                  <a:moveTo>
                    <a:pt x="0" y="0"/>
                  </a:moveTo>
                  <a:lnTo>
                    <a:pt x="5063" y="0"/>
                  </a:lnTo>
                  <a:lnTo>
                    <a:pt x="5063" y="418"/>
                  </a:lnTo>
                  <a:lnTo>
                    <a:pt x="0" y="418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1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16" name="Freeform 414"/>
            <p:cNvSpPr>
              <a:spLocks noChangeArrowheads="1"/>
            </p:cNvSpPr>
            <p:nvPr/>
          </p:nvSpPr>
          <p:spPr bwMode="auto">
            <a:xfrm>
              <a:off x="18224901" y="10512187"/>
              <a:ext cx="307955" cy="114293"/>
            </a:xfrm>
            <a:custGeom>
              <a:avLst/>
              <a:gdLst>
                <a:gd name="T0" fmla="*/ 0 w 861"/>
                <a:gd name="T1" fmla="*/ 0 h 323"/>
                <a:gd name="T2" fmla="*/ 860 w 861"/>
                <a:gd name="T3" fmla="*/ 0 h 323"/>
                <a:gd name="T4" fmla="*/ 860 w 861"/>
                <a:gd name="T5" fmla="*/ 322 h 323"/>
                <a:gd name="T6" fmla="*/ 0 w 861"/>
                <a:gd name="T7" fmla="*/ 322 h 323"/>
                <a:gd name="T8" fmla="*/ 0 w 861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1" h="323">
                  <a:moveTo>
                    <a:pt x="0" y="0"/>
                  </a:moveTo>
                  <a:lnTo>
                    <a:pt x="860" y="0"/>
                  </a:lnTo>
                  <a:lnTo>
                    <a:pt x="860" y="322"/>
                  </a:lnTo>
                  <a:lnTo>
                    <a:pt x="0" y="322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17" name="Freeform 438"/>
            <p:cNvSpPr>
              <a:spLocks noChangeArrowheads="1"/>
            </p:cNvSpPr>
            <p:nvPr/>
          </p:nvSpPr>
          <p:spPr bwMode="auto">
            <a:xfrm>
              <a:off x="18475709" y="7338981"/>
              <a:ext cx="1611207" cy="3257338"/>
            </a:xfrm>
            <a:custGeom>
              <a:avLst/>
              <a:gdLst>
                <a:gd name="T0" fmla="*/ 0 w 4479"/>
                <a:gd name="T1" fmla="*/ 0 h 9052"/>
                <a:gd name="T2" fmla="*/ 4478 w 4479"/>
                <a:gd name="T3" fmla="*/ 0 h 9052"/>
                <a:gd name="T4" fmla="*/ 4478 w 4479"/>
                <a:gd name="T5" fmla="*/ 9051 h 9052"/>
                <a:gd name="T6" fmla="*/ 0 w 4479"/>
                <a:gd name="T7" fmla="*/ 9051 h 9052"/>
                <a:gd name="T8" fmla="*/ 0 w 4479"/>
                <a:gd name="T9" fmla="*/ 0 h 9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9" h="9052">
                  <a:moveTo>
                    <a:pt x="0" y="0"/>
                  </a:moveTo>
                  <a:lnTo>
                    <a:pt x="4478" y="0"/>
                  </a:lnTo>
                  <a:lnTo>
                    <a:pt x="4478" y="9051"/>
                  </a:lnTo>
                  <a:lnTo>
                    <a:pt x="0" y="9051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18" name="Freeform 439"/>
            <p:cNvSpPr>
              <a:spLocks noChangeArrowheads="1"/>
            </p:cNvSpPr>
            <p:nvPr/>
          </p:nvSpPr>
          <p:spPr bwMode="auto">
            <a:xfrm>
              <a:off x="18494758" y="7354855"/>
              <a:ext cx="1574697" cy="3217653"/>
            </a:xfrm>
            <a:custGeom>
              <a:avLst/>
              <a:gdLst>
                <a:gd name="T0" fmla="*/ 4377 w 4378"/>
                <a:gd name="T1" fmla="*/ 8346 h 8944"/>
                <a:gd name="T2" fmla="*/ 4377 w 4378"/>
                <a:gd name="T3" fmla="*/ 8346 h 8944"/>
                <a:gd name="T4" fmla="*/ 3768 w 4378"/>
                <a:gd name="T5" fmla="*/ 8943 h 8944"/>
                <a:gd name="T6" fmla="*/ 615 w 4378"/>
                <a:gd name="T7" fmla="*/ 8943 h 8944"/>
                <a:gd name="T8" fmla="*/ 0 w 4378"/>
                <a:gd name="T9" fmla="*/ 8346 h 8944"/>
                <a:gd name="T10" fmla="*/ 0 w 4378"/>
                <a:gd name="T11" fmla="*/ 597 h 8944"/>
                <a:gd name="T12" fmla="*/ 615 w 4378"/>
                <a:gd name="T13" fmla="*/ 0 h 8944"/>
                <a:gd name="T14" fmla="*/ 3768 w 4378"/>
                <a:gd name="T15" fmla="*/ 0 h 8944"/>
                <a:gd name="T16" fmla="*/ 4377 w 4378"/>
                <a:gd name="T17" fmla="*/ 597 h 8944"/>
                <a:gd name="T18" fmla="*/ 4377 w 4378"/>
                <a:gd name="T19" fmla="*/ 8346 h 8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78" h="8944">
                  <a:moveTo>
                    <a:pt x="4377" y="8346"/>
                  </a:moveTo>
                  <a:lnTo>
                    <a:pt x="4377" y="8346"/>
                  </a:lnTo>
                  <a:cubicBezTo>
                    <a:pt x="4377" y="8674"/>
                    <a:pt x="4108" y="8943"/>
                    <a:pt x="3768" y="8943"/>
                  </a:cubicBezTo>
                  <a:cubicBezTo>
                    <a:pt x="615" y="8943"/>
                    <a:pt x="615" y="8943"/>
                    <a:pt x="615" y="8943"/>
                  </a:cubicBezTo>
                  <a:cubicBezTo>
                    <a:pt x="275" y="8943"/>
                    <a:pt x="0" y="8674"/>
                    <a:pt x="0" y="834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69"/>
                    <a:pt x="275" y="0"/>
                    <a:pt x="615" y="0"/>
                  </a:cubicBezTo>
                  <a:cubicBezTo>
                    <a:pt x="3768" y="0"/>
                    <a:pt x="3768" y="0"/>
                    <a:pt x="3768" y="0"/>
                  </a:cubicBezTo>
                  <a:cubicBezTo>
                    <a:pt x="4102" y="0"/>
                    <a:pt x="4377" y="269"/>
                    <a:pt x="4377" y="597"/>
                  </a:cubicBezTo>
                  <a:cubicBezTo>
                    <a:pt x="4377" y="8346"/>
                    <a:pt x="4377" y="8346"/>
                    <a:pt x="4377" y="8346"/>
                  </a:cubicBezTo>
                </a:path>
              </a:pathLst>
            </a:custGeom>
            <a:solidFill>
              <a:srgbClr val="ECEC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19" name="Freeform 440"/>
            <p:cNvSpPr>
              <a:spLocks noChangeArrowheads="1"/>
            </p:cNvSpPr>
            <p:nvPr/>
          </p:nvSpPr>
          <p:spPr bwMode="auto">
            <a:xfrm>
              <a:off x="18534443" y="7750117"/>
              <a:ext cx="1498502" cy="2473164"/>
            </a:xfrm>
            <a:custGeom>
              <a:avLst/>
              <a:gdLst>
                <a:gd name="T0" fmla="*/ 4167 w 4168"/>
                <a:gd name="T1" fmla="*/ 6872 h 6873"/>
                <a:gd name="T2" fmla="*/ 0 w 4168"/>
                <a:gd name="T3" fmla="*/ 6872 h 6873"/>
                <a:gd name="T4" fmla="*/ 0 w 4168"/>
                <a:gd name="T5" fmla="*/ 6 h 6873"/>
                <a:gd name="T6" fmla="*/ 4167 w 4168"/>
                <a:gd name="T7" fmla="*/ 0 h 6873"/>
                <a:gd name="T8" fmla="*/ 4167 w 4168"/>
                <a:gd name="T9" fmla="*/ 6872 h 6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8" h="6873">
                  <a:moveTo>
                    <a:pt x="4167" y="6872"/>
                  </a:moveTo>
                  <a:lnTo>
                    <a:pt x="0" y="6872"/>
                  </a:lnTo>
                  <a:lnTo>
                    <a:pt x="0" y="6"/>
                  </a:lnTo>
                  <a:lnTo>
                    <a:pt x="4167" y="0"/>
                  </a:lnTo>
                  <a:lnTo>
                    <a:pt x="4167" y="6872"/>
                  </a:lnTo>
                </a:path>
              </a:pathLst>
            </a:custGeom>
            <a:solidFill>
              <a:srgbClr val="4E4E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0" name="Freeform 441"/>
            <p:cNvSpPr>
              <a:spLocks noChangeArrowheads="1"/>
            </p:cNvSpPr>
            <p:nvPr/>
          </p:nvSpPr>
          <p:spPr bwMode="auto">
            <a:xfrm>
              <a:off x="19020186" y="7548518"/>
              <a:ext cx="55559" cy="52384"/>
            </a:xfrm>
            <a:custGeom>
              <a:avLst/>
              <a:gdLst>
                <a:gd name="T0" fmla="*/ 0 w 157"/>
                <a:gd name="T1" fmla="*/ 0 h 151"/>
                <a:gd name="T2" fmla="*/ 156 w 157"/>
                <a:gd name="T3" fmla="*/ 0 h 151"/>
                <a:gd name="T4" fmla="*/ 156 w 157"/>
                <a:gd name="T5" fmla="*/ 150 h 151"/>
                <a:gd name="T6" fmla="*/ 0 w 157"/>
                <a:gd name="T7" fmla="*/ 150 h 151"/>
                <a:gd name="T8" fmla="*/ 0 w 157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51">
                  <a:moveTo>
                    <a:pt x="0" y="0"/>
                  </a:moveTo>
                  <a:lnTo>
                    <a:pt x="156" y="0"/>
                  </a:lnTo>
                  <a:lnTo>
                    <a:pt x="156" y="150"/>
                  </a:lnTo>
                  <a:lnTo>
                    <a:pt x="0" y="150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1" name="Freeform 442"/>
            <p:cNvSpPr>
              <a:spLocks noChangeArrowheads="1"/>
            </p:cNvSpPr>
            <p:nvPr/>
          </p:nvSpPr>
          <p:spPr bwMode="auto">
            <a:xfrm>
              <a:off x="19032886" y="7559629"/>
              <a:ext cx="28573" cy="28573"/>
            </a:xfrm>
            <a:custGeom>
              <a:avLst/>
              <a:gdLst>
                <a:gd name="T0" fmla="*/ 84 w 85"/>
                <a:gd name="T1" fmla="*/ 42 h 85"/>
                <a:gd name="T2" fmla="*/ 84 w 85"/>
                <a:gd name="T3" fmla="*/ 42 h 85"/>
                <a:gd name="T4" fmla="*/ 42 w 85"/>
                <a:gd name="T5" fmla="*/ 84 h 85"/>
                <a:gd name="T6" fmla="*/ 0 w 85"/>
                <a:gd name="T7" fmla="*/ 42 h 85"/>
                <a:gd name="T8" fmla="*/ 42 w 85"/>
                <a:gd name="T9" fmla="*/ 0 h 85"/>
                <a:gd name="T10" fmla="*/ 84 w 85"/>
                <a:gd name="T11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5">
                  <a:moveTo>
                    <a:pt x="84" y="42"/>
                  </a:moveTo>
                  <a:lnTo>
                    <a:pt x="84" y="42"/>
                  </a:lnTo>
                  <a:cubicBezTo>
                    <a:pt x="84" y="66"/>
                    <a:pt x="66" y="84"/>
                    <a:pt x="42" y="84"/>
                  </a:cubicBezTo>
                  <a:cubicBezTo>
                    <a:pt x="18" y="84"/>
                    <a:pt x="0" y="66"/>
                    <a:pt x="0" y="42"/>
                  </a:cubicBezTo>
                  <a:cubicBezTo>
                    <a:pt x="0" y="18"/>
                    <a:pt x="18" y="0"/>
                    <a:pt x="42" y="0"/>
                  </a:cubicBezTo>
                  <a:cubicBezTo>
                    <a:pt x="66" y="0"/>
                    <a:pt x="84" y="18"/>
                    <a:pt x="84" y="42"/>
                  </a:cubicBezTo>
                </a:path>
              </a:pathLst>
            </a:custGeom>
            <a:solidFill>
              <a:srgbClr val="0A0B0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2" name="Freeform 443"/>
            <p:cNvSpPr>
              <a:spLocks noChangeArrowheads="1"/>
            </p:cNvSpPr>
            <p:nvPr/>
          </p:nvSpPr>
          <p:spPr bwMode="auto">
            <a:xfrm>
              <a:off x="19037648" y="7564391"/>
              <a:ext cx="25398" cy="22224"/>
            </a:xfrm>
            <a:custGeom>
              <a:avLst/>
              <a:gdLst>
                <a:gd name="T0" fmla="*/ 0 w 73"/>
                <a:gd name="T1" fmla="*/ 0 h 67"/>
                <a:gd name="T2" fmla="*/ 72 w 73"/>
                <a:gd name="T3" fmla="*/ 0 h 67"/>
                <a:gd name="T4" fmla="*/ 72 w 73"/>
                <a:gd name="T5" fmla="*/ 66 h 67"/>
                <a:gd name="T6" fmla="*/ 0 w 73"/>
                <a:gd name="T7" fmla="*/ 66 h 67"/>
                <a:gd name="T8" fmla="*/ 0 w 73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7">
                  <a:moveTo>
                    <a:pt x="0" y="0"/>
                  </a:moveTo>
                  <a:lnTo>
                    <a:pt x="72" y="0"/>
                  </a:lnTo>
                  <a:lnTo>
                    <a:pt x="72" y="66"/>
                  </a:lnTo>
                  <a:lnTo>
                    <a:pt x="0" y="6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3" name="Freeform 444"/>
            <p:cNvSpPr>
              <a:spLocks noChangeArrowheads="1"/>
            </p:cNvSpPr>
            <p:nvPr/>
          </p:nvSpPr>
          <p:spPr bwMode="auto">
            <a:xfrm>
              <a:off x="19258296" y="7564391"/>
              <a:ext cx="3175" cy="1587"/>
            </a:xfrm>
            <a:custGeom>
              <a:avLst/>
              <a:gdLst>
                <a:gd name="T0" fmla="*/ 6 w 13"/>
                <a:gd name="T1" fmla="*/ 1 h 7"/>
                <a:gd name="T2" fmla="*/ 0 w 13"/>
                <a:gd name="T3" fmla="*/ 1 h 7"/>
                <a:gd name="T4" fmla="*/ 0 w 13"/>
                <a:gd name="T5" fmla="*/ 0 h 7"/>
                <a:gd name="T6" fmla="*/ 6 w 13"/>
                <a:gd name="T7" fmla="*/ 0 h 7"/>
                <a:gd name="T8" fmla="*/ 0 w 13"/>
                <a:gd name="T9" fmla="*/ 0 h 7"/>
                <a:gd name="T10" fmla="*/ 6 w 13"/>
                <a:gd name="T11" fmla="*/ 0 h 7"/>
                <a:gd name="T12" fmla="*/ 12 w 13"/>
                <a:gd name="T13" fmla="*/ 0 h 7"/>
                <a:gd name="T14" fmla="*/ 12 w 13"/>
                <a:gd name="T15" fmla="*/ 1 h 7"/>
                <a:gd name="T16" fmla="*/ 12 w 13"/>
                <a:gd name="T17" fmla="*/ 6 h 7"/>
                <a:gd name="T18" fmla="*/ 12 w 13"/>
                <a:gd name="T19" fmla="*/ 1 h 7"/>
                <a:gd name="T20" fmla="*/ 6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6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cubicBezTo>
                    <a:pt x="12" y="1"/>
                    <a:pt x="12" y="3"/>
                    <a:pt x="12" y="1"/>
                  </a:cubicBezTo>
                  <a:lnTo>
                    <a:pt x="12" y="6"/>
                  </a:lnTo>
                  <a:cubicBezTo>
                    <a:pt x="12" y="1"/>
                    <a:pt x="12" y="0"/>
                    <a:pt x="12" y="1"/>
                  </a:cubicBezTo>
                  <a:lnTo>
                    <a:pt x="6" y="1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4" name="Freeform 445"/>
            <p:cNvSpPr>
              <a:spLocks noChangeArrowheads="1"/>
            </p:cNvSpPr>
            <p:nvPr/>
          </p:nvSpPr>
          <p:spPr bwMode="auto">
            <a:xfrm>
              <a:off x="19177339" y="7559629"/>
              <a:ext cx="263508" cy="28573"/>
            </a:xfrm>
            <a:custGeom>
              <a:avLst/>
              <a:gdLst>
                <a:gd name="T0" fmla="*/ 0 w 736"/>
                <a:gd name="T1" fmla="*/ 0 h 85"/>
                <a:gd name="T2" fmla="*/ 735 w 736"/>
                <a:gd name="T3" fmla="*/ 0 h 85"/>
                <a:gd name="T4" fmla="*/ 735 w 736"/>
                <a:gd name="T5" fmla="*/ 84 h 85"/>
                <a:gd name="T6" fmla="*/ 0 w 736"/>
                <a:gd name="T7" fmla="*/ 84 h 85"/>
                <a:gd name="T8" fmla="*/ 0 w 73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6" h="85">
                  <a:moveTo>
                    <a:pt x="0" y="0"/>
                  </a:moveTo>
                  <a:lnTo>
                    <a:pt x="735" y="0"/>
                  </a:lnTo>
                  <a:lnTo>
                    <a:pt x="735" y="84"/>
                  </a:lnTo>
                  <a:lnTo>
                    <a:pt x="0" y="8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5" name="Freeform 455"/>
            <p:cNvSpPr>
              <a:spLocks noChangeArrowheads="1"/>
            </p:cNvSpPr>
            <p:nvPr/>
          </p:nvSpPr>
          <p:spPr bwMode="auto">
            <a:xfrm>
              <a:off x="19169402" y="10262965"/>
              <a:ext cx="246046" cy="239697"/>
            </a:xfrm>
            <a:custGeom>
              <a:avLst/>
              <a:gdLst>
                <a:gd name="T0" fmla="*/ 0 w 688"/>
                <a:gd name="T1" fmla="*/ 0 h 670"/>
                <a:gd name="T2" fmla="*/ 687 w 688"/>
                <a:gd name="T3" fmla="*/ 0 h 670"/>
                <a:gd name="T4" fmla="*/ 687 w 688"/>
                <a:gd name="T5" fmla="*/ 669 h 670"/>
                <a:gd name="T6" fmla="*/ 0 w 688"/>
                <a:gd name="T7" fmla="*/ 669 h 670"/>
                <a:gd name="T8" fmla="*/ 0 w 688"/>
                <a:gd name="T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670">
                  <a:moveTo>
                    <a:pt x="0" y="0"/>
                  </a:moveTo>
                  <a:lnTo>
                    <a:pt x="687" y="0"/>
                  </a:lnTo>
                  <a:lnTo>
                    <a:pt x="687" y="669"/>
                  </a:lnTo>
                  <a:lnTo>
                    <a:pt x="0" y="66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6" name="Freeform 456"/>
            <p:cNvSpPr>
              <a:spLocks noChangeArrowheads="1"/>
            </p:cNvSpPr>
            <p:nvPr/>
          </p:nvSpPr>
          <p:spPr bwMode="auto">
            <a:xfrm>
              <a:off x="19178926" y="10270902"/>
              <a:ext cx="228585" cy="222236"/>
            </a:xfrm>
            <a:custGeom>
              <a:avLst/>
              <a:gdLst>
                <a:gd name="T0" fmla="*/ 639 w 640"/>
                <a:gd name="T1" fmla="*/ 311 h 622"/>
                <a:gd name="T2" fmla="*/ 639 w 640"/>
                <a:gd name="T3" fmla="*/ 311 h 622"/>
                <a:gd name="T4" fmla="*/ 323 w 640"/>
                <a:gd name="T5" fmla="*/ 621 h 622"/>
                <a:gd name="T6" fmla="*/ 0 w 640"/>
                <a:gd name="T7" fmla="*/ 311 h 622"/>
                <a:gd name="T8" fmla="*/ 323 w 640"/>
                <a:gd name="T9" fmla="*/ 0 h 622"/>
                <a:gd name="T10" fmla="*/ 639 w 640"/>
                <a:gd name="T11" fmla="*/ 31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0" h="622">
                  <a:moveTo>
                    <a:pt x="639" y="311"/>
                  </a:moveTo>
                  <a:lnTo>
                    <a:pt x="639" y="311"/>
                  </a:lnTo>
                  <a:cubicBezTo>
                    <a:pt x="639" y="484"/>
                    <a:pt x="496" y="621"/>
                    <a:pt x="323" y="621"/>
                  </a:cubicBezTo>
                  <a:cubicBezTo>
                    <a:pt x="144" y="621"/>
                    <a:pt x="0" y="484"/>
                    <a:pt x="0" y="311"/>
                  </a:cubicBezTo>
                  <a:cubicBezTo>
                    <a:pt x="0" y="143"/>
                    <a:pt x="144" y="0"/>
                    <a:pt x="323" y="0"/>
                  </a:cubicBezTo>
                  <a:cubicBezTo>
                    <a:pt x="496" y="0"/>
                    <a:pt x="639" y="137"/>
                    <a:pt x="639" y="311"/>
                  </a:cubicBezTo>
                </a:path>
              </a:pathLst>
            </a:custGeom>
            <a:solidFill>
              <a:srgbClr val="CD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7" name="Freeform 457"/>
            <p:cNvSpPr>
              <a:spLocks noChangeArrowheads="1"/>
            </p:cNvSpPr>
            <p:nvPr/>
          </p:nvSpPr>
          <p:spPr bwMode="auto">
            <a:xfrm>
              <a:off x="19294806" y="10383608"/>
              <a:ext cx="112705" cy="111118"/>
            </a:xfrm>
            <a:custGeom>
              <a:avLst/>
              <a:gdLst>
                <a:gd name="T0" fmla="*/ 0 w 317"/>
                <a:gd name="T1" fmla="*/ 0 h 311"/>
                <a:gd name="T2" fmla="*/ 316 w 317"/>
                <a:gd name="T3" fmla="*/ 0 h 311"/>
                <a:gd name="T4" fmla="*/ 316 w 317"/>
                <a:gd name="T5" fmla="*/ 310 h 311"/>
                <a:gd name="T6" fmla="*/ 0 w 317"/>
                <a:gd name="T7" fmla="*/ 310 h 311"/>
                <a:gd name="T8" fmla="*/ 0 w 317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1">
                  <a:moveTo>
                    <a:pt x="0" y="0"/>
                  </a:moveTo>
                  <a:lnTo>
                    <a:pt x="316" y="0"/>
                  </a:lnTo>
                  <a:lnTo>
                    <a:pt x="316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8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  <p:sp>
          <p:nvSpPr>
            <p:cNvPr id="28" name="Freeform 458"/>
            <p:cNvSpPr>
              <a:spLocks noChangeArrowheads="1"/>
            </p:cNvSpPr>
            <p:nvPr/>
          </p:nvSpPr>
          <p:spPr bwMode="auto">
            <a:xfrm>
              <a:off x="19178926" y="10383608"/>
              <a:ext cx="228585" cy="111118"/>
            </a:xfrm>
            <a:custGeom>
              <a:avLst/>
              <a:gdLst>
                <a:gd name="T0" fmla="*/ 0 w 640"/>
                <a:gd name="T1" fmla="*/ 0 h 311"/>
                <a:gd name="T2" fmla="*/ 639 w 640"/>
                <a:gd name="T3" fmla="*/ 0 h 311"/>
                <a:gd name="T4" fmla="*/ 639 w 640"/>
                <a:gd name="T5" fmla="*/ 310 h 311"/>
                <a:gd name="T6" fmla="*/ 0 w 640"/>
                <a:gd name="T7" fmla="*/ 310 h 311"/>
                <a:gd name="T8" fmla="*/ 0 w 640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311">
                  <a:moveTo>
                    <a:pt x="0" y="0"/>
                  </a:moveTo>
                  <a:lnTo>
                    <a:pt x="639" y="0"/>
                  </a:lnTo>
                  <a:lnTo>
                    <a:pt x="639" y="310"/>
                  </a:lnTo>
                  <a:lnTo>
                    <a:pt x="0" y="310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9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/>
            </a:p>
          </p:txBody>
        </p:sp>
      </p:grpSp>
      <p:sp>
        <p:nvSpPr>
          <p:cNvPr id="29" name="Subtitle 2"/>
          <p:cNvSpPr txBox="1"/>
          <p:nvPr/>
        </p:nvSpPr>
        <p:spPr>
          <a:xfrm>
            <a:off x="7998123" y="4671461"/>
            <a:ext cx="3336627" cy="78088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9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820"/>
              </a:lnSpc>
            </a:pPr>
            <a:r>
              <a:rPr lang="en-US" sz="1250" dirty="0">
                <a:solidFill>
                  <a:schemeClr val="bg2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 of your hands; companies often specify a typeface, or even a set of fonts, as part</a:t>
            </a:r>
            <a:endParaRPr lang="en-US" sz="1250" dirty="0">
              <a:solidFill>
                <a:schemeClr val="bg2">
                  <a:lumMod val="50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30" name="TextBox 102"/>
          <p:cNvSpPr txBox="1"/>
          <p:nvPr/>
        </p:nvSpPr>
        <p:spPr>
          <a:xfrm>
            <a:off x="8052998" y="4265161"/>
            <a:ext cx="747320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Futura Md BT" panose="020B0602020204020303" pitchFamily="34" charset="0"/>
                <a:ea typeface="Montserrat Semi Bold" charset="0"/>
                <a:cs typeface="Montserrat Semi Bold" charset="0"/>
              </a:rPr>
              <a:t>Cloud</a:t>
            </a:r>
            <a:endParaRPr lang="en-US" sz="1600" dirty="0">
              <a:solidFill>
                <a:schemeClr val="tx2"/>
              </a:solidFill>
              <a:latin typeface="Futura Md BT" panose="020B0602020204020303" pitchFamily="34" charset="0"/>
              <a:ea typeface="Montserrat Semi Bold" charset="0"/>
              <a:cs typeface="Montserrat Semi Bold" charset="0"/>
            </a:endParaRPr>
          </a:p>
        </p:txBody>
      </p:sp>
      <p:sp>
        <p:nvSpPr>
          <p:cNvPr id="31" name="Subtitle 2"/>
          <p:cNvSpPr txBox="1"/>
          <p:nvPr/>
        </p:nvSpPr>
        <p:spPr>
          <a:xfrm>
            <a:off x="7998123" y="2675743"/>
            <a:ext cx="3336627" cy="78088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9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820"/>
              </a:lnSpc>
            </a:pPr>
            <a:r>
              <a:rPr lang="en-US" sz="1250" dirty="0">
                <a:solidFill>
                  <a:schemeClr val="bg2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 of your hands; companies often specify a typeface, or even a set of fonts, as part</a:t>
            </a:r>
            <a:endParaRPr lang="en-US" sz="1250" dirty="0">
              <a:solidFill>
                <a:schemeClr val="bg2">
                  <a:lumMod val="50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32" name="TextBox 104"/>
          <p:cNvSpPr txBox="1"/>
          <p:nvPr/>
        </p:nvSpPr>
        <p:spPr>
          <a:xfrm>
            <a:off x="8052998" y="2269443"/>
            <a:ext cx="1034257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Futura Md BT" panose="020B0602020204020303" pitchFamily="34" charset="0"/>
                <a:ea typeface="Montserrat Semi Bold" charset="0"/>
                <a:cs typeface="Montserrat Semi Bold" charset="0"/>
              </a:rPr>
              <a:t>Deadline</a:t>
            </a:r>
            <a:endParaRPr lang="en-US" sz="1600" dirty="0">
              <a:solidFill>
                <a:schemeClr val="tx2"/>
              </a:solidFill>
              <a:latin typeface="Futura Md BT" panose="020B0602020204020303" pitchFamily="34" charset="0"/>
              <a:ea typeface="Montserrat Semi Bold" charset="0"/>
              <a:cs typeface="Montserrat Semi Bold" charset="0"/>
            </a:endParaRPr>
          </a:p>
        </p:txBody>
      </p:sp>
      <p:sp>
        <p:nvSpPr>
          <p:cNvPr id="33" name="Freeform 583"/>
          <p:cNvSpPr>
            <a:spLocks noChangeArrowheads="1"/>
          </p:cNvSpPr>
          <p:nvPr/>
        </p:nvSpPr>
        <p:spPr bwMode="auto">
          <a:xfrm>
            <a:off x="8097398" y="1632343"/>
            <a:ext cx="458555" cy="463029"/>
          </a:xfrm>
          <a:custGeom>
            <a:avLst/>
            <a:gdLst>
              <a:gd name="T0" fmla="*/ 455 w 904"/>
              <a:gd name="T1" fmla="*/ 687 h 912"/>
              <a:gd name="T2" fmla="*/ 157 w 904"/>
              <a:gd name="T3" fmla="*/ 911 h 912"/>
              <a:gd name="T4" fmla="*/ 276 w 904"/>
              <a:gd name="T5" fmla="*/ 553 h 912"/>
              <a:gd name="T6" fmla="*/ 0 w 904"/>
              <a:gd name="T7" fmla="*/ 344 h 912"/>
              <a:gd name="T8" fmla="*/ 336 w 904"/>
              <a:gd name="T9" fmla="*/ 344 h 912"/>
              <a:gd name="T10" fmla="*/ 455 w 904"/>
              <a:gd name="T11" fmla="*/ 0 h 912"/>
              <a:gd name="T12" fmla="*/ 575 w 904"/>
              <a:gd name="T13" fmla="*/ 344 h 912"/>
              <a:gd name="T14" fmla="*/ 903 w 904"/>
              <a:gd name="T15" fmla="*/ 344 h 912"/>
              <a:gd name="T16" fmla="*/ 635 w 904"/>
              <a:gd name="T17" fmla="*/ 553 h 912"/>
              <a:gd name="T18" fmla="*/ 754 w 904"/>
              <a:gd name="T19" fmla="*/ 911 h 912"/>
              <a:gd name="T20" fmla="*/ 455 w 904"/>
              <a:gd name="T21" fmla="*/ 68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4" h="912">
                <a:moveTo>
                  <a:pt x="455" y="687"/>
                </a:moveTo>
                <a:lnTo>
                  <a:pt x="157" y="911"/>
                </a:lnTo>
                <a:lnTo>
                  <a:pt x="276" y="553"/>
                </a:lnTo>
                <a:lnTo>
                  <a:pt x="0" y="344"/>
                </a:lnTo>
                <a:lnTo>
                  <a:pt x="336" y="344"/>
                </a:lnTo>
                <a:lnTo>
                  <a:pt x="455" y="0"/>
                </a:lnTo>
                <a:lnTo>
                  <a:pt x="575" y="344"/>
                </a:lnTo>
                <a:lnTo>
                  <a:pt x="903" y="344"/>
                </a:lnTo>
                <a:lnTo>
                  <a:pt x="635" y="553"/>
                </a:lnTo>
                <a:lnTo>
                  <a:pt x="754" y="911"/>
                </a:lnTo>
                <a:lnTo>
                  <a:pt x="455" y="687"/>
                </a:lnTo>
              </a:path>
            </a:pathLst>
          </a:custGeom>
          <a:noFill/>
          <a:ln w="34290" cap="flat">
            <a:gradFill flip="none" rotWithShape="1">
              <a:gsLst>
                <a:gs pos="0">
                  <a:srgbClr val="7664F7"/>
                </a:gs>
                <a:gs pos="100000">
                  <a:srgbClr val="F67CA1"/>
                </a:gs>
              </a:gsLst>
              <a:lin ang="16200000" scaled="1"/>
              <a:tileRect/>
            </a:gradFill>
            <a:beve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Lato Light" charset="0"/>
            </a:endParaRPr>
          </a:p>
        </p:txBody>
      </p:sp>
      <p:grpSp>
        <p:nvGrpSpPr>
          <p:cNvPr id="34" name="Group 106"/>
          <p:cNvGrpSpPr/>
          <p:nvPr/>
        </p:nvGrpSpPr>
        <p:grpSpPr>
          <a:xfrm>
            <a:off x="8122574" y="3652348"/>
            <a:ext cx="343965" cy="506393"/>
            <a:chOff x="14507692" y="3150377"/>
            <a:chExt cx="421894" cy="621122"/>
          </a:xfrm>
        </p:grpSpPr>
        <p:sp>
          <p:nvSpPr>
            <p:cNvPr id="35" name="Freeform 1"/>
            <p:cNvSpPr>
              <a:spLocks noChangeArrowheads="1"/>
            </p:cNvSpPr>
            <p:nvPr/>
          </p:nvSpPr>
          <p:spPr bwMode="auto">
            <a:xfrm>
              <a:off x="14657115" y="3299797"/>
              <a:ext cx="120122" cy="120124"/>
            </a:xfrm>
            <a:custGeom>
              <a:avLst/>
              <a:gdLst>
                <a:gd name="T0" fmla="*/ 179 w 180"/>
                <a:gd name="T1" fmla="*/ 89 h 180"/>
                <a:gd name="T2" fmla="*/ 179 w 180"/>
                <a:gd name="T3" fmla="*/ 89 h 180"/>
                <a:gd name="T4" fmla="*/ 89 w 180"/>
                <a:gd name="T5" fmla="*/ 0 h 180"/>
                <a:gd name="T6" fmla="*/ 0 w 180"/>
                <a:gd name="T7" fmla="*/ 89 h 180"/>
                <a:gd name="T8" fmla="*/ 89 w 180"/>
                <a:gd name="T9" fmla="*/ 179 h 180"/>
                <a:gd name="T10" fmla="*/ 179 w 180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89"/>
                  </a:moveTo>
                  <a:lnTo>
                    <a:pt x="179" y="89"/>
                  </a:lnTo>
                  <a:cubicBezTo>
                    <a:pt x="179" y="45"/>
                    <a:pt x="141" y="0"/>
                    <a:pt x="89" y="0"/>
                  </a:cubicBezTo>
                  <a:cubicBezTo>
                    <a:pt x="44" y="0"/>
                    <a:pt x="0" y="45"/>
                    <a:pt x="0" y="89"/>
                  </a:cubicBezTo>
                  <a:cubicBezTo>
                    <a:pt x="0" y="142"/>
                    <a:pt x="44" y="179"/>
                    <a:pt x="89" y="179"/>
                  </a:cubicBezTo>
                  <a:cubicBezTo>
                    <a:pt x="141" y="179"/>
                    <a:pt x="179" y="142"/>
                    <a:pt x="179" y="89"/>
                  </a:cubicBezTo>
                </a:path>
              </a:pathLst>
            </a:custGeom>
            <a:noFill/>
            <a:ln w="34290" cap="flat">
              <a:gradFill flip="none" rotWithShape="1">
                <a:gsLst>
                  <a:gs pos="0">
                    <a:srgbClr val="7664F7"/>
                  </a:gs>
                  <a:gs pos="100000">
                    <a:srgbClr val="F67CA1"/>
                  </a:gs>
                </a:gsLst>
                <a:lin ang="16200000" scaled="1"/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>
                <a:latin typeface="Lato Light" charset="0"/>
              </a:endParaRPr>
            </a:p>
          </p:txBody>
        </p:sp>
        <p:sp>
          <p:nvSpPr>
            <p:cNvPr id="36" name="Freeform 2"/>
            <p:cNvSpPr>
              <a:spLocks noChangeArrowheads="1"/>
            </p:cNvSpPr>
            <p:nvPr/>
          </p:nvSpPr>
          <p:spPr bwMode="auto">
            <a:xfrm>
              <a:off x="14507692" y="3150377"/>
              <a:ext cx="421894" cy="621122"/>
            </a:xfrm>
            <a:custGeom>
              <a:avLst/>
              <a:gdLst>
                <a:gd name="T0" fmla="*/ 627 w 635"/>
                <a:gd name="T1" fmla="*/ 328 h 934"/>
                <a:gd name="T2" fmla="*/ 627 w 635"/>
                <a:gd name="T3" fmla="*/ 328 h 934"/>
                <a:gd name="T4" fmla="*/ 313 w 635"/>
                <a:gd name="T5" fmla="*/ 0 h 934"/>
                <a:gd name="T6" fmla="*/ 0 w 635"/>
                <a:gd name="T7" fmla="*/ 328 h 934"/>
                <a:gd name="T8" fmla="*/ 313 w 635"/>
                <a:gd name="T9" fmla="*/ 933 h 934"/>
                <a:gd name="T10" fmla="*/ 627 w 635"/>
                <a:gd name="T11" fmla="*/ 328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934">
                  <a:moveTo>
                    <a:pt x="627" y="328"/>
                  </a:moveTo>
                  <a:lnTo>
                    <a:pt x="627" y="328"/>
                  </a:lnTo>
                  <a:cubicBezTo>
                    <a:pt x="627" y="149"/>
                    <a:pt x="492" y="0"/>
                    <a:pt x="313" y="0"/>
                  </a:cubicBezTo>
                  <a:cubicBezTo>
                    <a:pt x="142" y="0"/>
                    <a:pt x="0" y="149"/>
                    <a:pt x="0" y="328"/>
                  </a:cubicBezTo>
                  <a:cubicBezTo>
                    <a:pt x="0" y="560"/>
                    <a:pt x="313" y="933"/>
                    <a:pt x="313" y="933"/>
                  </a:cubicBezTo>
                  <a:cubicBezTo>
                    <a:pt x="313" y="933"/>
                    <a:pt x="634" y="560"/>
                    <a:pt x="627" y="328"/>
                  </a:cubicBezTo>
                </a:path>
              </a:pathLst>
            </a:custGeom>
            <a:noFill/>
            <a:ln w="34290" cap="flat">
              <a:gradFill flip="none" rotWithShape="1">
                <a:gsLst>
                  <a:gs pos="0">
                    <a:srgbClr val="7664F7"/>
                  </a:gs>
                  <a:gs pos="100000">
                    <a:srgbClr val="F67CA1"/>
                  </a:gs>
                </a:gsLst>
                <a:lin ang="16200000" scaled="1"/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>
                <a:latin typeface="Lato Light" charset="0"/>
              </a:endParaRPr>
            </a:p>
          </p:txBody>
        </p:sp>
      </p:grpSp>
      <p:sp>
        <p:nvSpPr>
          <p:cNvPr id="37" name="Subtitle 2"/>
          <p:cNvSpPr txBox="1"/>
          <p:nvPr/>
        </p:nvSpPr>
        <p:spPr>
          <a:xfrm>
            <a:off x="805404" y="4179480"/>
            <a:ext cx="3500554" cy="101172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9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9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820"/>
              </a:lnSpc>
            </a:pPr>
            <a:r>
              <a:rPr lang="en-US" sz="1250" dirty="0">
                <a:solidFill>
                  <a:schemeClr val="bg2">
                    <a:lumMod val="50000"/>
                  </a:schemeClr>
                </a:solidFill>
                <a:latin typeface="Lato Light" charset="0"/>
                <a:ea typeface="Lato Light" charset="0"/>
                <a:cs typeface="Lato Light" charset="0"/>
              </a:rPr>
              <a:t>Frequently, your initial font choice is taken out of your hands; companies often specify a typeface, or even a set of fonts, as part of their brand.</a:t>
            </a:r>
            <a:endParaRPr lang="en-US" sz="1250" dirty="0">
              <a:solidFill>
                <a:schemeClr val="bg2">
                  <a:lumMod val="50000"/>
                </a:schemeClr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38" name="TextBox 113"/>
          <p:cNvSpPr txBox="1"/>
          <p:nvPr/>
        </p:nvSpPr>
        <p:spPr>
          <a:xfrm>
            <a:off x="895350" y="3718653"/>
            <a:ext cx="3052439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  <a:latin typeface="Futura Md BT" panose="020B0602020204020303" pitchFamily="34" charset="0"/>
                <a:ea typeface="Lato Light" charset="0"/>
                <a:cs typeface="Lato Light" charset="0"/>
              </a:rPr>
              <a:t>Art  / Minimal  /  Typography  /  Placeholder</a:t>
            </a:r>
            <a:endParaRPr lang="en-US" sz="1100" dirty="0">
              <a:solidFill>
                <a:schemeClr val="bg2">
                  <a:lumMod val="50000"/>
                </a:schemeClr>
              </a:solidFill>
              <a:latin typeface="Futura Md BT" panose="020B0602020204020303" pitchFamily="34" charset="0"/>
              <a:ea typeface="Lato Light" charset="0"/>
              <a:cs typeface="Lato Light" charset="0"/>
            </a:endParaRPr>
          </a:p>
        </p:txBody>
      </p:sp>
      <p:sp>
        <p:nvSpPr>
          <p:cNvPr id="39" name="Rectangle 115"/>
          <p:cNvSpPr/>
          <p:nvPr/>
        </p:nvSpPr>
        <p:spPr bwMode="auto">
          <a:xfrm>
            <a:off x="895350" y="2244205"/>
            <a:ext cx="3544817" cy="100027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3870"/>
              </a:lnSpc>
            </a:pPr>
            <a:r>
              <a:rPr lang="en-US" sz="3300" dirty="0">
                <a:solidFill>
                  <a:srgbClr val="F67CA1"/>
                </a:solidFill>
                <a:latin typeface="Futura Md BT" panose="020B0602020204020303" pitchFamily="34" charset="0"/>
                <a:ea typeface="Montserrat Semi Bold" charset="0"/>
                <a:cs typeface="Montserrat Semi Bold" charset="0"/>
                <a:sym typeface="Bebas Neue" charset="0"/>
              </a:rPr>
              <a:t>CREATIVE</a:t>
            </a:r>
            <a:endParaRPr lang="en-US" sz="3300" dirty="0">
              <a:solidFill>
                <a:srgbClr val="F67CA1"/>
              </a:solidFill>
              <a:latin typeface="Futura Md BT" panose="020B0602020204020303" pitchFamily="34" charset="0"/>
              <a:ea typeface="Montserrat Semi Bold" charset="0"/>
              <a:cs typeface="Montserrat Semi Bold" charset="0"/>
              <a:sym typeface="Bebas Neue" charset="0"/>
            </a:endParaRPr>
          </a:p>
          <a:p>
            <a:pPr defTabSz="2286000">
              <a:lnSpc>
                <a:spcPts val="3870"/>
              </a:lnSpc>
            </a:pPr>
            <a:r>
              <a:rPr lang="en-US" sz="3300" dirty="0" err="1">
                <a:solidFill>
                  <a:srgbClr val="F67CA1"/>
                </a:solidFill>
                <a:latin typeface="Futura Md BT" panose="020B0602020204020303" pitchFamily="34" charset="0"/>
                <a:ea typeface="Montserrat Semi Bold" charset="0"/>
                <a:cs typeface="Montserrat Semi Bold" charset="0"/>
                <a:sym typeface="Bebas Neue" charset="0"/>
              </a:rPr>
              <a:t>iPHONE</a:t>
            </a:r>
            <a:r>
              <a:rPr lang="en-US" sz="3300" dirty="0">
                <a:solidFill>
                  <a:srgbClr val="F67CA1"/>
                </a:solidFill>
                <a:latin typeface="Futura Md BT" panose="020B0602020204020303" pitchFamily="34" charset="0"/>
                <a:ea typeface="Montserrat Semi Bold" charset="0"/>
                <a:cs typeface="Montserrat Semi Bold" charset="0"/>
                <a:sym typeface="Bebas Neue" charset="0"/>
              </a:rPr>
              <a:t> MOCKUP</a:t>
            </a:r>
            <a:endParaRPr lang="en-US" sz="3300" dirty="0">
              <a:solidFill>
                <a:srgbClr val="F67CA1"/>
              </a:solidFill>
              <a:latin typeface="Futura Md BT" panose="020B0602020204020303" pitchFamily="34" charset="0"/>
              <a:ea typeface="Montserrat Semi Bold" charset="0"/>
              <a:cs typeface="Montserrat Semi Bold" charset="0"/>
              <a:sym typeface="Bebas Neue" charset="0"/>
            </a:endParaRPr>
          </a:p>
        </p:txBody>
      </p:sp>
      <p:pic>
        <p:nvPicPr>
          <p:cNvPr id="40" name="图片占位符 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" r="4671"/>
          <a:stretch>
            <a:fillRect/>
          </a:stretch>
        </p:blipFill>
        <p:spPr>
          <a:xfrm>
            <a:off x="5134560" y="2246692"/>
            <a:ext cx="1925013" cy="3185681"/>
          </a:xfrm>
          <a:prstGeom prst="rect">
            <a:avLst/>
          </a:prstGeom>
        </p:spPr>
      </p:pic>
      <p:cxnSp>
        <p:nvCxnSpPr>
          <p:cNvPr id="41" name="Straight Connector 2"/>
          <p:cNvCxnSpPr/>
          <p:nvPr/>
        </p:nvCxnSpPr>
        <p:spPr>
          <a:xfrm flipV="1">
            <a:off x="895350" y="3561907"/>
            <a:ext cx="3700721" cy="2148"/>
          </a:xfrm>
          <a:prstGeom prst="line">
            <a:avLst/>
          </a:prstGeom>
          <a:ln w="9525">
            <a:solidFill>
              <a:srgbClr val="8D78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3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34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3459" y="712103"/>
            <a:ext cx="119936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PROBLEMS</a:t>
            </a:r>
            <a:endParaRPr lang="en-US" altLang="zh-CN" sz="1600">
              <a:solidFill>
                <a:srgbClr val="030303"/>
              </a:solidFill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374005" y="2508862"/>
            <a:ext cx="11379913" cy="2050663"/>
            <a:chOff x="381504" y="2558673"/>
            <a:chExt cx="11608104" cy="2091783"/>
          </a:xfrm>
        </p:grpSpPr>
        <p:sp>
          <p:nvSpPr>
            <p:cNvPr id="10" name="Freeform 5"/>
            <p:cNvSpPr/>
            <p:nvPr/>
          </p:nvSpPr>
          <p:spPr bwMode="auto">
            <a:xfrm>
              <a:off x="943984" y="3634268"/>
              <a:ext cx="424856" cy="264812"/>
            </a:xfrm>
            <a:custGeom>
              <a:avLst/>
              <a:gdLst>
                <a:gd name="T0" fmla="*/ 243 w 372"/>
                <a:gd name="T1" fmla="*/ 0 h 231"/>
                <a:gd name="T2" fmla="*/ 178 w 372"/>
                <a:gd name="T3" fmla="*/ 37 h 231"/>
                <a:gd name="T4" fmla="*/ 149 w 372"/>
                <a:gd name="T5" fmla="*/ 31 h 231"/>
                <a:gd name="T6" fmla="*/ 97 w 372"/>
                <a:gd name="T7" fmla="*/ 52 h 231"/>
                <a:gd name="T8" fmla="*/ 79 w 372"/>
                <a:gd name="T9" fmla="*/ 79 h 231"/>
                <a:gd name="T10" fmla="*/ 75 w 372"/>
                <a:gd name="T11" fmla="*/ 79 h 231"/>
                <a:gd name="T12" fmla="*/ 22 w 372"/>
                <a:gd name="T13" fmla="*/ 101 h 231"/>
                <a:gd name="T14" fmla="*/ 0 w 372"/>
                <a:gd name="T15" fmla="*/ 155 h 231"/>
                <a:gd name="T16" fmla="*/ 22 w 372"/>
                <a:gd name="T17" fmla="*/ 208 h 231"/>
                <a:gd name="T18" fmla="*/ 75 w 372"/>
                <a:gd name="T19" fmla="*/ 231 h 231"/>
                <a:gd name="T20" fmla="*/ 296 w 372"/>
                <a:gd name="T21" fmla="*/ 231 h 231"/>
                <a:gd name="T22" fmla="*/ 350 w 372"/>
                <a:gd name="T23" fmla="*/ 208 h 231"/>
                <a:gd name="T24" fmla="*/ 372 w 372"/>
                <a:gd name="T25" fmla="*/ 155 h 231"/>
                <a:gd name="T26" fmla="*/ 350 w 372"/>
                <a:gd name="T27" fmla="*/ 102 h 231"/>
                <a:gd name="T28" fmla="*/ 317 w 372"/>
                <a:gd name="T29" fmla="*/ 81 h 231"/>
                <a:gd name="T30" fmla="*/ 317 w 372"/>
                <a:gd name="T31" fmla="*/ 76 h 231"/>
                <a:gd name="T32" fmla="*/ 296 w 372"/>
                <a:gd name="T33" fmla="*/ 23 h 231"/>
                <a:gd name="T34" fmla="*/ 243 w 372"/>
                <a:gd name="T3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2" h="231">
                  <a:moveTo>
                    <a:pt x="243" y="0"/>
                  </a:moveTo>
                  <a:cubicBezTo>
                    <a:pt x="216" y="0"/>
                    <a:pt x="192" y="14"/>
                    <a:pt x="178" y="37"/>
                  </a:cubicBezTo>
                  <a:cubicBezTo>
                    <a:pt x="170" y="33"/>
                    <a:pt x="159" y="31"/>
                    <a:pt x="149" y="31"/>
                  </a:cubicBezTo>
                  <a:cubicBezTo>
                    <a:pt x="129" y="31"/>
                    <a:pt x="111" y="38"/>
                    <a:pt x="97" y="52"/>
                  </a:cubicBezTo>
                  <a:cubicBezTo>
                    <a:pt x="89" y="59"/>
                    <a:pt x="83" y="68"/>
                    <a:pt x="79" y="79"/>
                  </a:cubicBezTo>
                  <a:cubicBezTo>
                    <a:pt x="77" y="79"/>
                    <a:pt x="76" y="79"/>
                    <a:pt x="75" y="79"/>
                  </a:cubicBezTo>
                  <a:cubicBezTo>
                    <a:pt x="56" y="79"/>
                    <a:pt x="37" y="87"/>
                    <a:pt x="22" y="101"/>
                  </a:cubicBezTo>
                  <a:cubicBezTo>
                    <a:pt x="8" y="116"/>
                    <a:pt x="0" y="135"/>
                    <a:pt x="0" y="155"/>
                  </a:cubicBezTo>
                  <a:cubicBezTo>
                    <a:pt x="0" y="175"/>
                    <a:pt x="8" y="194"/>
                    <a:pt x="22" y="208"/>
                  </a:cubicBezTo>
                  <a:cubicBezTo>
                    <a:pt x="37" y="223"/>
                    <a:pt x="56" y="231"/>
                    <a:pt x="75" y="231"/>
                  </a:cubicBezTo>
                  <a:cubicBezTo>
                    <a:pt x="296" y="231"/>
                    <a:pt x="296" y="231"/>
                    <a:pt x="296" y="231"/>
                  </a:cubicBezTo>
                  <a:cubicBezTo>
                    <a:pt x="317" y="231"/>
                    <a:pt x="336" y="223"/>
                    <a:pt x="350" y="208"/>
                  </a:cubicBezTo>
                  <a:cubicBezTo>
                    <a:pt x="364" y="194"/>
                    <a:pt x="372" y="175"/>
                    <a:pt x="372" y="155"/>
                  </a:cubicBezTo>
                  <a:cubicBezTo>
                    <a:pt x="372" y="135"/>
                    <a:pt x="364" y="116"/>
                    <a:pt x="350" y="102"/>
                  </a:cubicBezTo>
                  <a:cubicBezTo>
                    <a:pt x="341" y="92"/>
                    <a:pt x="330" y="85"/>
                    <a:pt x="317" y="81"/>
                  </a:cubicBezTo>
                  <a:cubicBezTo>
                    <a:pt x="317" y="80"/>
                    <a:pt x="317" y="78"/>
                    <a:pt x="317" y="76"/>
                  </a:cubicBezTo>
                  <a:cubicBezTo>
                    <a:pt x="317" y="56"/>
                    <a:pt x="310" y="37"/>
                    <a:pt x="296" y="23"/>
                  </a:cubicBezTo>
                  <a:cubicBezTo>
                    <a:pt x="282" y="8"/>
                    <a:pt x="263" y="0"/>
                    <a:pt x="243" y="0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grpSp>
          <p:nvGrpSpPr>
            <p:cNvPr id="11" name="Group 16"/>
            <p:cNvGrpSpPr/>
            <p:nvPr/>
          </p:nvGrpSpPr>
          <p:grpSpPr>
            <a:xfrm>
              <a:off x="4247638" y="2558673"/>
              <a:ext cx="599459" cy="279351"/>
              <a:chOff x="2733676" y="174625"/>
              <a:chExt cx="1120775" cy="522287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3403601" y="174625"/>
                <a:ext cx="450850" cy="414337"/>
              </a:xfrm>
              <a:custGeom>
                <a:avLst/>
                <a:gdLst>
                  <a:gd name="T0" fmla="*/ 52 w 160"/>
                  <a:gd name="T1" fmla="*/ 146 h 146"/>
                  <a:gd name="T2" fmla="*/ 113 w 160"/>
                  <a:gd name="T3" fmla="*/ 146 h 146"/>
                  <a:gd name="T4" fmla="*/ 147 w 160"/>
                  <a:gd name="T5" fmla="*/ 132 h 146"/>
                  <a:gd name="T6" fmla="*/ 160 w 160"/>
                  <a:gd name="T7" fmla="*/ 98 h 146"/>
                  <a:gd name="T8" fmla="*/ 147 w 160"/>
                  <a:gd name="T9" fmla="*/ 64 h 146"/>
                  <a:gd name="T10" fmla="*/ 126 w 160"/>
                  <a:gd name="T11" fmla="*/ 52 h 146"/>
                  <a:gd name="T12" fmla="*/ 126 w 160"/>
                  <a:gd name="T13" fmla="*/ 48 h 146"/>
                  <a:gd name="T14" fmla="*/ 113 w 160"/>
                  <a:gd name="T15" fmla="*/ 14 h 146"/>
                  <a:gd name="T16" fmla="*/ 79 w 160"/>
                  <a:gd name="T17" fmla="*/ 0 h 146"/>
                  <a:gd name="T18" fmla="*/ 79 w 160"/>
                  <a:gd name="T19" fmla="*/ 0 h 146"/>
                  <a:gd name="T20" fmla="*/ 38 w 160"/>
                  <a:gd name="T21" fmla="*/ 23 h 146"/>
                  <a:gd name="T22" fmla="*/ 20 w 160"/>
                  <a:gd name="T23" fmla="*/ 20 h 146"/>
                  <a:gd name="T24" fmla="*/ 0 w 160"/>
                  <a:gd name="T2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0" h="146">
                    <a:moveTo>
                      <a:pt x="52" y="146"/>
                    </a:moveTo>
                    <a:cubicBezTo>
                      <a:pt x="113" y="146"/>
                      <a:pt x="113" y="146"/>
                      <a:pt x="113" y="146"/>
                    </a:cubicBezTo>
                    <a:cubicBezTo>
                      <a:pt x="126" y="146"/>
                      <a:pt x="138" y="141"/>
                      <a:pt x="147" y="132"/>
                    </a:cubicBezTo>
                    <a:cubicBezTo>
                      <a:pt x="155" y="123"/>
                      <a:pt x="160" y="111"/>
                      <a:pt x="160" y="98"/>
                    </a:cubicBezTo>
                    <a:cubicBezTo>
                      <a:pt x="160" y="85"/>
                      <a:pt x="155" y="73"/>
                      <a:pt x="147" y="64"/>
                    </a:cubicBezTo>
                    <a:cubicBezTo>
                      <a:pt x="141" y="58"/>
                      <a:pt x="134" y="54"/>
                      <a:pt x="126" y="52"/>
                    </a:cubicBezTo>
                    <a:cubicBezTo>
                      <a:pt x="126" y="51"/>
                      <a:pt x="126" y="49"/>
                      <a:pt x="126" y="48"/>
                    </a:cubicBezTo>
                    <a:cubicBezTo>
                      <a:pt x="126" y="36"/>
                      <a:pt x="121" y="24"/>
                      <a:pt x="113" y="14"/>
                    </a:cubicBezTo>
                    <a:cubicBezTo>
                      <a:pt x="104" y="5"/>
                      <a:pt x="92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62" y="0"/>
                      <a:pt x="47" y="9"/>
                      <a:pt x="38" y="23"/>
                    </a:cubicBezTo>
                    <a:cubicBezTo>
                      <a:pt x="33" y="21"/>
                      <a:pt x="26" y="20"/>
                      <a:pt x="20" y="20"/>
                    </a:cubicBezTo>
                    <a:cubicBezTo>
                      <a:pt x="13" y="20"/>
                      <a:pt x="6" y="21"/>
                      <a:pt x="0" y="24"/>
                    </a:cubicBez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47" name="Freeform 6"/>
              <p:cNvSpPr/>
              <p:nvPr/>
            </p:nvSpPr>
            <p:spPr bwMode="auto">
              <a:xfrm>
                <a:off x="2733676" y="177800"/>
                <a:ext cx="825500" cy="519112"/>
              </a:xfrm>
              <a:custGeom>
                <a:avLst/>
                <a:gdLst>
                  <a:gd name="T0" fmla="*/ 192 w 293"/>
                  <a:gd name="T1" fmla="*/ 0 h 183"/>
                  <a:gd name="T2" fmla="*/ 141 w 293"/>
                  <a:gd name="T3" fmla="*/ 30 h 183"/>
                  <a:gd name="T4" fmla="*/ 118 w 293"/>
                  <a:gd name="T5" fmla="*/ 25 h 183"/>
                  <a:gd name="T6" fmla="*/ 76 w 293"/>
                  <a:gd name="T7" fmla="*/ 41 h 183"/>
                  <a:gd name="T8" fmla="*/ 62 w 293"/>
                  <a:gd name="T9" fmla="*/ 63 h 183"/>
                  <a:gd name="T10" fmla="*/ 60 w 293"/>
                  <a:gd name="T11" fmla="*/ 63 h 183"/>
                  <a:gd name="T12" fmla="*/ 18 w 293"/>
                  <a:gd name="T13" fmla="*/ 81 h 183"/>
                  <a:gd name="T14" fmla="*/ 0 w 293"/>
                  <a:gd name="T15" fmla="*/ 123 h 183"/>
                  <a:gd name="T16" fmla="*/ 18 w 293"/>
                  <a:gd name="T17" fmla="*/ 165 h 183"/>
                  <a:gd name="T18" fmla="*/ 60 w 293"/>
                  <a:gd name="T19" fmla="*/ 183 h 183"/>
                  <a:gd name="T20" fmla="*/ 234 w 293"/>
                  <a:gd name="T21" fmla="*/ 183 h 183"/>
                  <a:gd name="T22" fmla="*/ 276 w 293"/>
                  <a:gd name="T23" fmla="*/ 165 h 183"/>
                  <a:gd name="T24" fmla="*/ 293 w 293"/>
                  <a:gd name="T25" fmla="*/ 123 h 183"/>
                  <a:gd name="T26" fmla="*/ 276 w 293"/>
                  <a:gd name="T27" fmla="*/ 81 h 183"/>
                  <a:gd name="T28" fmla="*/ 250 w 293"/>
                  <a:gd name="T29" fmla="*/ 65 h 183"/>
                  <a:gd name="T30" fmla="*/ 250 w 293"/>
                  <a:gd name="T31" fmla="*/ 61 h 183"/>
                  <a:gd name="T32" fmla="*/ 234 w 293"/>
                  <a:gd name="T33" fmla="*/ 19 h 183"/>
                  <a:gd name="T34" fmla="*/ 192 w 293"/>
                  <a:gd name="T35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3" h="183">
                    <a:moveTo>
                      <a:pt x="192" y="0"/>
                    </a:moveTo>
                    <a:cubicBezTo>
                      <a:pt x="171" y="0"/>
                      <a:pt x="152" y="12"/>
                      <a:pt x="141" y="30"/>
                    </a:cubicBezTo>
                    <a:cubicBezTo>
                      <a:pt x="134" y="27"/>
                      <a:pt x="126" y="25"/>
                      <a:pt x="118" y="25"/>
                    </a:cubicBezTo>
                    <a:cubicBezTo>
                      <a:pt x="102" y="25"/>
                      <a:pt x="88" y="31"/>
                      <a:pt x="76" y="41"/>
                    </a:cubicBezTo>
                    <a:cubicBezTo>
                      <a:pt x="70" y="47"/>
                      <a:pt x="65" y="55"/>
                      <a:pt x="62" y="63"/>
                    </a:cubicBezTo>
                    <a:cubicBezTo>
                      <a:pt x="61" y="63"/>
                      <a:pt x="60" y="63"/>
                      <a:pt x="60" y="63"/>
                    </a:cubicBezTo>
                    <a:cubicBezTo>
                      <a:pt x="44" y="63"/>
                      <a:pt x="29" y="69"/>
                      <a:pt x="18" y="81"/>
                    </a:cubicBezTo>
                    <a:cubicBezTo>
                      <a:pt x="6" y="92"/>
                      <a:pt x="0" y="107"/>
                      <a:pt x="0" y="123"/>
                    </a:cubicBezTo>
                    <a:cubicBezTo>
                      <a:pt x="0" y="139"/>
                      <a:pt x="6" y="154"/>
                      <a:pt x="18" y="165"/>
                    </a:cubicBezTo>
                    <a:cubicBezTo>
                      <a:pt x="29" y="177"/>
                      <a:pt x="44" y="183"/>
                      <a:pt x="60" y="183"/>
                    </a:cubicBezTo>
                    <a:cubicBezTo>
                      <a:pt x="234" y="183"/>
                      <a:pt x="234" y="183"/>
                      <a:pt x="234" y="183"/>
                    </a:cubicBezTo>
                    <a:cubicBezTo>
                      <a:pt x="250" y="183"/>
                      <a:pt x="265" y="177"/>
                      <a:pt x="276" y="165"/>
                    </a:cubicBezTo>
                    <a:cubicBezTo>
                      <a:pt x="287" y="154"/>
                      <a:pt x="293" y="139"/>
                      <a:pt x="293" y="123"/>
                    </a:cubicBezTo>
                    <a:cubicBezTo>
                      <a:pt x="293" y="107"/>
                      <a:pt x="287" y="92"/>
                      <a:pt x="276" y="81"/>
                    </a:cubicBezTo>
                    <a:cubicBezTo>
                      <a:pt x="269" y="73"/>
                      <a:pt x="260" y="68"/>
                      <a:pt x="250" y="65"/>
                    </a:cubicBezTo>
                    <a:cubicBezTo>
                      <a:pt x="250" y="64"/>
                      <a:pt x="250" y="62"/>
                      <a:pt x="250" y="61"/>
                    </a:cubicBezTo>
                    <a:cubicBezTo>
                      <a:pt x="250" y="45"/>
                      <a:pt x="245" y="30"/>
                      <a:pt x="234" y="19"/>
                    </a:cubicBezTo>
                    <a:cubicBezTo>
                      <a:pt x="223" y="7"/>
                      <a:pt x="208" y="0"/>
                      <a:pt x="192" y="0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</p:grpSp>
        <p:pic>
          <p:nvPicPr>
            <p:cNvPr id="12" name="Graphic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1100" y="2975170"/>
              <a:ext cx="293145" cy="335785"/>
            </a:xfrm>
            <a:prstGeom prst="rect">
              <a:avLst/>
            </a:prstGeom>
          </p:spPr>
        </p:pic>
        <p:pic>
          <p:nvPicPr>
            <p:cNvPr id="13" name="Graphic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5001" y="2775745"/>
              <a:ext cx="293145" cy="335785"/>
            </a:xfrm>
            <a:prstGeom prst="rect">
              <a:avLst/>
            </a:prstGeom>
          </p:spPr>
        </p:pic>
        <p:pic>
          <p:nvPicPr>
            <p:cNvPr id="14" name="Graphic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422922" y="4314671"/>
              <a:ext cx="293145" cy="335785"/>
            </a:xfrm>
            <a:prstGeom prst="rect">
              <a:avLst/>
            </a:prstGeom>
          </p:spPr>
        </p:pic>
        <p:sp>
          <p:nvSpPr>
            <p:cNvPr id="15" name="Freeform 5"/>
            <p:cNvSpPr/>
            <p:nvPr/>
          </p:nvSpPr>
          <p:spPr bwMode="auto">
            <a:xfrm>
              <a:off x="4130393" y="3819228"/>
              <a:ext cx="424856" cy="264812"/>
            </a:xfrm>
            <a:custGeom>
              <a:avLst/>
              <a:gdLst>
                <a:gd name="T0" fmla="*/ 243 w 372"/>
                <a:gd name="T1" fmla="*/ 0 h 231"/>
                <a:gd name="T2" fmla="*/ 178 w 372"/>
                <a:gd name="T3" fmla="*/ 37 h 231"/>
                <a:gd name="T4" fmla="*/ 149 w 372"/>
                <a:gd name="T5" fmla="*/ 31 h 231"/>
                <a:gd name="T6" fmla="*/ 97 w 372"/>
                <a:gd name="T7" fmla="*/ 52 h 231"/>
                <a:gd name="T8" fmla="*/ 79 w 372"/>
                <a:gd name="T9" fmla="*/ 79 h 231"/>
                <a:gd name="T10" fmla="*/ 75 w 372"/>
                <a:gd name="T11" fmla="*/ 79 h 231"/>
                <a:gd name="T12" fmla="*/ 22 w 372"/>
                <a:gd name="T13" fmla="*/ 101 h 231"/>
                <a:gd name="T14" fmla="*/ 0 w 372"/>
                <a:gd name="T15" fmla="*/ 155 h 231"/>
                <a:gd name="T16" fmla="*/ 22 w 372"/>
                <a:gd name="T17" fmla="*/ 208 h 231"/>
                <a:gd name="T18" fmla="*/ 75 w 372"/>
                <a:gd name="T19" fmla="*/ 231 h 231"/>
                <a:gd name="T20" fmla="*/ 296 w 372"/>
                <a:gd name="T21" fmla="*/ 231 h 231"/>
                <a:gd name="T22" fmla="*/ 350 w 372"/>
                <a:gd name="T23" fmla="*/ 208 h 231"/>
                <a:gd name="T24" fmla="*/ 372 w 372"/>
                <a:gd name="T25" fmla="*/ 155 h 231"/>
                <a:gd name="T26" fmla="*/ 350 w 372"/>
                <a:gd name="T27" fmla="*/ 102 h 231"/>
                <a:gd name="T28" fmla="*/ 317 w 372"/>
                <a:gd name="T29" fmla="*/ 81 h 231"/>
                <a:gd name="T30" fmla="*/ 317 w 372"/>
                <a:gd name="T31" fmla="*/ 76 h 231"/>
                <a:gd name="T32" fmla="*/ 296 w 372"/>
                <a:gd name="T33" fmla="*/ 23 h 231"/>
                <a:gd name="T34" fmla="*/ 243 w 372"/>
                <a:gd name="T3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2" h="231">
                  <a:moveTo>
                    <a:pt x="243" y="0"/>
                  </a:moveTo>
                  <a:cubicBezTo>
                    <a:pt x="216" y="0"/>
                    <a:pt x="192" y="14"/>
                    <a:pt x="178" y="37"/>
                  </a:cubicBezTo>
                  <a:cubicBezTo>
                    <a:pt x="170" y="33"/>
                    <a:pt x="159" y="31"/>
                    <a:pt x="149" y="31"/>
                  </a:cubicBezTo>
                  <a:cubicBezTo>
                    <a:pt x="129" y="31"/>
                    <a:pt x="111" y="38"/>
                    <a:pt x="97" y="52"/>
                  </a:cubicBezTo>
                  <a:cubicBezTo>
                    <a:pt x="89" y="59"/>
                    <a:pt x="83" y="68"/>
                    <a:pt x="79" y="79"/>
                  </a:cubicBezTo>
                  <a:cubicBezTo>
                    <a:pt x="77" y="79"/>
                    <a:pt x="76" y="79"/>
                    <a:pt x="75" y="79"/>
                  </a:cubicBezTo>
                  <a:cubicBezTo>
                    <a:pt x="56" y="79"/>
                    <a:pt x="37" y="87"/>
                    <a:pt x="22" y="101"/>
                  </a:cubicBezTo>
                  <a:cubicBezTo>
                    <a:pt x="8" y="116"/>
                    <a:pt x="0" y="135"/>
                    <a:pt x="0" y="155"/>
                  </a:cubicBezTo>
                  <a:cubicBezTo>
                    <a:pt x="0" y="175"/>
                    <a:pt x="8" y="194"/>
                    <a:pt x="22" y="208"/>
                  </a:cubicBezTo>
                  <a:cubicBezTo>
                    <a:pt x="37" y="223"/>
                    <a:pt x="56" y="231"/>
                    <a:pt x="75" y="231"/>
                  </a:cubicBezTo>
                  <a:cubicBezTo>
                    <a:pt x="296" y="231"/>
                    <a:pt x="296" y="231"/>
                    <a:pt x="296" y="231"/>
                  </a:cubicBezTo>
                  <a:cubicBezTo>
                    <a:pt x="317" y="231"/>
                    <a:pt x="336" y="223"/>
                    <a:pt x="350" y="208"/>
                  </a:cubicBezTo>
                  <a:cubicBezTo>
                    <a:pt x="364" y="194"/>
                    <a:pt x="372" y="175"/>
                    <a:pt x="372" y="155"/>
                  </a:cubicBezTo>
                  <a:cubicBezTo>
                    <a:pt x="372" y="135"/>
                    <a:pt x="364" y="116"/>
                    <a:pt x="350" y="102"/>
                  </a:cubicBezTo>
                  <a:cubicBezTo>
                    <a:pt x="341" y="92"/>
                    <a:pt x="330" y="85"/>
                    <a:pt x="317" y="81"/>
                  </a:cubicBezTo>
                  <a:cubicBezTo>
                    <a:pt x="317" y="80"/>
                    <a:pt x="317" y="78"/>
                    <a:pt x="317" y="76"/>
                  </a:cubicBezTo>
                  <a:cubicBezTo>
                    <a:pt x="317" y="56"/>
                    <a:pt x="310" y="37"/>
                    <a:pt x="296" y="23"/>
                  </a:cubicBezTo>
                  <a:cubicBezTo>
                    <a:pt x="282" y="8"/>
                    <a:pt x="263" y="0"/>
                    <a:pt x="243" y="0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>
              <a:off x="7591559" y="2760316"/>
              <a:ext cx="424856" cy="264812"/>
            </a:xfrm>
            <a:custGeom>
              <a:avLst/>
              <a:gdLst>
                <a:gd name="T0" fmla="*/ 243 w 372"/>
                <a:gd name="T1" fmla="*/ 0 h 231"/>
                <a:gd name="T2" fmla="*/ 178 w 372"/>
                <a:gd name="T3" fmla="*/ 37 h 231"/>
                <a:gd name="T4" fmla="*/ 149 w 372"/>
                <a:gd name="T5" fmla="*/ 31 h 231"/>
                <a:gd name="T6" fmla="*/ 97 w 372"/>
                <a:gd name="T7" fmla="*/ 52 h 231"/>
                <a:gd name="T8" fmla="*/ 79 w 372"/>
                <a:gd name="T9" fmla="*/ 79 h 231"/>
                <a:gd name="T10" fmla="*/ 75 w 372"/>
                <a:gd name="T11" fmla="*/ 79 h 231"/>
                <a:gd name="T12" fmla="*/ 22 w 372"/>
                <a:gd name="T13" fmla="*/ 101 h 231"/>
                <a:gd name="T14" fmla="*/ 0 w 372"/>
                <a:gd name="T15" fmla="*/ 155 h 231"/>
                <a:gd name="T16" fmla="*/ 22 w 372"/>
                <a:gd name="T17" fmla="*/ 208 h 231"/>
                <a:gd name="T18" fmla="*/ 75 w 372"/>
                <a:gd name="T19" fmla="*/ 231 h 231"/>
                <a:gd name="T20" fmla="*/ 296 w 372"/>
                <a:gd name="T21" fmla="*/ 231 h 231"/>
                <a:gd name="T22" fmla="*/ 350 w 372"/>
                <a:gd name="T23" fmla="*/ 208 h 231"/>
                <a:gd name="T24" fmla="*/ 372 w 372"/>
                <a:gd name="T25" fmla="*/ 155 h 231"/>
                <a:gd name="T26" fmla="*/ 350 w 372"/>
                <a:gd name="T27" fmla="*/ 102 h 231"/>
                <a:gd name="T28" fmla="*/ 317 w 372"/>
                <a:gd name="T29" fmla="*/ 81 h 231"/>
                <a:gd name="T30" fmla="*/ 317 w 372"/>
                <a:gd name="T31" fmla="*/ 76 h 231"/>
                <a:gd name="T32" fmla="*/ 296 w 372"/>
                <a:gd name="T33" fmla="*/ 23 h 231"/>
                <a:gd name="T34" fmla="*/ 243 w 372"/>
                <a:gd name="T3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2" h="231">
                  <a:moveTo>
                    <a:pt x="243" y="0"/>
                  </a:moveTo>
                  <a:cubicBezTo>
                    <a:pt x="216" y="0"/>
                    <a:pt x="192" y="14"/>
                    <a:pt x="178" y="37"/>
                  </a:cubicBezTo>
                  <a:cubicBezTo>
                    <a:pt x="170" y="33"/>
                    <a:pt x="159" y="31"/>
                    <a:pt x="149" y="31"/>
                  </a:cubicBezTo>
                  <a:cubicBezTo>
                    <a:pt x="129" y="31"/>
                    <a:pt x="111" y="38"/>
                    <a:pt x="97" y="52"/>
                  </a:cubicBezTo>
                  <a:cubicBezTo>
                    <a:pt x="89" y="59"/>
                    <a:pt x="83" y="68"/>
                    <a:pt x="79" y="79"/>
                  </a:cubicBezTo>
                  <a:cubicBezTo>
                    <a:pt x="77" y="79"/>
                    <a:pt x="76" y="79"/>
                    <a:pt x="75" y="79"/>
                  </a:cubicBezTo>
                  <a:cubicBezTo>
                    <a:pt x="56" y="79"/>
                    <a:pt x="37" y="87"/>
                    <a:pt x="22" y="101"/>
                  </a:cubicBezTo>
                  <a:cubicBezTo>
                    <a:pt x="8" y="116"/>
                    <a:pt x="0" y="135"/>
                    <a:pt x="0" y="155"/>
                  </a:cubicBezTo>
                  <a:cubicBezTo>
                    <a:pt x="0" y="175"/>
                    <a:pt x="8" y="194"/>
                    <a:pt x="22" y="208"/>
                  </a:cubicBezTo>
                  <a:cubicBezTo>
                    <a:pt x="37" y="223"/>
                    <a:pt x="56" y="231"/>
                    <a:pt x="75" y="231"/>
                  </a:cubicBezTo>
                  <a:cubicBezTo>
                    <a:pt x="296" y="231"/>
                    <a:pt x="296" y="231"/>
                    <a:pt x="296" y="231"/>
                  </a:cubicBezTo>
                  <a:cubicBezTo>
                    <a:pt x="317" y="231"/>
                    <a:pt x="336" y="223"/>
                    <a:pt x="350" y="208"/>
                  </a:cubicBezTo>
                  <a:cubicBezTo>
                    <a:pt x="364" y="194"/>
                    <a:pt x="372" y="175"/>
                    <a:pt x="372" y="155"/>
                  </a:cubicBezTo>
                  <a:cubicBezTo>
                    <a:pt x="372" y="135"/>
                    <a:pt x="364" y="116"/>
                    <a:pt x="350" y="102"/>
                  </a:cubicBezTo>
                  <a:cubicBezTo>
                    <a:pt x="341" y="92"/>
                    <a:pt x="330" y="85"/>
                    <a:pt x="317" y="81"/>
                  </a:cubicBezTo>
                  <a:cubicBezTo>
                    <a:pt x="317" y="80"/>
                    <a:pt x="317" y="78"/>
                    <a:pt x="317" y="76"/>
                  </a:cubicBezTo>
                  <a:cubicBezTo>
                    <a:pt x="317" y="56"/>
                    <a:pt x="310" y="37"/>
                    <a:pt x="296" y="23"/>
                  </a:cubicBezTo>
                  <a:cubicBezTo>
                    <a:pt x="282" y="8"/>
                    <a:pt x="263" y="0"/>
                    <a:pt x="243" y="0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8065240" y="3944364"/>
              <a:ext cx="599459" cy="279351"/>
              <a:chOff x="2733676" y="174625"/>
              <a:chExt cx="1120775" cy="522287"/>
            </a:xfrm>
          </p:grpSpPr>
          <p:sp>
            <p:nvSpPr>
              <p:cNvPr id="44" name="Freeform 5"/>
              <p:cNvSpPr/>
              <p:nvPr/>
            </p:nvSpPr>
            <p:spPr bwMode="auto">
              <a:xfrm>
                <a:off x="3403601" y="174625"/>
                <a:ext cx="450850" cy="414337"/>
              </a:xfrm>
              <a:custGeom>
                <a:avLst/>
                <a:gdLst>
                  <a:gd name="T0" fmla="*/ 52 w 160"/>
                  <a:gd name="T1" fmla="*/ 146 h 146"/>
                  <a:gd name="T2" fmla="*/ 113 w 160"/>
                  <a:gd name="T3" fmla="*/ 146 h 146"/>
                  <a:gd name="T4" fmla="*/ 147 w 160"/>
                  <a:gd name="T5" fmla="*/ 132 h 146"/>
                  <a:gd name="T6" fmla="*/ 160 w 160"/>
                  <a:gd name="T7" fmla="*/ 98 h 146"/>
                  <a:gd name="T8" fmla="*/ 147 w 160"/>
                  <a:gd name="T9" fmla="*/ 64 h 146"/>
                  <a:gd name="T10" fmla="*/ 126 w 160"/>
                  <a:gd name="T11" fmla="*/ 52 h 146"/>
                  <a:gd name="T12" fmla="*/ 126 w 160"/>
                  <a:gd name="T13" fmla="*/ 48 h 146"/>
                  <a:gd name="T14" fmla="*/ 113 w 160"/>
                  <a:gd name="T15" fmla="*/ 14 h 146"/>
                  <a:gd name="T16" fmla="*/ 79 w 160"/>
                  <a:gd name="T17" fmla="*/ 0 h 146"/>
                  <a:gd name="T18" fmla="*/ 79 w 160"/>
                  <a:gd name="T19" fmla="*/ 0 h 146"/>
                  <a:gd name="T20" fmla="*/ 38 w 160"/>
                  <a:gd name="T21" fmla="*/ 23 h 146"/>
                  <a:gd name="T22" fmla="*/ 20 w 160"/>
                  <a:gd name="T23" fmla="*/ 20 h 146"/>
                  <a:gd name="T24" fmla="*/ 0 w 160"/>
                  <a:gd name="T2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0" h="146">
                    <a:moveTo>
                      <a:pt x="52" y="146"/>
                    </a:moveTo>
                    <a:cubicBezTo>
                      <a:pt x="113" y="146"/>
                      <a:pt x="113" y="146"/>
                      <a:pt x="113" y="146"/>
                    </a:cubicBezTo>
                    <a:cubicBezTo>
                      <a:pt x="126" y="146"/>
                      <a:pt x="138" y="141"/>
                      <a:pt x="147" y="132"/>
                    </a:cubicBezTo>
                    <a:cubicBezTo>
                      <a:pt x="155" y="123"/>
                      <a:pt x="160" y="111"/>
                      <a:pt x="160" y="98"/>
                    </a:cubicBezTo>
                    <a:cubicBezTo>
                      <a:pt x="160" y="85"/>
                      <a:pt x="155" y="73"/>
                      <a:pt x="147" y="64"/>
                    </a:cubicBezTo>
                    <a:cubicBezTo>
                      <a:pt x="141" y="58"/>
                      <a:pt x="134" y="54"/>
                      <a:pt x="126" y="52"/>
                    </a:cubicBezTo>
                    <a:cubicBezTo>
                      <a:pt x="126" y="51"/>
                      <a:pt x="126" y="49"/>
                      <a:pt x="126" y="48"/>
                    </a:cubicBezTo>
                    <a:cubicBezTo>
                      <a:pt x="126" y="36"/>
                      <a:pt x="121" y="24"/>
                      <a:pt x="113" y="14"/>
                    </a:cubicBezTo>
                    <a:cubicBezTo>
                      <a:pt x="104" y="5"/>
                      <a:pt x="92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62" y="0"/>
                      <a:pt x="47" y="9"/>
                      <a:pt x="38" y="23"/>
                    </a:cubicBezTo>
                    <a:cubicBezTo>
                      <a:pt x="33" y="21"/>
                      <a:pt x="26" y="20"/>
                      <a:pt x="20" y="20"/>
                    </a:cubicBezTo>
                    <a:cubicBezTo>
                      <a:pt x="13" y="20"/>
                      <a:pt x="6" y="21"/>
                      <a:pt x="0" y="24"/>
                    </a:cubicBez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45" name="Freeform 6"/>
              <p:cNvSpPr/>
              <p:nvPr/>
            </p:nvSpPr>
            <p:spPr bwMode="auto">
              <a:xfrm>
                <a:off x="2733676" y="177800"/>
                <a:ext cx="825500" cy="519112"/>
              </a:xfrm>
              <a:custGeom>
                <a:avLst/>
                <a:gdLst>
                  <a:gd name="T0" fmla="*/ 192 w 293"/>
                  <a:gd name="T1" fmla="*/ 0 h 183"/>
                  <a:gd name="T2" fmla="*/ 141 w 293"/>
                  <a:gd name="T3" fmla="*/ 30 h 183"/>
                  <a:gd name="T4" fmla="*/ 118 w 293"/>
                  <a:gd name="T5" fmla="*/ 25 h 183"/>
                  <a:gd name="T6" fmla="*/ 76 w 293"/>
                  <a:gd name="T7" fmla="*/ 41 h 183"/>
                  <a:gd name="T8" fmla="*/ 62 w 293"/>
                  <a:gd name="T9" fmla="*/ 63 h 183"/>
                  <a:gd name="T10" fmla="*/ 60 w 293"/>
                  <a:gd name="T11" fmla="*/ 63 h 183"/>
                  <a:gd name="T12" fmla="*/ 18 w 293"/>
                  <a:gd name="T13" fmla="*/ 81 h 183"/>
                  <a:gd name="T14" fmla="*/ 0 w 293"/>
                  <a:gd name="T15" fmla="*/ 123 h 183"/>
                  <a:gd name="T16" fmla="*/ 18 w 293"/>
                  <a:gd name="T17" fmla="*/ 165 h 183"/>
                  <a:gd name="T18" fmla="*/ 60 w 293"/>
                  <a:gd name="T19" fmla="*/ 183 h 183"/>
                  <a:gd name="T20" fmla="*/ 234 w 293"/>
                  <a:gd name="T21" fmla="*/ 183 h 183"/>
                  <a:gd name="T22" fmla="*/ 276 w 293"/>
                  <a:gd name="T23" fmla="*/ 165 h 183"/>
                  <a:gd name="T24" fmla="*/ 293 w 293"/>
                  <a:gd name="T25" fmla="*/ 123 h 183"/>
                  <a:gd name="T26" fmla="*/ 276 w 293"/>
                  <a:gd name="T27" fmla="*/ 81 h 183"/>
                  <a:gd name="T28" fmla="*/ 250 w 293"/>
                  <a:gd name="T29" fmla="*/ 65 h 183"/>
                  <a:gd name="T30" fmla="*/ 250 w 293"/>
                  <a:gd name="T31" fmla="*/ 61 h 183"/>
                  <a:gd name="T32" fmla="*/ 234 w 293"/>
                  <a:gd name="T33" fmla="*/ 19 h 183"/>
                  <a:gd name="T34" fmla="*/ 192 w 293"/>
                  <a:gd name="T35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3" h="183">
                    <a:moveTo>
                      <a:pt x="192" y="0"/>
                    </a:moveTo>
                    <a:cubicBezTo>
                      <a:pt x="171" y="0"/>
                      <a:pt x="152" y="12"/>
                      <a:pt x="141" y="30"/>
                    </a:cubicBezTo>
                    <a:cubicBezTo>
                      <a:pt x="134" y="27"/>
                      <a:pt x="126" y="25"/>
                      <a:pt x="118" y="25"/>
                    </a:cubicBezTo>
                    <a:cubicBezTo>
                      <a:pt x="102" y="25"/>
                      <a:pt x="88" y="31"/>
                      <a:pt x="76" y="41"/>
                    </a:cubicBezTo>
                    <a:cubicBezTo>
                      <a:pt x="70" y="47"/>
                      <a:pt x="65" y="55"/>
                      <a:pt x="62" y="63"/>
                    </a:cubicBezTo>
                    <a:cubicBezTo>
                      <a:pt x="61" y="63"/>
                      <a:pt x="60" y="63"/>
                      <a:pt x="60" y="63"/>
                    </a:cubicBezTo>
                    <a:cubicBezTo>
                      <a:pt x="44" y="63"/>
                      <a:pt x="29" y="69"/>
                      <a:pt x="18" y="81"/>
                    </a:cubicBezTo>
                    <a:cubicBezTo>
                      <a:pt x="6" y="92"/>
                      <a:pt x="0" y="107"/>
                      <a:pt x="0" y="123"/>
                    </a:cubicBezTo>
                    <a:cubicBezTo>
                      <a:pt x="0" y="139"/>
                      <a:pt x="6" y="154"/>
                      <a:pt x="18" y="165"/>
                    </a:cubicBezTo>
                    <a:cubicBezTo>
                      <a:pt x="29" y="177"/>
                      <a:pt x="44" y="183"/>
                      <a:pt x="60" y="183"/>
                    </a:cubicBezTo>
                    <a:cubicBezTo>
                      <a:pt x="234" y="183"/>
                      <a:pt x="234" y="183"/>
                      <a:pt x="234" y="183"/>
                    </a:cubicBezTo>
                    <a:cubicBezTo>
                      <a:pt x="250" y="183"/>
                      <a:pt x="265" y="177"/>
                      <a:pt x="276" y="165"/>
                    </a:cubicBezTo>
                    <a:cubicBezTo>
                      <a:pt x="287" y="154"/>
                      <a:pt x="293" y="139"/>
                      <a:pt x="293" y="123"/>
                    </a:cubicBezTo>
                    <a:cubicBezTo>
                      <a:pt x="293" y="107"/>
                      <a:pt x="287" y="92"/>
                      <a:pt x="276" y="81"/>
                    </a:cubicBezTo>
                    <a:cubicBezTo>
                      <a:pt x="269" y="73"/>
                      <a:pt x="260" y="68"/>
                      <a:pt x="250" y="65"/>
                    </a:cubicBezTo>
                    <a:cubicBezTo>
                      <a:pt x="250" y="64"/>
                      <a:pt x="250" y="62"/>
                      <a:pt x="250" y="61"/>
                    </a:cubicBezTo>
                    <a:cubicBezTo>
                      <a:pt x="250" y="45"/>
                      <a:pt x="245" y="30"/>
                      <a:pt x="234" y="19"/>
                    </a:cubicBezTo>
                    <a:cubicBezTo>
                      <a:pt x="223" y="7"/>
                      <a:pt x="208" y="0"/>
                      <a:pt x="192" y="0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</p:grpSp>
        <p:pic>
          <p:nvPicPr>
            <p:cNvPr id="18" name="Graphic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01720" y="2718065"/>
              <a:ext cx="293145" cy="335785"/>
            </a:xfrm>
            <a:prstGeom prst="rect">
              <a:avLst/>
            </a:prstGeom>
          </p:spPr>
        </p:pic>
        <p:sp>
          <p:nvSpPr>
            <p:cNvPr id="19" name="Freeform 5"/>
            <p:cNvSpPr/>
            <p:nvPr/>
          </p:nvSpPr>
          <p:spPr bwMode="auto">
            <a:xfrm>
              <a:off x="11219662" y="3679552"/>
              <a:ext cx="424856" cy="264812"/>
            </a:xfrm>
            <a:custGeom>
              <a:avLst/>
              <a:gdLst>
                <a:gd name="T0" fmla="*/ 243 w 372"/>
                <a:gd name="T1" fmla="*/ 0 h 231"/>
                <a:gd name="T2" fmla="*/ 178 w 372"/>
                <a:gd name="T3" fmla="*/ 37 h 231"/>
                <a:gd name="T4" fmla="*/ 149 w 372"/>
                <a:gd name="T5" fmla="*/ 31 h 231"/>
                <a:gd name="T6" fmla="*/ 97 w 372"/>
                <a:gd name="T7" fmla="*/ 52 h 231"/>
                <a:gd name="T8" fmla="*/ 79 w 372"/>
                <a:gd name="T9" fmla="*/ 79 h 231"/>
                <a:gd name="T10" fmla="*/ 75 w 372"/>
                <a:gd name="T11" fmla="*/ 79 h 231"/>
                <a:gd name="T12" fmla="*/ 22 w 372"/>
                <a:gd name="T13" fmla="*/ 101 h 231"/>
                <a:gd name="T14" fmla="*/ 0 w 372"/>
                <a:gd name="T15" fmla="*/ 155 h 231"/>
                <a:gd name="T16" fmla="*/ 22 w 372"/>
                <a:gd name="T17" fmla="*/ 208 h 231"/>
                <a:gd name="T18" fmla="*/ 75 w 372"/>
                <a:gd name="T19" fmla="*/ 231 h 231"/>
                <a:gd name="T20" fmla="*/ 296 w 372"/>
                <a:gd name="T21" fmla="*/ 231 h 231"/>
                <a:gd name="T22" fmla="*/ 350 w 372"/>
                <a:gd name="T23" fmla="*/ 208 h 231"/>
                <a:gd name="T24" fmla="*/ 372 w 372"/>
                <a:gd name="T25" fmla="*/ 155 h 231"/>
                <a:gd name="T26" fmla="*/ 350 w 372"/>
                <a:gd name="T27" fmla="*/ 102 h 231"/>
                <a:gd name="T28" fmla="*/ 317 w 372"/>
                <a:gd name="T29" fmla="*/ 81 h 231"/>
                <a:gd name="T30" fmla="*/ 317 w 372"/>
                <a:gd name="T31" fmla="*/ 76 h 231"/>
                <a:gd name="T32" fmla="*/ 296 w 372"/>
                <a:gd name="T33" fmla="*/ 23 h 231"/>
                <a:gd name="T34" fmla="*/ 243 w 372"/>
                <a:gd name="T3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2" h="231">
                  <a:moveTo>
                    <a:pt x="243" y="0"/>
                  </a:moveTo>
                  <a:cubicBezTo>
                    <a:pt x="216" y="0"/>
                    <a:pt x="192" y="14"/>
                    <a:pt x="178" y="37"/>
                  </a:cubicBezTo>
                  <a:cubicBezTo>
                    <a:pt x="170" y="33"/>
                    <a:pt x="159" y="31"/>
                    <a:pt x="149" y="31"/>
                  </a:cubicBezTo>
                  <a:cubicBezTo>
                    <a:pt x="129" y="31"/>
                    <a:pt x="111" y="38"/>
                    <a:pt x="97" y="52"/>
                  </a:cubicBezTo>
                  <a:cubicBezTo>
                    <a:pt x="89" y="59"/>
                    <a:pt x="83" y="68"/>
                    <a:pt x="79" y="79"/>
                  </a:cubicBezTo>
                  <a:cubicBezTo>
                    <a:pt x="77" y="79"/>
                    <a:pt x="76" y="79"/>
                    <a:pt x="75" y="79"/>
                  </a:cubicBezTo>
                  <a:cubicBezTo>
                    <a:pt x="56" y="79"/>
                    <a:pt x="37" y="87"/>
                    <a:pt x="22" y="101"/>
                  </a:cubicBezTo>
                  <a:cubicBezTo>
                    <a:pt x="8" y="116"/>
                    <a:pt x="0" y="135"/>
                    <a:pt x="0" y="155"/>
                  </a:cubicBezTo>
                  <a:cubicBezTo>
                    <a:pt x="0" y="175"/>
                    <a:pt x="8" y="194"/>
                    <a:pt x="22" y="208"/>
                  </a:cubicBezTo>
                  <a:cubicBezTo>
                    <a:pt x="37" y="223"/>
                    <a:pt x="56" y="231"/>
                    <a:pt x="75" y="231"/>
                  </a:cubicBezTo>
                  <a:cubicBezTo>
                    <a:pt x="296" y="231"/>
                    <a:pt x="296" y="231"/>
                    <a:pt x="296" y="231"/>
                  </a:cubicBezTo>
                  <a:cubicBezTo>
                    <a:pt x="317" y="231"/>
                    <a:pt x="336" y="223"/>
                    <a:pt x="350" y="208"/>
                  </a:cubicBezTo>
                  <a:cubicBezTo>
                    <a:pt x="364" y="194"/>
                    <a:pt x="372" y="175"/>
                    <a:pt x="372" y="155"/>
                  </a:cubicBezTo>
                  <a:cubicBezTo>
                    <a:pt x="372" y="135"/>
                    <a:pt x="364" y="116"/>
                    <a:pt x="350" y="102"/>
                  </a:cubicBezTo>
                  <a:cubicBezTo>
                    <a:pt x="341" y="92"/>
                    <a:pt x="330" y="85"/>
                    <a:pt x="317" y="81"/>
                  </a:cubicBezTo>
                  <a:cubicBezTo>
                    <a:pt x="317" y="80"/>
                    <a:pt x="317" y="78"/>
                    <a:pt x="317" y="76"/>
                  </a:cubicBezTo>
                  <a:cubicBezTo>
                    <a:pt x="317" y="56"/>
                    <a:pt x="310" y="37"/>
                    <a:pt x="296" y="23"/>
                  </a:cubicBezTo>
                  <a:cubicBezTo>
                    <a:pt x="282" y="8"/>
                    <a:pt x="263" y="0"/>
                    <a:pt x="243" y="0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cxnSp>
          <p:nvCxnSpPr>
            <p:cNvPr id="20" name="Straight Connector 29"/>
            <p:cNvCxnSpPr/>
            <p:nvPr/>
          </p:nvCxnSpPr>
          <p:spPr>
            <a:xfrm>
              <a:off x="1145167" y="2943637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0"/>
            <p:cNvCxnSpPr/>
            <p:nvPr/>
          </p:nvCxnSpPr>
          <p:spPr>
            <a:xfrm>
              <a:off x="470371" y="3261898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31"/>
            <p:cNvCxnSpPr/>
            <p:nvPr/>
          </p:nvCxnSpPr>
          <p:spPr>
            <a:xfrm>
              <a:off x="381504" y="3766674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2"/>
            <p:cNvCxnSpPr/>
            <p:nvPr/>
          </p:nvCxnSpPr>
          <p:spPr>
            <a:xfrm>
              <a:off x="1242060" y="4078737"/>
              <a:ext cx="256315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3"/>
            <p:cNvCxnSpPr/>
            <p:nvPr/>
          </p:nvCxnSpPr>
          <p:spPr>
            <a:xfrm>
              <a:off x="735001" y="4164908"/>
              <a:ext cx="131292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34"/>
            <p:cNvCxnSpPr/>
            <p:nvPr/>
          </p:nvCxnSpPr>
          <p:spPr>
            <a:xfrm>
              <a:off x="943984" y="3438759"/>
              <a:ext cx="298076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5"/>
            <p:cNvCxnSpPr/>
            <p:nvPr/>
          </p:nvCxnSpPr>
          <p:spPr>
            <a:xfrm>
              <a:off x="4152482" y="3143062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6"/>
            <p:cNvCxnSpPr/>
            <p:nvPr/>
          </p:nvCxnSpPr>
          <p:spPr>
            <a:xfrm>
              <a:off x="3616027" y="2704040"/>
              <a:ext cx="38314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7"/>
            <p:cNvCxnSpPr/>
            <p:nvPr/>
          </p:nvCxnSpPr>
          <p:spPr>
            <a:xfrm>
              <a:off x="3636906" y="3944364"/>
              <a:ext cx="35733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8"/>
            <p:cNvCxnSpPr/>
            <p:nvPr/>
          </p:nvCxnSpPr>
          <p:spPr>
            <a:xfrm>
              <a:off x="4579939" y="4223715"/>
              <a:ext cx="131292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9"/>
            <p:cNvCxnSpPr/>
            <p:nvPr/>
          </p:nvCxnSpPr>
          <p:spPr>
            <a:xfrm>
              <a:off x="3483311" y="4276095"/>
              <a:ext cx="21778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40"/>
            <p:cNvCxnSpPr/>
            <p:nvPr/>
          </p:nvCxnSpPr>
          <p:spPr>
            <a:xfrm>
              <a:off x="7550037" y="4055170"/>
              <a:ext cx="38314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1"/>
            <p:cNvCxnSpPr/>
            <p:nvPr/>
          </p:nvCxnSpPr>
          <p:spPr>
            <a:xfrm>
              <a:off x="7901781" y="4444881"/>
              <a:ext cx="298076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42"/>
            <p:cNvCxnSpPr/>
            <p:nvPr/>
          </p:nvCxnSpPr>
          <p:spPr>
            <a:xfrm>
              <a:off x="8664699" y="4322622"/>
              <a:ext cx="21778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43"/>
            <p:cNvCxnSpPr/>
            <p:nvPr/>
          </p:nvCxnSpPr>
          <p:spPr>
            <a:xfrm>
              <a:off x="7911628" y="3796169"/>
              <a:ext cx="131292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44"/>
            <p:cNvCxnSpPr/>
            <p:nvPr/>
          </p:nvCxnSpPr>
          <p:spPr>
            <a:xfrm>
              <a:off x="7901781" y="3270191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45"/>
            <p:cNvCxnSpPr/>
            <p:nvPr/>
          </p:nvCxnSpPr>
          <p:spPr>
            <a:xfrm>
              <a:off x="8199857" y="2892722"/>
              <a:ext cx="38314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46"/>
            <p:cNvCxnSpPr/>
            <p:nvPr/>
          </p:nvCxnSpPr>
          <p:spPr>
            <a:xfrm>
              <a:off x="8463566" y="3121232"/>
              <a:ext cx="21778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7"/>
            <p:cNvCxnSpPr/>
            <p:nvPr/>
          </p:nvCxnSpPr>
          <p:spPr>
            <a:xfrm>
              <a:off x="11300798" y="2879836"/>
              <a:ext cx="131292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8"/>
            <p:cNvCxnSpPr/>
            <p:nvPr/>
          </p:nvCxnSpPr>
          <p:spPr>
            <a:xfrm>
              <a:off x="10866454" y="3270191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9"/>
            <p:cNvCxnSpPr/>
            <p:nvPr/>
          </p:nvCxnSpPr>
          <p:spPr>
            <a:xfrm>
              <a:off x="11497565" y="3438759"/>
              <a:ext cx="38314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50"/>
            <p:cNvCxnSpPr/>
            <p:nvPr/>
          </p:nvCxnSpPr>
          <p:spPr>
            <a:xfrm>
              <a:off x="10927370" y="3811958"/>
              <a:ext cx="131292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51"/>
            <p:cNvCxnSpPr/>
            <p:nvPr/>
          </p:nvCxnSpPr>
          <p:spPr>
            <a:xfrm>
              <a:off x="11771819" y="3811958"/>
              <a:ext cx="217789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52"/>
            <p:cNvCxnSpPr/>
            <p:nvPr/>
          </p:nvCxnSpPr>
          <p:spPr>
            <a:xfrm>
              <a:off x="10801720" y="4255606"/>
              <a:ext cx="353208" cy="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Oval 9"/>
          <p:cNvSpPr/>
          <p:nvPr/>
        </p:nvSpPr>
        <p:spPr bwMode="auto">
          <a:xfrm>
            <a:off x="8880384" y="2867058"/>
            <a:ext cx="1824770" cy="1824768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58"/>
          <p:cNvGrpSpPr/>
          <p:nvPr/>
        </p:nvGrpSpPr>
        <p:grpSpPr>
          <a:xfrm>
            <a:off x="9184972" y="3496606"/>
            <a:ext cx="1215593" cy="565672"/>
            <a:chOff x="3111500" y="5865813"/>
            <a:chExt cx="1122363" cy="522288"/>
          </a:xfrm>
          <a:noFill/>
        </p:grpSpPr>
        <p:sp>
          <p:nvSpPr>
            <p:cNvPr id="51" name="Freeform 5"/>
            <p:cNvSpPr/>
            <p:nvPr/>
          </p:nvSpPr>
          <p:spPr bwMode="auto">
            <a:xfrm>
              <a:off x="3783013" y="5865813"/>
              <a:ext cx="450850" cy="414338"/>
            </a:xfrm>
            <a:custGeom>
              <a:avLst/>
              <a:gdLst>
                <a:gd name="T0" fmla="*/ 52 w 160"/>
                <a:gd name="T1" fmla="*/ 146 h 146"/>
                <a:gd name="T2" fmla="*/ 113 w 160"/>
                <a:gd name="T3" fmla="*/ 146 h 146"/>
                <a:gd name="T4" fmla="*/ 147 w 160"/>
                <a:gd name="T5" fmla="*/ 132 h 146"/>
                <a:gd name="T6" fmla="*/ 160 w 160"/>
                <a:gd name="T7" fmla="*/ 98 h 146"/>
                <a:gd name="T8" fmla="*/ 147 w 160"/>
                <a:gd name="T9" fmla="*/ 64 h 146"/>
                <a:gd name="T10" fmla="*/ 126 w 160"/>
                <a:gd name="T11" fmla="*/ 52 h 146"/>
                <a:gd name="T12" fmla="*/ 126 w 160"/>
                <a:gd name="T13" fmla="*/ 48 h 146"/>
                <a:gd name="T14" fmla="*/ 113 w 160"/>
                <a:gd name="T15" fmla="*/ 14 h 146"/>
                <a:gd name="T16" fmla="*/ 79 w 160"/>
                <a:gd name="T17" fmla="*/ 0 h 146"/>
                <a:gd name="T18" fmla="*/ 79 w 160"/>
                <a:gd name="T19" fmla="*/ 0 h 146"/>
                <a:gd name="T20" fmla="*/ 38 w 160"/>
                <a:gd name="T21" fmla="*/ 23 h 146"/>
                <a:gd name="T22" fmla="*/ 20 w 160"/>
                <a:gd name="T23" fmla="*/ 20 h 146"/>
                <a:gd name="T24" fmla="*/ 0 w 160"/>
                <a:gd name="T25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146">
                  <a:moveTo>
                    <a:pt x="52" y="146"/>
                  </a:moveTo>
                  <a:cubicBezTo>
                    <a:pt x="113" y="146"/>
                    <a:pt x="113" y="146"/>
                    <a:pt x="113" y="146"/>
                  </a:cubicBezTo>
                  <a:cubicBezTo>
                    <a:pt x="126" y="146"/>
                    <a:pt x="138" y="141"/>
                    <a:pt x="147" y="132"/>
                  </a:cubicBezTo>
                  <a:cubicBezTo>
                    <a:pt x="155" y="123"/>
                    <a:pt x="160" y="111"/>
                    <a:pt x="160" y="98"/>
                  </a:cubicBezTo>
                  <a:cubicBezTo>
                    <a:pt x="160" y="85"/>
                    <a:pt x="155" y="73"/>
                    <a:pt x="147" y="64"/>
                  </a:cubicBezTo>
                  <a:cubicBezTo>
                    <a:pt x="141" y="58"/>
                    <a:pt x="134" y="54"/>
                    <a:pt x="126" y="52"/>
                  </a:cubicBezTo>
                  <a:cubicBezTo>
                    <a:pt x="126" y="51"/>
                    <a:pt x="126" y="49"/>
                    <a:pt x="126" y="48"/>
                  </a:cubicBezTo>
                  <a:cubicBezTo>
                    <a:pt x="126" y="36"/>
                    <a:pt x="121" y="24"/>
                    <a:pt x="113" y="14"/>
                  </a:cubicBezTo>
                  <a:cubicBezTo>
                    <a:pt x="104" y="5"/>
                    <a:pt x="92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2" y="0"/>
                    <a:pt x="47" y="9"/>
                    <a:pt x="38" y="23"/>
                  </a:cubicBezTo>
                  <a:cubicBezTo>
                    <a:pt x="33" y="21"/>
                    <a:pt x="26" y="20"/>
                    <a:pt x="20" y="20"/>
                  </a:cubicBezTo>
                  <a:cubicBezTo>
                    <a:pt x="13" y="20"/>
                    <a:pt x="6" y="21"/>
                    <a:pt x="0" y="24"/>
                  </a:cubicBez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3111500" y="5868988"/>
              <a:ext cx="827087" cy="519113"/>
            </a:xfrm>
            <a:custGeom>
              <a:avLst/>
              <a:gdLst>
                <a:gd name="T0" fmla="*/ 192 w 293"/>
                <a:gd name="T1" fmla="*/ 0 h 183"/>
                <a:gd name="T2" fmla="*/ 141 w 293"/>
                <a:gd name="T3" fmla="*/ 30 h 183"/>
                <a:gd name="T4" fmla="*/ 118 w 293"/>
                <a:gd name="T5" fmla="*/ 25 h 183"/>
                <a:gd name="T6" fmla="*/ 76 w 293"/>
                <a:gd name="T7" fmla="*/ 41 h 183"/>
                <a:gd name="T8" fmla="*/ 62 w 293"/>
                <a:gd name="T9" fmla="*/ 63 h 183"/>
                <a:gd name="T10" fmla="*/ 60 w 293"/>
                <a:gd name="T11" fmla="*/ 63 h 183"/>
                <a:gd name="T12" fmla="*/ 18 w 293"/>
                <a:gd name="T13" fmla="*/ 81 h 183"/>
                <a:gd name="T14" fmla="*/ 0 w 293"/>
                <a:gd name="T15" fmla="*/ 123 h 183"/>
                <a:gd name="T16" fmla="*/ 18 w 293"/>
                <a:gd name="T17" fmla="*/ 165 h 183"/>
                <a:gd name="T18" fmla="*/ 60 w 293"/>
                <a:gd name="T19" fmla="*/ 183 h 183"/>
                <a:gd name="T20" fmla="*/ 234 w 293"/>
                <a:gd name="T21" fmla="*/ 183 h 183"/>
                <a:gd name="T22" fmla="*/ 276 w 293"/>
                <a:gd name="T23" fmla="*/ 165 h 183"/>
                <a:gd name="T24" fmla="*/ 293 w 293"/>
                <a:gd name="T25" fmla="*/ 123 h 183"/>
                <a:gd name="T26" fmla="*/ 276 w 293"/>
                <a:gd name="T27" fmla="*/ 81 h 183"/>
                <a:gd name="T28" fmla="*/ 250 w 293"/>
                <a:gd name="T29" fmla="*/ 65 h 183"/>
                <a:gd name="T30" fmla="*/ 250 w 293"/>
                <a:gd name="T31" fmla="*/ 61 h 183"/>
                <a:gd name="T32" fmla="*/ 234 w 293"/>
                <a:gd name="T33" fmla="*/ 19 h 183"/>
                <a:gd name="T34" fmla="*/ 192 w 293"/>
                <a:gd name="T3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3" h="183">
                  <a:moveTo>
                    <a:pt x="192" y="0"/>
                  </a:moveTo>
                  <a:cubicBezTo>
                    <a:pt x="171" y="0"/>
                    <a:pt x="152" y="12"/>
                    <a:pt x="141" y="30"/>
                  </a:cubicBezTo>
                  <a:cubicBezTo>
                    <a:pt x="134" y="27"/>
                    <a:pt x="126" y="25"/>
                    <a:pt x="118" y="25"/>
                  </a:cubicBezTo>
                  <a:cubicBezTo>
                    <a:pt x="102" y="25"/>
                    <a:pt x="88" y="31"/>
                    <a:pt x="76" y="41"/>
                  </a:cubicBezTo>
                  <a:cubicBezTo>
                    <a:pt x="70" y="47"/>
                    <a:pt x="65" y="55"/>
                    <a:pt x="62" y="63"/>
                  </a:cubicBezTo>
                  <a:cubicBezTo>
                    <a:pt x="61" y="63"/>
                    <a:pt x="60" y="63"/>
                    <a:pt x="60" y="63"/>
                  </a:cubicBezTo>
                  <a:cubicBezTo>
                    <a:pt x="44" y="63"/>
                    <a:pt x="29" y="69"/>
                    <a:pt x="18" y="81"/>
                  </a:cubicBezTo>
                  <a:cubicBezTo>
                    <a:pt x="6" y="92"/>
                    <a:pt x="0" y="107"/>
                    <a:pt x="0" y="123"/>
                  </a:cubicBezTo>
                  <a:cubicBezTo>
                    <a:pt x="0" y="139"/>
                    <a:pt x="6" y="154"/>
                    <a:pt x="18" y="165"/>
                  </a:cubicBezTo>
                  <a:cubicBezTo>
                    <a:pt x="29" y="177"/>
                    <a:pt x="44" y="183"/>
                    <a:pt x="60" y="183"/>
                  </a:cubicBezTo>
                  <a:cubicBezTo>
                    <a:pt x="234" y="183"/>
                    <a:pt x="234" y="183"/>
                    <a:pt x="234" y="183"/>
                  </a:cubicBezTo>
                  <a:cubicBezTo>
                    <a:pt x="250" y="183"/>
                    <a:pt x="265" y="177"/>
                    <a:pt x="276" y="165"/>
                  </a:cubicBezTo>
                  <a:cubicBezTo>
                    <a:pt x="287" y="154"/>
                    <a:pt x="293" y="139"/>
                    <a:pt x="293" y="123"/>
                  </a:cubicBezTo>
                  <a:cubicBezTo>
                    <a:pt x="293" y="107"/>
                    <a:pt x="287" y="92"/>
                    <a:pt x="276" y="81"/>
                  </a:cubicBezTo>
                  <a:cubicBezTo>
                    <a:pt x="269" y="73"/>
                    <a:pt x="260" y="68"/>
                    <a:pt x="250" y="65"/>
                  </a:cubicBezTo>
                  <a:cubicBezTo>
                    <a:pt x="250" y="64"/>
                    <a:pt x="250" y="62"/>
                    <a:pt x="250" y="61"/>
                  </a:cubicBezTo>
                  <a:cubicBezTo>
                    <a:pt x="250" y="45"/>
                    <a:pt x="245" y="30"/>
                    <a:pt x="234" y="19"/>
                  </a:cubicBezTo>
                  <a:cubicBezTo>
                    <a:pt x="223" y="7"/>
                    <a:pt x="208" y="0"/>
                    <a:pt x="192" y="0"/>
                  </a:cubicBezTo>
                  <a:close/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89642" tIns="44821" rIns="89642" bIns="44821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</p:grpSp>
      <p:sp>
        <p:nvSpPr>
          <p:cNvPr id="54" name="Oval 6"/>
          <p:cNvSpPr/>
          <p:nvPr/>
        </p:nvSpPr>
        <p:spPr bwMode="auto">
          <a:xfrm>
            <a:off x="4761774" y="2222873"/>
            <a:ext cx="2515766" cy="2515764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9"/>
          <p:cNvGrpSpPr/>
          <p:nvPr/>
        </p:nvGrpSpPr>
        <p:grpSpPr>
          <a:xfrm>
            <a:off x="5533036" y="2836344"/>
            <a:ext cx="973245" cy="1288823"/>
            <a:chOff x="7289959" y="2943701"/>
            <a:chExt cx="734377" cy="972502"/>
          </a:xfrm>
          <a:noFill/>
        </p:grpSpPr>
        <p:sp>
          <p:nvSpPr>
            <p:cNvPr id="56" name="Freeform: Shape 60"/>
            <p:cNvSpPr/>
            <p:nvPr/>
          </p:nvSpPr>
          <p:spPr>
            <a:xfrm>
              <a:off x="7289959" y="2944653"/>
              <a:ext cx="733425" cy="971550"/>
            </a:xfrm>
            <a:custGeom>
              <a:avLst/>
              <a:gdLst/>
              <a:ahLst/>
              <a:cxnLst/>
              <a:rect l="0" t="0" r="0" b="0"/>
              <a:pathLst>
                <a:path w="733425" h="971550">
                  <a:moveTo>
                    <a:pt x="714851" y="274796"/>
                  </a:moveTo>
                  <a:lnTo>
                    <a:pt x="714851" y="903446"/>
                  </a:lnTo>
                  <a:cubicBezTo>
                    <a:pt x="714851" y="932021"/>
                    <a:pt x="691991" y="954881"/>
                    <a:pt x="663416" y="954881"/>
                  </a:cubicBezTo>
                  <a:lnTo>
                    <a:pt x="72866" y="954881"/>
                  </a:lnTo>
                  <a:cubicBezTo>
                    <a:pt x="44291" y="954881"/>
                    <a:pt x="21431" y="932021"/>
                    <a:pt x="21431" y="903446"/>
                  </a:cubicBezTo>
                  <a:lnTo>
                    <a:pt x="21431" y="72866"/>
                  </a:lnTo>
                  <a:cubicBezTo>
                    <a:pt x="21431" y="44291"/>
                    <a:pt x="44291" y="21431"/>
                    <a:pt x="72866" y="21431"/>
                  </a:cubicBezTo>
                  <a:lnTo>
                    <a:pt x="460534" y="21431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57" name="Freeform: Shape 61"/>
            <p:cNvSpPr/>
            <p:nvPr/>
          </p:nvSpPr>
          <p:spPr>
            <a:xfrm>
              <a:off x="7729061" y="2943701"/>
              <a:ext cx="295275" cy="295275"/>
            </a:xfrm>
            <a:custGeom>
              <a:avLst/>
              <a:gdLst/>
              <a:ahLst/>
              <a:cxnLst/>
              <a:rect l="0" t="0" r="0" b="0"/>
              <a:pathLst>
                <a:path w="295275" h="295275">
                  <a:moveTo>
                    <a:pt x="21431" y="21431"/>
                  </a:moveTo>
                  <a:lnTo>
                    <a:pt x="21431" y="275749"/>
                  </a:lnTo>
                  <a:lnTo>
                    <a:pt x="275749" y="275749"/>
                  </a:lnTo>
                  <a:close/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58" name="Freeform: Shape 62"/>
            <p:cNvSpPr/>
            <p:nvPr/>
          </p:nvSpPr>
          <p:spPr>
            <a:xfrm>
              <a:off x="7416641" y="3204686"/>
              <a:ext cx="257175" cy="38100"/>
            </a:xfrm>
            <a:custGeom>
              <a:avLst/>
              <a:gdLst/>
              <a:ahLst/>
              <a:cxnLst/>
              <a:rect l="0" t="0" r="0" b="0"/>
              <a:pathLst>
                <a:path w="257175" h="38100">
                  <a:moveTo>
                    <a:pt x="21431" y="21431"/>
                  </a:moveTo>
                  <a:lnTo>
                    <a:pt x="241459" y="21431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59" name="Freeform: Shape 63"/>
            <p:cNvSpPr/>
            <p:nvPr/>
          </p:nvSpPr>
          <p:spPr>
            <a:xfrm>
              <a:off x="7416641" y="3371373"/>
              <a:ext cx="476250" cy="38100"/>
            </a:xfrm>
            <a:custGeom>
              <a:avLst/>
              <a:gdLst/>
              <a:ahLst/>
              <a:cxnLst/>
              <a:rect l="0" t="0" r="0" b="0"/>
              <a:pathLst>
                <a:path w="476250" h="38100">
                  <a:moveTo>
                    <a:pt x="21431" y="21431"/>
                  </a:moveTo>
                  <a:lnTo>
                    <a:pt x="460534" y="21431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60" name="Freeform: Shape 64"/>
            <p:cNvSpPr/>
            <p:nvPr/>
          </p:nvSpPr>
          <p:spPr>
            <a:xfrm>
              <a:off x="7416641" y="3538061"/>
              <a:ext cx="476250" cy="38100"/>
            </a:xfrm>
            <a:custGeom>
              <a:avLst/>
              <a:gdLst/>
              <a:ahLst/>
              <a:cxnLst/>
              <a:rect l="0" t="0" r="0" b="0"/>
              <a:pathLst>
                <a:path w="476250" h="38100">
                  <a:moveTo>
                    <a:pt x="21431" y="21431"/>
                  </a:moveTo>
                  <a:lnTo>
                    <a:pt x="460534" y="21431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  <p:sp>
          <p:nvSpPr>
            <p:cNvPr id="61" name="Freeform: Shape 65"/>
            <p:cNvSpPr/>
            <p:nvPr/>
          </p:nvSpPr>
          <p:spPr>
            <a:xfrm>
              <a:off x="7416641" y="3687603"/>
              <a:ext cx="257175" cy="38100"/>
            </a:xfrm>
            <a:custGeom>
              <a:avLst/>
              <a:gdLst/>
              <a:ahLst/>
              <a:cxnLst/>
              <a:rect l="0" t="0" r="0" b="0"/>
              <a:pathLst>
                <a:path w="257175" h="38100">
                  <a:moveTo>
                    <a:pt x="21431" y="21431"/>
                  </a:moveTo>
                  <a:lnTo>
                    <a:pt x="241459" y="21431"/>
                  </a:lnTo>
                </a:path>
              </a:pathLst>
            </a:custGeom>
            <a:grpFill/>
            <a:ln w="28575" cap="rnd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30" b="0" i="0" u="none" strike="noStrike" kern="1200" cap="none" spc="0" normalizeH="0" baseline="0" noProof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 panose="020B0702040204020203"/>
                <a:ea typeface="+mn-ea"/>
                <a:cs typeface="+mn-cs"/>
              </a:endParaRPr>
            </a:p>
          </p:txBody>
        </p:sp>
      </p:grpSp>
      <p:sp>
        <p:nvSpPr>
          <p:cNvPr id="63" name="Oval 10"/>
          <p:cNvSpPr/>
          <p:nvPr/>
        </p:nvSpPr>
        <p:spPr bwMode="auto">
          <a:xfrm>
            <a:off x="1666423" y="2825631"/>
            <a:ext cx="1824770" cy="1824768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8"/>
          <p:cNvGrpSpPr/>
          <p:nvPr/>
        </p:nvGrpSpPr>
        <p:grpSpPr>
          <a:xfrm>
            <a:off x="2103979" y="3279998"/>
            <a:ext cx="949659" cy="916034"/>
            <a:chOff x="7546559" y="2557657"/>
            <a:chExt cx="949614" cy="915990"/>
          </a:xfrm>
          <a:noFill/>
        </p:grpSpPr>
        <p:grpSp>
          <p:nvGrpSpPr>
            <p:cNvPr id="65" name="Group 69"/>
            <p:cNvGrpSpPr/>
            <p:nvPr/>
          </p:nvGrpSpPr>
          <p:grpSpPr>
            <a:xfrm>
              <a:off x="7546559" y="2981323"/>
              <a:ext cx="446694" cy="492324"/>
              <a:chOff x="848773" y="3063002"/>
              <a:chExt cx="885825" cy="976313"/>
            </a:xfrm>
            <a:grpFill/>
          </p:grpSpPr>
          <p:sp>
            <p:nvSpPr>
              <p:cNvPr id="74" name="Freeform: Shape 78"/>
              <p:cNvSpPr/>
              <p:nvPr/>
            </p:nvSpPr>
            <p:spPr>
              <a:xfrm>
                <a:off x="848773" y="3063002"/>
                <a:ext cx="885825" cy="504825"/>
              </a:xfrm>
              <a:custGeom>
                <a:avLst/>
                <a:gdLst/>
                <a:ahLst/>
                <a:cxnLst/>
                <a:rect l="0" t="0" r="0" b="0"/>
                <a:pathLst>
                  <a:path w="885825" h="504825">
                    <a:moveTo>
                      <a:pt x="21431" y="254794"/>
                    </a:moveTo>
                    <a:lnTo>
                      <a:pt x="443389" y="488156"/>
                    </a:lnTo>
                    <a:lnTo>
                      <a:pt x="866299" y="254794"/>
                    </a:lnTo>
                    <a:lnTo>
                      <a:pt x="443389" y="21431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9"/>
              <p:cNvSpPr/>
              <p:nvPr/>
            </p:nvSpPr>
            <p:spPr>
              <a:xfrm>
                <a:off x="848773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21431" y="21431"/>
                    </a:moveTo>
                    <a:lnTo>
                      <a:pt x="21431" y="489109"/>
                    </a:lnTo>
                    <a:lnTo>
                      <a:pt x="443389" y="722471"/>
                    </a:lnTo>
                    <a:lnTo>
                      <a:pt x="443389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80"/>
              <p:cNvSpPr/>
              <p:nvPr/>
            </p:nvSpPr>
            <p:spPr>
              <a:xfrm>
                <a:off x="1270731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444341" y="21431"/>
                    </a:moveTo>
                    <a:lnTo>
                      <a:pt x="444341" y="489109"/>
                    </a:lnTo>
                    <a:lnTo>
                      <a:pt x="21431" y="722471"/>
                    </a:lnTo>
                    <a:lnTo>
                      <a:pt x="21431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70"/>
            <p:cNvGrpSpPr/>
            <p:nvPr/>
          </p:nvGrpSpPr>
          <p:grpSpPr>
            <a:xfrm>
              <a:off x="8049479" y="2981323"/>
              <a:ext cx="446694" cy="492324"/>
              <a:chOff x="848773" y="3063002"/>
              <a:chExt cx="885825" cy="976313"/>
            </a:xfrm>
            <a:grpFill/>
          </p:grpSpPr>
          <p:sp>
            <p:nvSpPr>
              <p:cNvPr id="71" name="Freeform: Shape 75"/>
              <p:cNvSpPr/>
              <p:nvPr/>
            </p:nvSpPr>
            <p:spPr>
              <a:xfrm>
                <a:off x="848773" y="3063002"/>
                <a:ext cx="885825" cy="504825"/>
              </a:xfrm>
              <a:custGeom>
                <a:avLst/>
                <a:gdLst/>
                <a:ahLst/>
                <a:cxnLst/>
                <a:rect l="0" t="0" r="0" b="0"/>
                <a:pathLst>
                  <a:path w="885825" h="504825">
                    <a:moveTo>
                      <a:pt x="21431" y="254794"/>
                    </a:moveTo>
                    <a:lnTo>
                      <a:pt x="443389" y="488156"/>
                    </a:lnTo>
                    <a:lnTo>
                      <a:pt x="866299" y="254794"/>
                    </a:lnTo>
                    <a:lnTo>
                      <a:pt x="443389" y="21431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6"/>
              <p:cNvSpPr/>
              <p:nvPr/>
            </p:nvSpPr>
            <p:spPr>
              <a:xfrm>
                <a:off x="848773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21431" y="21431"/>
                    </a:moveTo>
                    <a:lnTo>
                      <a:pt x="21431" y="489109"/>
                    </a:lnTo>
                    <a:lnTo>
                      <a:pt x="443389" y="722471"/>
                    </a:lnTo>
                    <a:lnTo>
                      <a:pt x="443389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7"/>
              <p:cNvSpPr/>
              <p:nvPr/>
            </p:nvSpPr>
            <p:spPr>
              <a:xfrm>
                <a:off x="1270731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444341" y="21431"/>
                    </a:moveTo>
                    <a:lnTo>
                      <a:pt x="444341" y="489109"/>
                    </a:lnTo>
                    <a:lnTo>
                      <a:pt x="21431" y="722471"/>
                    </a:lnTo>
                    <a:lnTo>
                      <a:pt x="21431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oup 71"/>
            <p:cNvGrpSpPr/>
            <p:nvPr/>
          </p:nvGrpSpPr>
          <p:grpSpPr>
            <a:xfrm>
              <a:off x="7798019" y="2557657"/>
              <a:ext cx="446694" cy="492324"/>
              <a:chOff x="848773" y="3063002"/>
              <a:chExt cx="885825" cy="976313"/>
            </a:xfrm>
            <a:grpFill/>
          </p:grpSpPr>
          <p:sp>
            <p:nvSpPr>
              <p:cNvPr id="68" name="Freeform: Shape 72"/>
              <p:cNvSpPr/>
              <p:nvPr/>
            </p:nvSpPr>
            <p:spPr>
              <a:xfrm>
                <a:off x="848773" y="3063002"/>
                <a:ext cx="885825" cy="504825"/>
              </a:xfrm>
              <a:custGeom>
                <a:avLst/>
                <a:gdLst/>
                <a:ahLst/>
                <a:cxnLst/>
                <a:rect l="0" t="0" r="0" b="0"/>
                <a:pathLst>
                  <a:path w="885825" h="504825">
                    <a:moveTo>
                      <a:pt x="21431" y="254794"/>
                    </a:moveTo>
                    <a:lnTo>
                      <a:pt x="443389" y="488156"/>
                    </a:lnTo>
                    <a:lnTo>
                      <a:pt x="866299" y="254794"/>
                    </a:lnTo>
                    <a:lnTo>
                      <a:pt x="443389" y="21431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73"/>
              <p:cNvSpPr/>
              <p:nvPr/>
            </p:nvSpPr>
            <p:spPr>
              <a:xfrm>
                <a:off x="848773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21431" y="21431"/>
                    </a:moveTo>
                    <a:lnTo>
                      <a:pt x="21431" y="489109"/>
                    </a:lnTo>
                    <a:lnTo>
                      <a:pt x="443389" y="722471"/>
                    </a:lnTo>
                    <a:lnTo>
                      <a:pt x="443389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74"/>
              <p:cNvSpPr/>
              <p:nvPr/>
            </p:nvSpPr>
            <p:spPr>
              <a:xfrm>
                <a:off x="1270731" y="3296365"/>
                <a:ext cx="457200" cy="742950"/>
              </a:xfrm>
              <a:custGeom>
                <a:avLst/>
                <a:gdLst/>
                <a:ahLst/>
                <a:cxnLst/>
                <a:rect l="0" t="0" r="0" b="0"/>
                <a:pathLst>
                  <a:path w="457200" h="742950">
                    <a:moveTo>
                      <a:pt x="444341" y="21431"/>
                    </a:moveTo>
                    <a:lnTo>
                      <a:pt x="444341" y="489109"/>
                    </a:lnTo>
                    <a:lnTo>
                      <a:pt x="21431" y="722471"/>
                    </a:lnTo>
                    <a:lnTo>
                      <a:pt x="21431" y="254794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bg1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3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 panose="020B0702040204020203"/>
                  <a:ea typeface="+mn-ea"/>
                  <a:cs typeface="+mn-cs"/>
                </a:endParaRPr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4965671" y="4968132"/>
            <a:ext cx="2260659" cy="1022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472093" y="4797748"/>
            <a:ext cx="2260659" cy="905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662439" y="4797748"/>
            <a:ext cx="2260659" cy="905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DFEA"/>
            </a:gs>
            <a:gs pos="100000">
              <a:srgbClr val="3057F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>
          <a:xfrm>
            <a:off x="-596399" y="-1030514"/>
            <a:ext cx="5968849" cy="3338285"/>
          </a:xfrm>
          <a:custGeom>
            <a:avLst/>
            <a:gdLst>
              <a:gd name="connsiteX0" fmla="*/ 7086600 w 7112000"/>
              <a:gd name="connsiteY0" fmla="*/ 1066800 h 3949700"/>
              <a:gd name="connsiteX1" fmla="*/ 5829300 w 7112000"/>
              <a:gd name="connsiteY1" fmla="*/ 2108200 h 3949700"/>
              <a:gd name="connsiteX2" fmla="*/ 3924300 w 7112000"/>
              <a:gd name="connsiteY2" fmla="*/ 2247900 h 3949700"/>
              <a:gd name="connsiteX3" fmla="*/ 4000500 w 7112000"/>
              <a:gd name="connsiteY3" fmla="*/ 3937000 h 3949700"/>
              <a:gd name="connsiteX4" fmla="*/ 0 w 7112000"/>
              <a:gd name="connsiteY4" fmla="*/ 3949700 h 3949700"/>
              <a:gd name="connsiteX5" fmla="*/ 254000 w 7112000"/>
              <a:gd name="connsiteY5" fmla="*/ 215900 h 3949700"/>
              <a:gd name="connsiteX6" fmla="*/ 3009900 w 7112000"/>
              <a:gd name="connsiteY6" fmla="*/ 0 h 3949700"/>
              <a:gd name="connsiteX7" fmla="*/ 7112000 w 7112000"/>
              <a:gd name="connsiteY7" fmla="*/ 965200 h 3949700"/>
              <a:gd name="connsiteX8" fmla="*/ 7086600 w 7112000"/>
              <a:gd name="connsiteY8" fmla="*/ 1066800 h 3949700"/>
              <a:gd name="connsiteX0-1" fmla="*/ 7086600 w 7112000"/>
              <a:gd name="connsiteY0-2" fmla="*/ 1066800 h 3949700"/>
              <a:gd name="connsiteX1-3" fmla="*/ 5829300 w 7112000"/>
              <a:gd name="connsiteY1-4" fmla="*/ 2108200 h 3949700"/>
              <a:gd name="connsiteX2-5" fmla="*/ 3924300 w 7112000"/>
              <a:gd name="connsiteY2-6" fmla="*/ 2247900 h 3949700"/>
              <a:gd name="connsiteX3-7" fmla="*/ 4000500 w 7112000"/>
              <a:gd name="connsiteY3-8" fmla="*/ 3937000 h 3949700"/>
              <a:gd name="connsiteX4-9" fmla="*/ 0 w 7112000"/>
              <a:gd name="connsiteY4-10" fmla="*/ 3949700 h 3949700"/>
              <a:gd name="connsiteX5-11" fmla="*/ 254000 w 7112000"/>
              <a:gd name="connsiteY5-12" fmla="*/ 215900 h 3949700"/>
              <a:gd name="connsiteX6-13" fmla="*/ 3009900 w 7112000"/>
              <a:gd name="connsiteY6-14" fmla="*/ 0 h 3949700"/>
              <a:gd name="connsiteX7-15" fmla="*/ 7112000 w 7112000"/>
              <a:gd name="connsiteY7-16" fmla="*/ 965200 h 3949700"/>
              <a:gd name="connsiteX8-17" fmla="*/ 7086600 w 7112000"/>
              <a:gd name="connsiteY8-18" fmla="*/ 1066800 h 3949700"/>
              <a:gd name="connsiteX0-19" fmla="*/ 7086600 w 7112000"/>
              <a:gd name="connsiteY0-20" fmla="*/ 1066800 h 3949700"/>
              <a:gd name="connsiteX1-21" fmla="*/ 5829300 w 7112000"/>
              <a:gd name="connsiteY1-22" fmla="*/ 2108200 h 3949700"/>
              <a:gd name="connsiteX2-23" fmla="*/ 3924300 w 7112000"/>
              <a:gd name="connsiteY2-24" fmla="*/ 2247900 h 3949700"/>
              <a:gd name="connsiteX3-25" fmla="*/ 4000500 w 7112000"/>
              <a:gd name="connsiteY3-26" fmla="*/ 3937000 h 3949700"/>
              <a:gd name="connsiteX4-27" fmla="*/ 0 w 7112000"/>
              <a:gd name="connsiteY4-28" fmla="*/ 3949700 h 3949700"/>
              <a:gd name="connsiteX5-29" fmla="*/ 254000 w 7112000"/>
              <a:gd name="connsiteY5-30" fmla="*/ 215900 h 3949700"/>
              <a:gd name="connsiteX6-31" fmla="*/ 3009900 w 7112000"/>
              <a:gd name="connsiteY6-32" fmla="*/ 0 h 3949700"/>
              <a:gd name="connsiteX7-33" fmla="*/ 7112000 w 7112000"/>
              <a:gd name="connsiteY7-34" fmla="*/ 965200 h 3949700"/>
              <a:gd name="connsiteX8-35" fmla="*/ 7086600 w 7112000"/>
              <a:gd name="connsiteY8-36" fmla="*/ 1066800 h 3949700"/>
              <a:gd name="connsiteX0-37" fmla="*/ 7086600 w 7112000"/>
              <a:gd name="connsiteY0-38" fmla="*/ 1066800 h 4387594"/>
              <a:gd name="connsiteX1-39" fmla="*/ 5829300 w 7112000"/>
              <a:gd name="connsiteY1-40" fmla="*/ 2108200 h 4387594"/>
              <a:gd name="connsiteX2-41" fmla="*/ 3924300 w 7112000"/>
              <a:gd name="connsiteY2-42" fmla="*/ 2247900 h 4387594"/>
              <a:gd name="connsiteX3-43" fmla="*/ 4000500 w 7112000"/>
              <a:gd name="connsiteY3-44" fmla="*/ 3937000 h 4387594"/>
              <a:gd name="connsiteX4-45" fmla="*/ 0 w 7112000"/>
              <a:gd name="connsiteY4-46" fmla="*/ 3949700 h 4387594"/>
              <a:gd name="connsiteX5-47" fmla="*/ 254000 w 7112000"/>
              <a:gd name="connsiteY5-48" fmla="*/ 215900 h 4387594"/>
              <a:gd name="connsiteX6-49" fmla="*/ 3009900 w 7112000"/>
              <a:gd name="connsiteY6-50" fmla="*/ 0 h 4387594"/>
              <a:gd name="connsiteX7-51" fmla="*/ 7112000 w 7112000"/>
              <a:gd name="connsiteY7-52" fmla="*/ 965200 h 4387594"/>
              <a:gd name="connsiteX8-53" fmla="*/ 7086600 w 7112000"/>
              <a:gd name="connsiteY8-54" fmla="*/ 1066800 h 4387594"/>
              <a:gd name="connsiteX0-55" fmla="*/ 7086600 w 7112000"/>
              <a:gd name="connsiteY0-56" fmla="*/ 1066800 h 4308324"/>
              <a:gd name="connsiteX1-57" fmla="*/ 5829300 w 7112000"/>
              <a:gd name="connsiteY1-58" fmla="*/ 2108200 h 4308324"/>
              <a:gd name="connsiteX2-59" fmla="*/ 3924300 w 7112000"/>
              <a:gd name="connsiteY2-60" fmla="*/ 2247900 h 4308324"/>
              <a:gd name="connsiteX3-61" fmla="*/ 3187700 w 7112000"/>
              <a:gd name="connsiteY3-62" fmla="*/ 3746500 h 4308324"/>
              <a:gd name="connsiteX4-63" fmla="*/ 0 w 7112000"/>
              <a:gd name="connsiteY4-64" fmla="*/ 3949700 h 4308324"/>
              <a:gd name="connsiteX5-65" fmla="*/ 254000 w 7112000"/>
              <a:gd name="connsiteY5-66" fmla="*/ 215900 h 4308324"/>
              <a:gd name="connsiteX6-67" fmla="*/ 3009900 w 7112000"/>
              <a:gd name="connsiteY6-68" fmla="*/ 0 h 4308324"/>
              <a:gd name="connsiteX7-69" fmla="*/ 7112000 w 7112000"/>
              <a:gd name="connsiteY7-70" fmla="*/ 965200 h 4308324"/>
              <a:gd name="connsiteX8-71" fmla="*/ 7086600 w 7112000"/>
              <a:gd name="connsiteY8-72" fmla="*/ 1066800 h 4308324"/>
              <a:gd name="connsiteX0-73" fmla="*/ 7086600 w 7112000"/>
              <a:gd name="connsiteY0-74" fmla="*/ 1066800 h 4235704"/>
              <a:gd name="connsiteX1-75" fmla="*/ 5829300 w 7112000"/>
              <a:gd name="connsiteY1-76" fmla="*/ 2108200 h 4235704"/>
              <a:gd name="connsiteX2-77" fmla="*/ 4064000 w 7112000"/>
              <a:gd name="connsiteY2-78" fmla="*/ 2247900 h 4235704"/>
              <a:gd name="connsiteX3-79" fmla="*/ 3187700 w 7112000"/>
              <a:gd name="connsiteY3-80" fmla="*/ 3746500 h 4235704"/>
              <a:gd name="connsiteX4-81" fmla="*/ 0 w 7112000"/>
              <a:gd name="connsiteY4-82" fmla="*/ 3949700 h 4235704"/>
              <a:gd name="connsiteX5-83" fmla="*/ 254000 w 7112000"/>
              <a:gd name="connsiteY5-84" fmla="*/ 215900 h 4235704"/>
              <a:gd name="connsiteX6-85" fmla="*/ 3009900 w 7112000"/>
              <a:gd name="connsiteY6-86" fmla="*/ 0 h 4235704"/>
              <a:gd name="connsiteX7-87" fmla="*/ 7112000 w 7112000"/>
              <a:gd name="connsiteY7-88" fmla="*/ 965200 h 4235704"/>
              <a:gd name="connsiteX8-89" fmla="*/ 7086600 w 7112000"/>
              <a:gd name="connsiteY8-90" fmla="*/ 1066800 h 4235704"/>
              <a:gd name="connsiteX0-91" fmla="*/ 7086600 w 7264400"/>
              <a:gd name="connsiteY0-92" fmla="*/ 1066800 h 4235704"/>
              <a:gd name="connsiteX1-93" fmla="*/ 5829300 w 7264400"/>
              <a:gd name="connsiteY1-94" fmla="*/ 2108200 h 4235704"/>
              <a:gd name="connsiteX2-95" fmla="*/ 4064000 w 7264400"/>
              <a:gd name="connsiteY2-96" fmla="*/ 2247900 h 4235704"/>
              <a:gd name="connsiteX3-97" fmla="*/ 3187700 w 7264400"/>
              <a:gd name="connsiteY3-98" fmla="*/ 3746500 h 4235704"/>
              <a:gd name="connsiteX4-99" fmla="*/ 0 w 7264400"/>
              <a:gd name="connsiteY4-100" fmla="*/ 3949700 h 4235704"/>
              <a:gd name="connsiteX5-101" fmla="*/ 254000 w 7264400"/>
              <a:gd name="connsiteY5-102" fmla="*/ 215900 h 4235704"/>
              <a:gd name="connsiteX6-103" fmla="*/ 3009900 w 7264400"/>
              <a:gd name="connsiteY6-104" fmla="*/ 0 h 4235704"/>
              <a:gd name="connsiteX7-105" fmla="*/ 7264400 w 7264400"/>
              <a:gd name="connsiteY7-106" fmla="*/ 660400 h 4235704"/>
              <a:gd name="connsiteX8-107" fmla="*/ 7086600 w 7264400"/>
              <a:gd name="connsiteY8-108" fmla="*/ 1066800 h 4235704"/>
              <a:gd name="connsiteX0-109" fmla="*/ 7086600 w 7573433"/>
              <a:gd name="connsiteY0-110" fmla="*/ 1066800 h 4235704"/>
              <a:gd name="connsiteX1-111" fmla="*/ 5829300 w 7573433"/>
              <a:gd name="connsiteY1-112" fmla="*/ 2108200 h 4235704"/>
              <a:gd name="connsiteX2-113" fmla="*/ 4064000 w 7573433"/>
              <a:gd name="connsiteY2-114" fmla="*/ 2247900 h 4235704"/>
              <a:gd name="connsiteX3-115" fmla="*/ 3187700 w 7573433"/>
              <a:gd name="connsiteY3-116" fmla="*/ 3746500 h 4235704"/>
              <a:gd name="connsiteX4-117" fmla="*/ 0 w 7573433"/>
              <a:gd name="connsiteY4-118" fmla="*/ 3949700 h 4235704"/>
              <a:gd name="connsiteX5-119" fmla="*/ 254000 w 7573433"/>
              <a:gd name="connsiteY5-120" fmla="*/ 215900 h 4235704"/>
              <a:gd name="connsiteX6-121" fmla="*/ 3009900 w 7573433"/>
              <a:gd name="connsiteY6-122" fmla="*/ 0 h 4235704"/>
              <a:gd name="connsiteX7-123" fmla="*/ 7264400 w 7573433"/>
              <a:gd name="connsiteY7-124" fmla="*/ 660400 h 4235704"/>
              <a:gd name="connsiteX8-125" fmla="*/ 7086600 w 7573433"/>
              <a:gd name="connsiteY8-126" fmla="*/ 1066800 h 42357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7573433" h="4235704">
                <a:moveTo>
                  <a:pt x="7086600" y="1066800"/>
                </a:moveTo>
                <a:cubicBezTo>
                  <a:pt x="6847417" y="1308100"/>
                  <a:pt x="6333067" y="1911350"/>
                  <a:pt x="5829300" y="2108200"/>
                </a:cubicBezTo>
                <a:cubicBezTo>
                  <a:pt x="5325533" y="2305050"/>
                  <a:pt x="4504267" y="1974850"/>
                  <a:pt x="4064000" y="2247900"/>
                </a:cubicBezTo>
                <a:cubicBezTo>
                  <a:pt x="3623733" y="2520950"/>
                  <a:pt x="3865033" y="3462867"/>
                  <a:pt x="3187700" y="3746500"/>
                </a:cubicBezTo>
                <a:cubicBezTo>
                  <a:pt x="2510367" y="4030133"/>
                  <a:pt x="624417" y="4569883"/>
                  <a:pt x="0" y="3949700"/>
                </a:cubicBezTo>
                <a:lnTo>
                  <a:pt x="254000" y="215900"/>
                </a:lnTo>
                <a:lnTo>
                  <a:pt x="3009900" y="0"/>
                </a:lnTo>
                <a:lnTo>
                  <a:pt x="7264400" y="660400"/>
                </a:lnTo>
                <a:cubicBezTo>
                  <a:pt x="7943850" y="838200"/>
                  <a:pt x="7325783" y="825500"/>
                  <a:pt x="7086600" y="1066800"/>
                </a:cubicBezTo>
                <a:close/>
              </a:path>
            </a:pathLst>
          </a:custGeom>
          <a:gradFill flip="none" rotWithShape="1">
            <a:gsLst>
              <a:gs pos="40000">
                <a:srgbClr val="3057FC"/>
              </a:gs>
              <a:gs pos="26000">
                <a:srgbClr val="E29E7D"/>
              </a:gs>
              <a:gs pos="100000">
                <a:srgbClr val="20CDF7"/>
              </a:gs>
            </a:gsLst>
            <a:lin ang="13500000" scaled="1"/>
            <a:tileRect/>
          </a:gradFill>
          <a:ln>
            <a:noFill/>
          </a:ln>
          <a:effectLst>
            <a:outerShdw blurRad="190500" dist="63500" dir="2700000" algn="tl" rotWithShape="0">
              <a:srgbClr val="20CDF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420" y="1397391"/>
            <a:ext cx="2356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Futura Md BT" panose="020B0602020204020303" pitchFamily="34" charset="0"/>
              </a:rPr>
              <a:t>CONTENTS</a:t>
            </a:r>
            <a:endParaRPr lang="en-US" altLang="zh-CN" sz="3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420" y="96196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目录</a:t>
            </a:r>
            <a:endParaRPr lang="en-US" altLang="zh-CN" sz="32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6220" y="1071470"/>
            <a:ext cx="365760" cy="3657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+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95202" y="4583563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83983" y="2340993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794924" y="4583563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794924" y="2340993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32122" y="2437543"/>
            <a:ext cx="681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Futura Md BT" panose="020B0602020204020303" pitchFamily="34" charset="0"/>
              </a:rPr>
              <a:t>01</a:t>
            </a:r>
            <a:endParaRPr lang="en-US" altLang="zh-CN" sz="3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3063" y="2437543"/>
            <a:ext cx="681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Futura Md BT" panose="020B0602020204020303" pitchFamily="34" charset="0"/>
              </a:rPr>
              <a:t>02</a:t>
            </a:r>
            <a:endParaRPr lang="en-US" altLang="zh-CN" sz="3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43303" y="4680114"/>
            <a:ext cx="681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Futura Md BT" panose="020B0602020204020303" pitchFamily="34" charset="0"/>
              </a:rPr>
              <a:t>03</a:t>
            </a:r>
            <a:endParaRPr lang="en-US" altLang="zh-CN" sz="3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3063" y="4680114"/>
            <a:ext cx="681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Futura Md BT" panose="020B0602020204020303" pitchFamily="34" charset="0"/>
              </a:rPr>
              <a:t>04</a:t>
            </a:r>
            <a:endParaRPr lang="en-US" altLang="zh-CN" sz="32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09998" y="2237004"/>
            <a:ext cx="1986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01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09999" y="2596542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28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09998" y="4516297"/>
            <a:ext cx="1986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03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09999" y="4875835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存在问题不足</a:t>
            </a:r>
            <a:endParaRPr lang="zh-CN" altLang="en-US" sz="28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34742" y="2237004"/>
            <a:ext cx="1986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02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34743" y="2596542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28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34742" y="4516297"/>
            <a:ext cx="1986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04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34743" y="4875835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28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 flipH="1" flipV="1">
            <a:off x="9012660" y="5584521"/>
            <a:ext cx="3890539" cy="2175918"/>
          </a:xfrm>
          <a:custGeom>
            <a:avLst/>
            <a:gdLst>
              <a:gd name="connsiteX0" fmla="*/ 7086600 w 7112000"/>
              <a:gd name="connsiteY0" fmla="*/ 1066800 h 3949700"/>
              <a:gd name="connsiteX1" fmla="*/ 5829300 w 7112000"/>
              <a:gd name="connsiteY1" fmla="*/ 2108200 h 3949700"/>
              <a:gd name="connsiteX2" fmla="*/ 3924300 w 7112000"/>
              <a:gd name="connsiteY2" fmla="*/ 2247900 h 3949700"/>
              <a:gd name="connsiteX3" fmla="*/ 4000500 w 7112000"/>
              <a:gd name="connsiteY3" fmla="*/ 3937000 h 3949700"/>
              <a:gd name="connsiteX4" fmla="*/ 0 w 7112000"/>
              <a:gd name="connsiteY4" fmla="*/ 3949700 h 3949700"/>
              <a:gd name="connsiteX5" fmla="*/ 254000 w 7112000"/>
              <a:gd name="connsiteY5" fmla="*/ 215900 h 3949700"/>
              <a:gd name="connsiteX6" fmla="*/ 3009900 w 7112000"/>
              <a:gd name="connsiteY6" fmla="*/ 0 h 3949700"/>
              <a:gd name="connsiteX7" fmla="*/ 7112000 w 7112000"/>
              <a:gd name="connsiteY7" fmla="*/ 965200 h 3949700"/>
              <a:gd name="connsiteX8" fmla="*/ 7086600 w 7112000"/>
              <a:gd name="connsiteY8" fmla="*/ 1066800 h 3949700"/>
              <a:gd name="connsiteX0-1" fmla="*/ 7086600 w 7112000"/>
              <a:gd name="connsiteY0-2" fmla="*/ 1066800 h 3949700"/>
              <a:gd name="connsiteX1-3" fmla="*/ 5829300 w 7112000"/>
              <a:gd name="connsiteY1-4" fmla="*/ 2108200 h 3949700"/>
              <a:gd name="connsiteX2-5" fmla="*/ 3924300 w 7112000"/>
              <a:gd name="connsiteY2-6" fmla="*/ 2247900 h 3949700"/>
              <a:gd name="connsiteX3-7" fmla="*/ 4000500 w 7112000"/>
              <a:gd name="connsiteY3-8" fmla="*/ 3937000 h 3949700"/>
              <a:gd name="connsiteX4-9" fmla="*/ 0 w 7112000"/>
              <a:gd name="connsiteY4-10" fmla="*/ 3949700 h 3949700"/>
              <a:gd name="connsiteX5-11" fmla="*/ 254000 w 7112000"/>
              <a:gd name="connsiteY5-12" fmla="*/ 215900 h 3949700"/>
              <a:gd name="connsiteX6-13" fmla="*/ 3009900 w 7112000"/>
              <a:gd name="connsiteY6-14" fmla="*/ 0 h 3949700"/>
              <a:gd name="connsiteX7-15" fmla="*/ 7112000 w 7112000"/>
              <a:gd name="connsiteY7-16" fmla="*/ 965200 h 3949700"/>
              <a:gd name="connsiteX8-17" fmla="*/ 7086600 w 7112000"/>
              <a:gd name="connsiteY8-18" fmla="*/ 1066800 h 3949700"/>
              <a:gd name="connsiteX0-19" fmla="*/ 7086600 w 7112000"/>
              <a:gd name="connsiteY0-20" fmla="*/ 1066800 h 3949700"/>
              <a:gd name="connsiteX1-21" fmla="*/ 5829300 w 7112000"/>
              <a:gd name="connsiteY1-22" fmla="*/ 2108200 h 3949700"/>
              <a:gd name="connsiteX2-23" fmla="*/ 3924300 w 7112000"/>
              <a:gd name="connsiteY2-24" fmla="*/ 2247900 h 3949700"/>
              <a:gd name="connsiteX3-25" fmla="*/ 4000500 w 7112000"/>
              <a:gd name="connsiteY3-26" fmla="*/ 3937000 h 3949700"/>
              <a:gd name="connsiteX4-27" fmla="*/ 0 w 7112000"/>
              <a:gd name="connsiteY4-28" fmla="*/ 3949700 h 3949700"/>
              <a:gd name="connsiteX5-29" fmla="*/ 254000 w 7112000"/>
              <a:gd name="connsiteY5-30" fmla="*/ 215900 h 3949700"/>
              <a:gd name="connsiteX6-31" fmla="*/ 3009900 w 7112000"/>
              <a:gd name="connsiteY6-32" fmla="*/ 0 h 3949700"/>
              <a:gd name="connsiteX7-33" fmla="*/ 7112000 w 7112000"/>
              <a:gd name="connsiteY7-34" fmla="*/ 965200 h 3949700"/>
              <a:gd name="connsiteX8-35" fmla="*/ 7086600 w 7112000"/>
              <a:gd name="connsiteY8-36" fmla="*/ 1066800 h 3949700"/>
              <a:gd name="connsiteX0-37" fmla="*/ 7086600 w 7112000"/>
              <a:gd name="connsiteY0-38" fmla="*/ 1066800 h 4387594"/>
              <a:gd name="connsiteX1-39" fmla="*/ 5829300 w 7112000"/>
              <a:gd name="connsiteY1-40" fmla="*/ 2108200 h 4387594"/>
              <a:gd name="connsiteX2-41" fmla="*/ 3924300 w 7112000"/>
              <a:gd name="connsiteY2-42" fmla="*/ 2247900 h 4387594"/>
              <a:gd name="connsiteX3-43" fmla="*/ 4000500 w 7112000"/>
              <a:gd name="connsiteY3-44" fmla="*/ 3937000 h 4387594"/>
              <a:gd name="connsiteX4-45" fmla="*/ 0 w 7112000"/>
              <a:gd name="connsiteY4-46" fmla="*/ 3949700 h 4387594"/>
              <a:gd name="connsiteX5-47" fmla="*/ 254000 w 7112000"/>
              <a:gd name="connsiteY5-48" fmla="*/ 215900 h 4387594"/>
              <a:gd name="connsiteX6-49" fmla="*/ 3009900 w 7112000"/>
              <a:gd name="connsiteY6-50" fmla="*/ 0 h 4387594"/>
              <a:gd name="connsiteX7-51" fmla="*/ 7112000 w 7112000"/>
              <a:gd name="connsiteY7-52" fmla="*/ 965200 h 4387594"/>
              <a:gd name="connsiteX8-53" fmla="*/ 7086600 w 7112000"/>
              <a:gd name="connsiteY8-54" fmla="*/ 1066800 h 4387594"/>
              <a:gd name="connsiteX0-55" fmla="*/ 7086600 w 7112000"/>
              <a:gd name="connsiteY0-56" fmla="*/ 1066800 h 4308324"/>
              <a:gd name="connsiteX1-57" fmla="*/ 5829300 w 7112000"/>
              <a:gd name="connsiteY1-58" fmla="*/ 2108200 h 4308324"/>
              <a:gd name="connsiteX2-59" fmla="*/ 3924300 w 7112000"/>
              <a:gd name="connsiteY2-60" fmla="*/ 2247900 h 4308324"/>
              <a:gd name="connsiteX3-61" fmla="*/ 3187700 w 7112000"/>
              <a:gd name="connsiteY3-62" fmla="*/ 3746500 h 4308324"/>
              <a:gd name="connsiteX4-63" fmla="*/ 0 w 7112000"/>
              <a:gd name="connsiteY4-64" fmla="*/ 3949700 h 4308324"/>
              <a:gd name="connsiteX5-65" fmla="*/ 254000 w 7112000"/>
              <a:gd name="connsiteY5-66" fmla="*/ 215900 h 4308324"/>
              <a:gd name="connsiteX6-67" fmla="*/ 3009900 w 7112000"/>
              <a:gd name="connsiteY6-68" fmla="*/ 0 h 4308324"/>
              <a:gd name="connsiteX7-69" fmla="*/ 7112000 w 7112000"/>
              <a:gd name="connsiteY7-70" fmla="*/ 965200 h 4308324"/>
              <a:gd name="connsiteX8-71" fmla="*/ 7086600 w 7112000"/>
              <a:gd name="connsiteY8-72" fmla="*/ 1066800 h 4308324"/>
              <a:gd name="connsiteX0-73" fmla="*/ 7086600 w 7112000"/>
              <a:gd name="connsiteY0-74" fmla="*/ 1066800 h 4235704"/>
              <a:gd name="connsiteX1-75" fmla="*/ 5829300 w 7112000"/>
              <a:gd name="connsiteY1-76" fmla="*/ 2108200 h 4235704"/>
              <a:gd name="connsiteX2-77" fmla="*/ 4064000 w 7112000"/>
              <a:gd name="connsiteY2-78" fmla="*/ 2247900 h 4235704"/>
              <a:gd name="connsiteX3-79" fmla="*/ 3187700 w 7112000"/>
              <a:gd name="connsiteY3-80" fmla="*/ 3746500 h 4235704"/>
              <a:gd name="connsiteX4-81" fmla="*/ 0 w 7112000"/>
              <a:gd name="connsiteY4-82" fmla="*/ 3949700 h 4235704"/>
              <a:gd name="connsiteX5-83" fmla="*/ 254000 w 7112000"/>
              <a:gd name="connsiteY5-84" fmla="*/ 215900 h 4235704"/>
              <a:gd name="connsiteX6-85" fmla="*/ 3009900 w 7112000"/>
              <a:gd name="connsiteY6-86" fmla="*/ 0 h 4235704"/>
              <a:gd name="connsiteX7-87" fmla="*/ 7112000 w 7112000"/>
              <a:gd name="connsiteY7-88" fmla="*/ 965200 h 4235704"/>
              <a:gd name="connsiteX8-89" fmla="*/ 7086600 w 7112000"/>
              <a:gd name="connsiteY8-90" fmla="*/ 1066800 h 4235704"/>
              <a:gd name="connsiteX0-91" fmla="*/ 7086600 w 7264400"/>
              <a:gd name="connsiteY0-92" fmla="*/ 1066800 h 4235704"/>
              <a:gd name="connsiteX1-93" fmla="*/ 5829300 w 7264400"/>
              <a:gd name="connsiteY1-94" fmla="*/ 2108200 h 4235704"/>
              <a:gd name="connsiteX2-95" fmla="*/ 4064000 w 7264400"/>
              <a:gd name="connsiteY2-96" fmla="*/ 2247900 h 4235704"/>
              <a:gd name="connsiteX3-97" fmla="*/ 3187700 w 7264400"/>
              <a:gd name="connsiteY3-98" fmla="*/ 3746500 h 4235704"/>
              <a:gd name="connsiteX4-99" fmla="*/ 0 w 7264400"/>
              <a:gd name="connsiteY4-100" fmla="*/ 3949700 h 4235704"/>
              <a:gd name="connsiteX5-101" fmla="*/ 254000 w 7264400"/>
              <a:gd name="connsiteY5-102" fmla="*/ 215900 h 4235704"/>
              <a:gd name="connsiteX6-103" fmla="*/ 3009900 w 7264400"/>
              <a:gd name="connsiteY6-104" fmla="*/ 0 h 4235704"/>
              <a:gd name="connsiteX7-105" fmla="*/ 7264400 w 7264400"/>
              <a:gd name="connsiteY7-106" fmla="*/ 660400 h 4235704"/>
              <a:gd name="connsiteX8-107" fmla="*/ 7086600 w 7264400"/>
              <a:gd name="connsiteY8-108" fmla="*/ 1066800 h 4235704"/>
              <a:gd name="connsiteX0-109" fmla="*/ 7086600 w 7573433"/>
              <a:gd name="connsiteY0-110" fmla="*/ 1066800 h 4235704"/>
              <a:gd name="connsiteX1-111" fmla="*/ 5829300 w 7573433"/>
              <a:gd name="connsiteY1-112" fmla="*/ 2108200 h 4235704"/>
              <a:gd name="connsiteX2-113" fmla="*/ 4064000 w 7573433"/>
              <a:gd name="connsiteY2-114" fmla="*/ 2247900 h 4235704"/>
              <a:gd name="connsiteX3-115" fmla="*/ 3187700 w 7573433"/>
              <a:gd name="connsiteY3-116" fmla="*/ 3746500 h 4235704"/>
              <a:gd name="connsiteX4-117" fmla="*/ 0 w 7573433"/>
              <a:gd name="connsiteY4-118" fmla="*/ 3949700 h 4235704"/>
              <a:gd name="connsiteX5-119" fmla="*/ 254000 w 7573433"/>
              <a:gd name="connsiteY5-120" fmla="*/ 215900 h 4235704"/>
              <a:gd name="connsiteX6-121" fmla="*/ 3009900 w 7573433"/>
              <a:gd name="connsiteY6-122" fmla="*/ 0 h 4235704"/>
              <a:gd name="connsiteX7-123" fmla="*/ 7264400 w 7573433"/>
              <a:gd name="connsiteY7-124" fmla="*/ 660400 h 4235704"/>
              <a:gd name="connsiteX8-125" fmla="*/ 7086600 w 7573433"/>
              <a:gd name="connsiteY8-126" fmla="*/ 1066800 h 42357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7573433" h="4235704">
                <a:moveTo>
                  <a:pt x="7086600" y="1066800"/>
                </a:moveTo>
                <a:cubicBezTo>
                  <a:pt x="6847417" y="1308100"/>
                  <a:pt x="6333067" y="1911350"/>
                  <a:pt x="5829300" y="2108200"/>
                </a:cubicBezTo>
                <a:cubicBezTo>
                  <a:pt x="5325533" y="2305050"/>
                  <a:pt x="4504267" y="1974850"/>
                  <a:pt x="4064000" y="2247900"/>
                </a:cubicBezTo>
                <a:cubicBezTo>
                  <a:pt x="3623733" y="2520950"/>
                  <a:pt x="3865033" y="3462867"/>
                  <a:pt x="3187700" y="3746500"/>
                </a:cubicBezTo>
                <a:cubicBezTo>
                  <a:pt x="2510367" y="4030133"/>
                  <a:pt x="624417" y="4569883"/>
                  <a:pt x="0" y="3949700"/>
                </a:cubicBezTo>
                <a:lnTo>
                  <a:pt x="254000" y="215900"/>
                </a:lnTo>
                <a:lnTo>
                  <a:pt x="3009900" y="0"/>
                </a:lnTo>
                <a:lnTo>
                  <a:pt x="7264400" y="660400"/>
                </a:lnTo>
                <a:cubicBezTo>
                  <a:pt x="7943850" y="838200"/>
                  <a:pt x="7325783" y="825500"/>
                  <a:pt x="7086600" y="1066800"/>
                </a:cubicBezTo>
                <a:close/>
              </a:path>
            </a:pathLst>
          </a:custGeom>
          <a:gradFill flip="none" rotWithShape="1">
            <a:gsLst>
              <a:gs pos="40000">
                <a:srgbClr val="3057FC"/>
              </a:gs>
              <a:gs pos="26000">
                <a:srgbClr val="E29E7D"/>
              </a:gs>
              <a:gs pos="100000">
                <a:srgbClr val="20CDF7"/>
              </a:gs>
            </a:gsLst>
            <a:lin ang="13500000" scaled="1"/>
            <a:tileRect/>
          </a:gradFill>
          <a:ln>
            <a:noFill/>
          </a:ln>
          <a:effectLst>
            <a:outerShdw blurRad="190500" dist="63500" dir="2700000" algn="tl" rotWithShape="0">
              <a:srgbClr val="20CDF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90" r="280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4861" y="3293764"/>
            <a:ext cx="130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36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6825" y="2079704"/>
            <a:ext cx="13080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4</a:t>
            </a:r>
            <a:endParaRPr lang="zh-CN" altLang="en-US" sz="138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5923" y="3170654"/>
            <a:ext cx="40433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5923" y="2683982"/>
            <a:ext cx="2545890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dirty="0"/>
              <a:t>WORK PLAN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2120900" y="1968500"/>
            <a:ext cx="7645400" cy="2806700"/>
          </a:xfrm>
          <a:prstGeom prst="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4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61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6159" y="712103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WORK PLAN</a:t>
            </a:r>
            <a:endParaRPr lang="en-US" altLang="zh-CN" sz="1600">
              <a:solidFill>
                <a:srgbClr val="030303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3902" y="1379438"/>
            <a:ext cx="3039585" cy="5071365"/>
            <a:chOff x="9246801" y="1622066"/>
            <a:chExt cx="4378678" cy="7732256"/>
          </a:xfrm>
          <a:effectLst/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email"/>
            <a:srcRect l="17248" t="9093" r="64496" b="58668"/>
            <a:stretch>
              <a:fillRect/>
            </a:stretch>
          </p:blipFill>
          <p:spPr>
            <a:xfrm>
              <a:off x="9246801" y="1622066"/>
              <a:ext cx="4378678" cy="7732256"/>
            </a:xfrm>
            <a:prstGeom prst="rect">
              <a:avLst/>
            </a:prstGeom>
          </p:spPr>
        </p:pic>
        <p:sp>
          <p:nvSpPr>
            <p:cNvPr id="28" name="任意多边形: 形状 27"/>
            <p:cNvSpPr/>
            <p:nvPr/>
          </p:nvSpPr>
          <p:spPr>
            <a:xfrm>
              <a:off x="9817364" y="2136895"/>
              <a:ext cx="3206835" cy="6850279"/>
            </a:xfrm>
            <a:custGeom>
              <a:avLst/>
              <a:gdLst>
                <a:gd name="connsiteX0" fmla="*/ 223493 w 2072640"/>
                <a:gd name="connsiteY0" fmla="*/ 0 h 4427472"/>
                <a:gd name="connsiteX1" fmla="*/ 483235 w 2072640"/>
                <a:gd name="connsiteY1" fmla="*/ 0 h 4427472"/>
                <a:gd name="connsiteX2" fmla="*/ 483235 w 2072640"/>
                <a:gd name="connsiteY2" fmla="*/ 79437 h 4427472"/>
                <a:gd name="connsiteX3" fmla="*/ 594274 w 2072640"/>
                <a:gd name="connsiteY3" fmla="*/ 190476 h 4427472"/>
                <a:gd name="connsiteX4" fmla="*/ 1496146 w 2072640"/>
                <a:gd name="connsiteY4" fmla="*/ 190476 h 4427472"/>
                <a:gd name="connsiteX5" fmla="*/ 1607185 w 2072640"/>
                <a:gd name="connsiteY5" fmla="*/ 79437 h 4427472"/>
                <a:gd name="connsiteX6" fmla="*/ 1607185 w 2072640"/>
                <a:gd name="connsiteY6" fmla="*/ 0 h 4427472"/>
                <a:gd name="connsiteX7" fmla="*/ 1849147 w 2072640"/>
                <a:gd name="connsiteY7" fmla="*/ 0 h 4427472"/>
                <a:gd name="connsiteX8" fmla="*/ 2072640 w 2072640"/>
                <a:gd name="connsiteY8" fmla="*/ 223493 h 4427472"/>
                <a:gd name="connsiteX9" fmla="*/ 2072640 w 2072640"/>
                <a:gd name="connsiteY9" fmla="*/ 4203979 h 4427472"/>
                <a:gd name="connsiteX10" fmla="*/ 1849147 w 2072640"/>
                <a:gd name="connsiteY10" fmla="*/ 4427472 h 4427472"/>
                <a:gd name="connsiteX11" fmla="*/ 223493 w 2072640"/>
                <a:gd name="connsiteY11" fmla="*/ 4427472 h 4427472"/>
                <a:gd name="connsiteX12" fmla="*/ 0 w 2072640"/>
                <a:gd name="connsiteY12" fmla="*/ 4203979 h 4427472"/>
                <a:gd name="connsiteX13" fmla="*/ 0 w 2072640"/>
                <a:gd name="connsiteY13" fmla="*/ 223493 h 4427472"/>
                <a:gd name="connsiteX14" fmla="*/ 223493 w 2072640"/>
                <a:gd name="connsiteY14" fmla="*/ 0 h 442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72640" h="4427472">
                  <a:moveTo>
                    <a:pt x="223493" y="0"/>
                  </a:moveTo>
                  <a:lnTo>
                    <a:pt x="483235" y="0"/>
                  </a:lnTo>
                  <a:lnTo>
                    <a:pt x="483235" y="79437"/>
                  </a:lnTo>
                  <a:cubicBezTo>
                    <a:pt x="483235" y="140762"/>
                    <a:pt x="532949" y="190476"/>
                    <a:pt x="594274" y="190476"/>
                  </a:cubicBezTo>
                  <a:lnTo>
                    <a:pt x="1496146" y="190476"/>
                  </a:lnTo>
                  <a:cubicBezTo>
                    <a:pt x="1557471" y="190476"/>
                    <a:pt x="1607185" y="140762"/>
                    <a:pt x="1607185" y="79437"/>
                  </a:cubicBezTo>
                  <a:lnTo>
                    <a:pt x="1607185" y="0"/>
                  </a:lnTo>
                  <a:lnTo>
                    <a:pt x="1849147" y="0"/>
                  </a:lnTo>
                  <a:cubicBezTo>
                    <a:pt x="1972579" y="0"/>
                    <a:pt x="2072640" y="100061"/>
                    <a:pt x="2072640" y="223493"/>
                  </a:cubicBezTo>
                  <a:lnTo>
                    <a:pt x="2072640" y="4203979"/>
                  </a:lnTo>
                  <a:cubicBezTo>
                    <a:pt x="2072640" y="4327411"/>
                    <a:pt x="1972579" y="4427472"/>
                    <a:pt x="1849147" y="4427472"/>
                  </a:cubicBezTo>
                  <a:lnTo>
                    <a:pt x="223493" y="4427472"/>
                  </a:lnTo>
                  <a:cubicBezTo>
                    <a:pt x="100061" y="4427472"/>
                    <a:pt x="0" y="4327411"/>
                    <a:pt x="0" y="4203979"/>
                  </a:cubicBezTo>
                  <a:lnTo>
                    <a:pt x="0" y="223493"/>
                  </a:lnTo>
                  <a:cubicBezTo>
                    <a:pt x="0" y="100061"/>
                    <a:pt x="100061" y="0"/>
                    <a:pt x="2234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任意多边形: 形状 28"/>
          <p:cNvSpPr/>
          <p:nvPr/>
        </p:nvSpPr>
        <p:spPr>
          <a:xfrm>
            <a:off x="1359975" y="1717100"/>
            <a:ext cx="2226116" cy="4492902"/>
          </a:xfrm>
          <a:custGeom>
            <a:avLst/>
            <a:gdLst>
              <a:gd name="connsiteX0" fmla="*/ 240042 w 2226116"/>
              <a:gd name="connsiteY0" fmla="*/ 0 h 4492902"/>
              <a:gd name="connsiteX1" fmla="*/ 519017 w 2226116"/>
              <a:gd name="connsiteY1" fmla="*/ 0 h 4492902"/>
              <a:gd name="connsiteX2" fmla="*/ 519017 w 2226116"/>
              <a:gd name="connsiteY2" fmla="*/ 80611 h 4492902"/>
              <a:gd name="connsiteX3" fmla="*/ 638279 w 2226116"/>
              <a:gd name="connsiteY3" fmla="*/ 193291 h 4492902"/>
              <a:gd name="connsiteX4" fmla="*/ 1606933 w 2226116"/>
              <a:gd name="connsiteY4" fmla="*/ 193291 h 4492902"/>
              <a:gd name="connsiteX5" fmla="*/ 1726195 w 2226116"/>
              <a:gd name="connsiteY5" fmla="*/ 80611 h 4492902"/>
              <a:gd name="connsiteX6" fmla="*/ 1726195 w 2226116"/>
              <a:gd name="connsiteY6" fmla="*/ 0 h 4492902"/>
              <a:gd name="connsiteX7" fmla="*/ 1986074 w 2226116"/>
              <a:gd name="connsiteY7" fmla="*/ 0 h 4492902"/>
              <a:gd name="connsiteX8" fmla="*/ 2226116 w 2226116"/>
              <a:gd name="connsiteY8" fmla="*/ 226796 h 4492902"/>
              <a:gd name="connsiteX9" fmla="*/ 2226116 w 2226116"/>
              <a:gd name="connsiteY9" fmla="*/ 4266106 h 4492902"/>
              <a:gd name="connsiteX10" fmla="*/ 1986074 w 2226116"/>
              <a:gd name="connsiteY10" fmla="*/ 4492902 h 4492902"/>
              <a:gd name="connsiteX11" fmla="*/ 240042 w 2226116"/>
              <a:gd name="connsiteY11" fmla="*/ 4492902 h 4492902"/>
              <a:gd name="connsiteX12" fmla="*/ 4876 w 2226116"/>
              <a:gd name="connsiteY12" fmla="*/ 4311814 h 4492902"/>
              <a:gd name="connsiteX13" fmla="*/ 0 w 2226116"/>
              <a:gd name="connsiteY13" fmla="*/ 4266116 h 4492902"/>
              <a:gd name="connsiteX14" fmla="*/ 0 w 2226116"/>
              <a:gd name="connsiteY14" fmla="*/ 226787 h 4492902"/>
              <a:gd name="connsiteX15" fmla="*/ 4876 w 2226116"/>
              <a:gd name="connsiteY15" fmla="*/ 181089 h 4492902"/>
              <a:gd name="connsiteX16" fmla="*/ 240042 w 2226116"/>
              <a:gd name="connsiteY16" fmla="*/ 0 h 449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26116" h="4492902">
                <a:moveTo>
                  <a:pt x="240042" y="0"/>
                </a:moveTo>
                <a:lnTo>
                  <a:pt x="519017" y="0"/>
                </a:lnTo>
                <a:lnTo>
                  <a:pt x="519017" y="80611"/>
                </a:lnTo>
                <a:cubicBezTo>
                  <a:pt x="519017" y="142842"/>
                  <a:pt x="572413" y="193291"/>
                  <a:pt x="638279" y="193291"/>
                </a:cubicBezTo>
                <a:lnTo>
                  <a:pt x="1606933" y="193291"/>
                </a:lnTo>
                <a:cubicBezTo>
                  <a:pt x="1672799" y="193291"/>
                  <a:pt x="1726195" y="142842"/>
                  <a:pt x="1726195" y="80611"/>
                </a:cubicBezTo>
                <a:lnTo>
                  <a:pt x="1726195" y="0"/>
                </a:lnTo>
                <a:lnTo>
                  <a:pt x="1986074" y="0"/>
                </a:lnTo>
                <a:cubicBezTo>
                  <a:pt x="2118646" y="0"/>
                  <a:pt x="2226116" y="101540"/>
                  <a:pt x="2226116" y="226796"/>
                </a:cubicBezTo>
                <a:lnTo>
                  <a:pt x="2226116" y="4266106"/>
                </a:lnTo>
                <a:cubicBezTo>
                  <a:pt x="2226116" y="4391363"/>
                  <a:pt x="2118646" y="4492902"/>
                  <a:pt x="1986074" y="4492902"/>
                </a:cubicBezTo>
                <a:lnTo>
                  <a:pt x="240042" y="4492902"/>
                </a:lnTo>
                <a:cubicBezTo>
                  <a:pt x="124041" y="4492902"/>
                  <a:pt x="27259" y="4415161"/>
                  <a:pt x="4876" y="4311814"/>
                </a:cubicBezTo>
                <a:lnTo>
                  <a:pt x="0" y="4266116"/>
                </a:lnTo>
                <a:lnTo>
                  <a:pt x="0" y="226787"/>
                </a:lnTo>
                <a:lnTo>
                  <a:pt x="4876" y="181089"/>
                </a:lnTo>
                <a:cubicBezTo>
                  <a:pt x="27259" y="77741"/>
                  <a:pt x="124041" y="0"/>
                  <a:pt x="240042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-33319" r="-171312"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矩形: 圆角 29"/>
          <p:cNvSpPr/>
          <p:nvPr/>
        </p:nvSpPr>
        <p:spPr>
          <a:xfrm>
            <a:off x="5029755" y="3147126"/>
            <a:ext cx="723750" cy="723748"/>
          </a:xfrm>
          <a:prstGeom prst="roundRect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>
            <a:off x="8308625" y="3156854"/>
            <a:ext cx="723750" cy="723748"/>
          </a:xfrm>
          <a:prstGeom prst="roundRect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/>
          <p:cNvSpPr/>
          <p:nvPr/>
        </p:nvSpPr>
        <p:spPr>
          <a:xfrm>
            <a:off x="5029755" y="4851636"/>
            <a:ext cx="723750" cy="723748"/>
          </a:xfrm>
          <a:prstGeom prst="roundRect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/>
          <p:cNvSpPr/>
          <p:nvPr/>
        </p:nvSpPr>
        <p:spPr>
          <a:xfrm>
            <a:off x="8308625" y="4861364"/>
            <a:ext cx="723750" cy="723748"/>
          </a:xfrm>
          <a:prstGeom prst="roundRect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70"/>
          <p:cNvSpPr/>
          <p:nvPr/>
        </p:nvSpPr>
        <p:spPr>
          <a:xfrm>
            <a:off x="5173993" y="3281365"/>
            <a:ext cx="435274" cy="434668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71"/>
          <p:cNvSpPr/>
          <p:nvPr/>
        </p:nvSpPr>
        <p:spPr>
          <a:xfrm>
            <a:off x="8458259" y="3290790"/>
            <a:ext cx="424483" cy="435274"/>
          </a:xfrm>
          <a:custGeom>
            <a:avLst/>
            <a:gdLst>
              <a:gd name="connsiteX0" fmla="*/ 289142 w 593263"/>
              <a:gd name="connsiteY0" fmla="*/ 515850 h 608344"/>
              <a:gd name="connsiteX1" fmla="*/ 227765 w 593263"/>
              <a:gd name="connsiteY1" fmla="*/ 563478 h 608344"/>
              <a:gd name="connsiteX2" fmla="*/ 365576 w 593263"/>
              <a:gd name="connsiteY2" fmla="*/ 563478 h 608344"/>
              <a:gd name="connsiteX3" fmla="*/ 304122 w 593263"/>
              <a:gd name="connsiteY3" fmla="*/ 515850 h 608344"/>
              <a:gd name="connsiteX4" fmla="*/ 289175 w 593263"/>
              <a:gd name="connsiteY4" fmla="*/ 515431 h 608344"/>
              <a:gd name="connsiteX5" fmla="*/ 304155 w 593263"/>
              <a:gd name="connsiteY5" fmla="*/ 515431 h 608344"/>
              <a:gd name="connsiteX6" fmla="*/ 366070 w 593263"/>
              <a:gd name="connsiteY6" fmla="*/ 564057 h 608344"/>
              <a:gd name="connsiteX7" fmla="*/ 227259 w 593263"/>
              <a:gd name="connsiteY7" fmla="*/ 564057 h 608344"/>
              <a:gd name="connsiteX8" fmla="*/ 289175 w 593263"/>
              <a:gd name="connsiteY8" fmla="*/ 515431 h 608344"/>
              <a:gd name="connsiteX9" fmla="*/ 289142 w 593263"/>
              <a:gd name="connsiteY9" fmla="*/ 514853 h 608344"/>
              <a:gd name="connsiteX10" fmla="*/ 226767 w 593263"/>
              <a:gd name="connsiteY10" fmla="*/ 564014 h 608344"/>
              <a:gd name="connsiteX11" fmla="*/ 226767 w 593263"/>
              <a:gd name="connsiteY11" fmla="*/ 564475 h 608344"/>
              <a:gd name="connsiteX12" fmla="*/ 366574 w 593263"/>
              <a:gd name="connsiteY12" fmla="*/ 564475 h 608344"/>
              <a:gd name="connsiteX13" fmla="*/ 366574 w 593263"/>
              <a:gd name="connsiteY13" fmla="*/ 564014 h 608344"/>
              <a:gd name="connsiteX14" fmla="*/ 304122 w 593263"/>
              <a:gd name="connsiteY14" fmla="*/ 514853 h 608344"/>
              <a:gd name="connsiteX15" fmla="*/ 530681 w 593263"/>
              <a:gd name="connsiteY15" fmla="*/ 143537 h 608344"/>
              <a:gd name="connsiteX16" fmla="*/ 530416 w 593263"/>
              <a:gd name="connsiteY16" fmla="*/ 144771 h 608344"/>
              <a:gd name="connsiteX17" fmla="*/ 530089 w 593263"/>
              <a:gd name="connsiteY17" fmla="*/ 145272 h 608344"/>
              <a:gd name="connsiteX18" fmla="*/ 62599 w 593263"/>
              <a:gd name="connsiteY18" fmla="*/ 143295 h 608344"/>
              <a:gd name="connsiteX19" fmla="*/ 63310 w 593263"/>
              <a:gd name="connsiteY19" fmla="*/ 145377 h 608344"/>
              <a:gd name="connsiteX20" fmla="*/ 62916 w 593263"/>
              <a:gd name="connsiteY20" fmla="*/ 144771 h 608344"/>
              <a:gd name="connsiteX21" fmla="*/ 151870 w 593263"/>
              <a:gd name="connsiteY21" fmla="*/ 44867 h 608344"/>
              <a:gd name="connsiteX22" fmla="*/ 151870 w 593263"/>
              <a:gd name="connsiteY22" fmla="*/ 247725 h 608344"/>
              <a:gd name="connsiteX23" fmla="*/ 151870 w 593263"/>
              <a:gd name="connsiteY23" fmla="*/ 248568 h 608344"/>
              <a:gd name="connsiteX24" fmla="*/ 163623 w 593263"/>
              <a:gd name="connsiteY24" fmla="*/ 303712 h 608344"/>
              <a:gd name="connsiteX25" fmla="*/ 290756 w 593263"/>
              <a:gd name="connsiteY25" fmla="*/ 386466 h 608344"/>
              <a:gd name="connsiteX26" fmla="*/ 302509 w 593263"/>
              <a:gd name="connsiteY26" fmla="*/ 386466 h 608344"/>
              <a:gd name="connsiteX27" fmla="*/ 429718 w 593263"/>
              <a:gd name="connsiteY27" fmla="*/ 303712 h 608344"/>
              <a:gd name="connsiteX28" fmla="*/ 441471 w 593263"/>
              <a:gd name="connsiteY28" fmla="*/ 248568 h 608344"/>
              <a:gd name="connsiteX29" fmla="*/ 441471 w 593263"/>
              <a:gd name="connsiteY29" fmla="*/ 247725 h 608344"/>
              <a:gd name="connsiteX30" fmla="*/ 441471 w 593263"/>
              <a:gd name="connsiteY30" fmla="*/ 44867 h 608344"/>
              <a:gd name="connsiteX31" fmla="*/ 485907 w 593263"/>
              <a:gd name="connsiteY31" fmla="*/ 44359 h 608344"/>
              <a:gd name="connsiteX32" fmla="*/ 533074 w 593263"/>
              <a:gd name="connsiteY32" fmla="*/ 44359 h 608344"/>
              <a:gd name="connsiteX33" fmla="*/ 548899 w 593263"/>
              <a:gd name="connsiteY33" fmla="*/ 60926 h 608344"/>
              <a:gd name="connsiteX34" fmla="*/ 547924 w 593263"/>
              <a:gd name="connsiteY34" fmla="*/ 67809 h 608344"/>
              <a:gd name="connsiteX35" fmla="*/ 533150 w 593263"/>
              <a:gd name="connsiteY35" fmla="*/ 136289 h 608344"/>
              <a:gd name="connsiteX36" fmla="*/ 530681 w 593263"/>
              <a:gd name="connsiteY36" fmla="*/ 143537 h 608344"/>
              <a:gd name="connsiteX37" fmla="*/ 548401 w 593263"/>
              <a:gd name="connsiteY37" fmla="*/ 60896 h 608344"/>
              <a:gd name="connsiteX38" fmla="*/ 544176 w 593263"/>
              <a:gd name="connsiteY38" fmla="*/ 49622 h 608344"/>
              <a:gd name="connsiteX39" fmla="*/ 533037 w 593263"/>
              <a:gd name="connsiteY39" fmla="*/ 44867 h 608344"/>
              <a:gd name="connsiteX40" fmla="*/ 486332 w 593263"/>
              <a:gd name="connsiteY40" fmla="*/ 44867 h 608344"/>
              <a:gd name="connsiteX41" fmla="*/ 486332 w 593263"/>
              <a:gd name="connsiteY41" fmla="*/ 212368 h 608344"/>
              <a:gd name="connsiteX42" fmla="*/ 530089 w 593263"/>
              <a:gd name="connsiteY42" fmla="*/ 145272 h 608344"/>
              <a:gd name="connsiteX43" fmla="*/ 528649 w 593263"/>
              <a:gd name="connsiteY43" fmla="*/ 149497 h 608344"/>
              <a:gd name="connsiteX44" fmla="*/ 502008 w 593263"/>
              <a:gd name="connsiteY44" fmla="*/ 190019 h 608344"/>
              <a:gd name="connsiteX45" fmla="*/ 485907 w 593263"/>
              <a:gd name="connsiteY45" fmla="*/ 213629 h 608344"/>
              <a:gd name="connsiteX46" fmla="*/ 151362 w 593263"/>
              <a:gd name="connsiteY46" fmla="*/ 44359 h 608344"/>
              <a:gd name="connsiteX47" fmla="*/ 220576 w 593263"/>
              <a:gd name="connsiteY47" fmla="*/ 44359 h 608344"/>
              <a:gd name="connsiteX48" fmla="*/ 264900 w 593263"/>
              <a:gd name="connsiteY48" fmla="*/ 44359 h 608344"/>
              <a:gd name="connsiteX49" fmla="*/ 328429 w 593263"/>
              <a:gd name="connsiteY49" fmla="*/ 44359 h 608344"/>
              <a:gd name="connsiteX50" fmla="*/ 372830 w 593263"/>
              <a:gd name="connsiteY50" fmla="*/ 44359 h 608344"/>
              <a:gd name="connsiteX51" fmla="*/ 442044 w 593263"/>
              <a:gd name="connsiteY51" fmla="*/ 44359 h 608344"/>
              <a:gd name="connsiteX52" fmla="*/ 442044 w 593263"/>
              <a:gd name="connsiteY52" fmla="*/ 247759 h 608344"/>
              <a:gd name="connsiteX53" fmla="*/ 441967 w 593263"/>
              <a:gd name="connsiteY53" fmla="*/ 248603 h 608344"/>
              <a:gd name="connsiteX54" fmla="*/ 430214 w 593263"/>
              <a:gd name="connsiteY54" fmla="*/ 303978 h 608344"/>
              <a:gd name="connsiteX55" fmla="*/ 302541 w 593263"/>
              <a:gd name="connsiteY55" fmla="*/ 386964 h 608344"/>
              <a:gd name="connsiteX56" fmla="*/ 290788 w 593263"/>
              <a:gd name="connsiteY56" fmla="*/ 386964 h 608344"/>
              <a:gd name="connsiteX57" fmla="*/ 163192 w 593263"/>
              <a:gd name="connsiteY57" fmla="*/ 303978 h 608344"/>
              <a:gd name="connsiteX58" fmla="*/ 151362 w 593263"/>
              <a:gd name="connsiteY58" fmla="*/ 248603 h 608344"/>
              <a:gd name="connsiteX59" fmla="*/ 151362 w 593263"/>
              <a:gd name="connsiteY59" fmla="*/ 247759 h 608344"/>
              <a:gd name="connsiteX60" fmla="*/ 60332 w 593263"/>
              <a:gd name="connsiteY60" fmla="*/ 44359 h 608344"/>
              <a:gd name="connsiteX61" fmla="*/ 107499 w 593263"/>
              <a:gd name="connsiteY61" fmla="*/ 44359 h 608344"/>
              <a:gd name="connsiteX62" fmla="*/ 107499 w 593263"/>
              <a:gd name="connsiteY62" fmla="*/ 213629 h 608344"/>
              <a:gd name="connsiteX63" fmla="*/ 89716 w 593263"/>
              <a:gd name="connsiteY63" fmla="*/ 187576 h 608344"/>
              <a:gd name="connsiteX64" fmla="*/ 64773 w 593263"/>
              <a:gd name="connsiteY64" fmla="*/ 149662 h 608344"/>
              <a:gd name="connsiteX65" fmla="*/ 63310 w 593263"/>
              <a:gd name="connsiteY65" fmla="*/ 145377 h 608344"/>
              <a:gd name="connsiteX66" fmla="*/ 106932 w 593263"/>
              <a:gd name="connsiteY66" fmla="*/ 212368 h 608344"/>
              <a:gd name="connsiteX67" fmla="*/ 106932 w 593263"/>
              <a:gd name="connsiteY67" fmla="*/ 44867 h 608344"/>
              <a:gd name="connsiteX68" fmla="*/ 60304 w 593263"/>
              <a:gd name="connsiteY68" fmla="*/ 44867 h 608344"/>
              <a:gd name="connsiteX69" fmla="*/ 49089 w 593263"/>
              <a:gd name="connsiteY69" fmla="*/ 49622 h 608344"/>
              <a:gd name="connsiteX70" fmla="*/ 44940 w 593263"/>
              <a:gd name="connsiteY70" fmla="*/ 60896 h 608344"/>
              <a:gd name="connsiteX71" fmla="*/ 62599 w 593263"/>
              <a:gd name="connsiteY71" fmla="*/ 143295 h 608344"/>
              <a:gd name="connsiteX72" fmla="*/ 60093 w 593263"/>
              <a:gd name="connsiteY72" fmla="*/ 135955 h 608344"/>
              <a:gd name="connsiteX73" fmla="*/ 45391 w 593263"/>
              <a:gd name="connsiteY73" fmla="*/ 67700 h 608344"/>
              <a:gd name="connsiteX74" fmla="*/ 44431 w 593263"/>
              <a:gd name="connsiteY74" fmla="*/ 60926 h 608344"/>
              <a:gd name="connsiteX75" fmla="*/ 60332 w 593263"/>
              <a:gd name="connsiteY75" fmla="*/ 44359 h 608344"/>
              <a:gd name="connsiteX76" fmla="*/ 485334 w 593263"/>
              <a:gd name="connsiteY76" fmla="*/ 43793 h 608344"/>
              <a:gd name="connsiteX77" fmla="*/ 485334 w 593263"/>
              <a:gd name="connsiteY77" fmla="*/ 214899 h 608344"/>
              <a:gd name="connsiteX78" fmla="*/ 486256 w 593263"/>
              <a:gd name="connsiteY78" fmla="*/ 213979 h 608344"/>
              <a:gd name="connsiteX79" fmla="*/ 502008 w 593263"/>
              <a:gd name="connsiteY79" fmla="*/ 190019 h 608344"/>
              <a:gd name="connsiteX80" fmla="*/ 527658 w 593263"/>
              <a:gd name="connsiteY80" fmla="*/ 152406 h 608344"/>
              <a:gd name="connsiteX81" fmla="*/ 528649 w 593263"/>
              <a:gd name="connsiteY81" fmla="*/ 149497 h 608344"/>
              <a:gd name="connsiteX82" fmla="*/ 531107 w 593263"/>
              <a:gd name="connsiteY82" fmla="*/ 145759 h 608344"/>
              <a:gd name="connsiteX83" fmla="*/ 533150 w 593263"/>
              <a:gd name="connsiteY83" fmla="*/ 136289 h 608344"/>
              <a:gd name="connsiteX84" fmla="*/ 541843 w 593263"/>
              <a:gd name="connsiteY84" fmla="*/ 110778 h 608344"/>
              <a:gd name="connsiteX85" fmla="*/ 547924 w 593263"/>
              <a:gd name="connsiteY85" fmla="*/ 67809 h 608344"/>
              <a:gd name="connsiteX86" fmla="*/ 549399 w 593263"/>
              <a:gd name="connsiteY86" fmla="*/ 60973 h 608344"/>
              <a:gd name="connsiteX87" fmla="*/ 544944 w 593263"/>
              <a:gd name="connsiteY87" fmla="*/ 48931 h 608344"/>
              <a:gd name="connsiteX88" fmla="*/ 533037 w 593263"/>
              <a:gd name="connsiteY88" fmla="*/ 43793 h 608344"/>
              <a:gd name="connsiteX89" fmla="*/ 150795 w 593263"/>
              <a:gd name="connsiteY89" fmla="*/ 43793 h 608344"/>
              <a:gd name="connsiteX90" fmla="*/ 150795 w 593263"/>
              <a:gd name="connsiteY90" fmla="*/ 247725 h 608344"/>
              <a:gd name="connsiteX91" fmla="*/ 150871 w 593263"/>
              <a:gd name="connsiteY91" fmla="*/ 248568 h 608344"/>
              <a:gd name="connsiteX92" fmla="*/ 162701 w 593263"/>
              <a:gd name="connsiteY92" fmla="*/ 304095 h 608344"/>
              <a:gd name="connsiteX93" fmla="*/ 290756 w 593263"/>
              <a:gd name="connsiteY93" fmla="*/ 387463 h 608344"/>
              <a:gd name="connsiteX94" fmla="*/ 302509 w 593263"/>
              <a:gd name="connsiteY94" fmla="*/ 387463 h 608344"/>
              <a:gd name="connsiteX95" fmla="*/ 430640 w 593263"/>
              <a:gd name="connsiteY95" fmla="*/ 304095 h 608344"/>
              <a:gd name="connsiteX96" fmla="*/ 442470 w 593263"/>
              <a:gd name="connsiteY96" fmla="*/ 248568 h 608344"/>
              <a:gd name="connsiteX97" fmla="*/ 442470 w 593263"/>
              <a:gd name="connsiteY97" fmla="*/ 43793 h 608344"/>
              <a:gd name="connsiteX98" fmla="*/ 60304 w 593263"/>
              <a:gd name="connsiteY98" fmla="*/ 43793 h 608344"/>
              <a:gd name="connsiteX99" fmla="*/ 48397 w 593263"/>
              <a:gd name="connsiteY99" fmla="*/ 48931 h 608344"/>
              <a:gd name="connsiteX100" fmla="*/ 43942 w 593263"/>
              <a:gd name="connsiteY100" fmla="*/ 60973 h 608344"/>
              <a:gd name="connsiteX101" fmla="*/ 45391 w 593263"/>
              <a:gd name="connsiteY101" fmla="*/ 67700 h 608344"/>
              <a:gd name="connsiteX102" fmla="*/ 51498 w 593263"/>
              <a:gd name="connsiteY102" fmla="*/ 110778 h 608344"/>
              <a:gd name="connsiteX103" fmla="*/ 60093 w 593263"/>
              <a:gd name="connsiteY103" fmla="*/ 135955 h 608344"/>
              <a:gd name="connsiteX104" fmla="*/ 62205 w 593263"/>
              <a:gd name="connsiteY104" fmla="*/ 145759 h 608344"/>
              <a:gd name="connsiteX105" fmla="*/ 64773 w 593263"/>
              <a:gd name="connsiteY105" fmla="*/ 149662 h 608344"/>
              <a:gd name="connsiteX106" fmla="*/ 65710 w 593263"/>
              <a:gd name="connsiteY106" fmla="*/ 152406 h 608344"/>
              <a:gd name="connsiteX107" fmla="*/ 89716 w 593263"/>
              <a:gd name="connsiteY107" fmla="*/ 187576 h 608344"/>
              <a:gd name="connsiteX108" fmla="*/ 107086 w 593263"/>
              <a:gd name="connsiteY108" fmla="*/ 213979 h 608344"/>
              <a:gd name="connsiteX109" fmla="*/ 108007 w 593263"/>
              <a:gd name="connsiteY109" fmla="*/ 214899 h 608344"/>
              <a:gd name="connsiteX110" fmla="*/ 108007 w 593263"/>
              <a:gd name="connsiteY110" fmla="*/ 43793 h 608344"/>
              <a:gd name="connsiteX111" fmla="*/ 60304 w 593263"/>
              <a:gd name="connsiteY111" fmla="*/ 997 h 608344"/>
              <a:gd name="connsiteX112" fmla="*/ 533037 w 593263"/>
              <a:gd name="connsiteY112" fmla="*/ 997 h 608344"/>
              <a:gd name="connsiteX113" fmla="*/ 575978 w 593263"/>
              <a:gd name="connsiteY113" fmla="*/ 19481 h 608344"/>
              <a:gd name="connsiteX114" fmla="*/ 592187 w 593263"/>
              <a:gd name="connsiteY114" fmla="*/ 63197 h 608344"/>
              <a:gd name="connsiteX115" fmla="*/ 559539 w 593263"/>
              <a:gd name="connsiteY115" fmla="*/ 185678 h 608344"/>
              <a:gd name="connsiteX116" fmla="*/ 496933 w 593263"/>
              <a:gd name="connsiteY116" fmla="*/ 262297 h 608344"/>
              <a:gd name="connsiteX117" fmla="*/ 483797 w 593263"/>
              <a:gd name="connsiteY117" fmla="*/ 272650 h 608344"/>
              <a:gd name="connsiteX118" fmla="*/ 483644 w 593263"/>
              <a:gd name="connsiteY118" fmla="*/ 272727 h 608344"/>
              <a:gd name="connsiteX119" fmla="*/ 483567 w 593263"/>
              <a:gd name="connsiteY119" fmla="*/ 272957 h 608344"/>
              <a:gd name="connsiteX120" fmla="*/ 470969 w 593263"/>
              <a:gd name="connsiteY120" fmla="*/ 318821 h 608344"/>
              <a:gd name="connsiteX121" fmla="*/ 431792 w 593263"/>
              <a:gd name="connsiteY121" fmla="*/ 376802 h 608344"/>
              <a:gd name="connsiteX122" fmla="*/ 373718 w 593263"/>
              <a:gd name="connsiteY122" fmla="*/ 415917 h 608344"/>
              <a:gd name="connsiteX123" fmla="*/ 318563 w 593263"/>
              <a:gd name="connsiteY123" fmla="*/ 429568 h 608344"/>
              <a:gd name="connsiteX124" fmla="*/ 318103 w 593263"/>
              <a:gd name="connsiteY124" fmla="*/ 429568 h 608344"/>
              <a:gd name="connsiteX125" fmla="*/ 318103 w 593263"/>
              <a:gd name="connsiteY125" fmla="*/ 473438 h 608344"/>
              <a:gd name="connsiteX126" fmla="*/ 318487 w 593263"/>
              <a:gd name="connsiteY126" fmla="*/ 473438 h 608344"/>
              <a:gd name="connsiteX127" fmla="*/ 370722 w 593263"/>
              <a:gd name="connsiteY127" fmla="*/ 494069 h 608344"/>
              <a:gd name="connsiteX128" fmla="*/ 409438 w 593263"/>
              <a:gd name="connsiteY128" fmla="*/ 564014 h 608344"/>
              <a:gd name="connsiteX129" fmla="*/ 409438 w 593263"/>
              <a:gd name="connsiteY129" fmla="*/ 607270 h 608344"/>
              <a:gd name="connsiteX130" fmla="*/ 183903 w 593263"/>
              <a:gd name="connsiteY130" fmla="*/ 607270 h 608344"/>
              <a:gd name="connsiteX131" fmla="*/ 183903 w 593263"/>
              <a:gd name="connsiteY131" fmla="*/ 564014 h 608344"/>
              <a:gd name="connsiteX132" fmla="*/ 222542 w 593263"/>
              <a:gd name="connsiteY132" fmla="*/ 494069 h 608344"/>
              <a:gd name="connsiteX133" fmla="*/ 274778 w 593263"/>
              <a:gd name="connsiteY133" fmla="*/ 473438 h 608344"/>
              <a:gd name="connsiteX134" fmla="*/ 275239 w 593263"/>
              <a:gd name="connsiteY134" fmla="*/ 473438 h 608344"/>
              <a:gd name="connsiteX135" fmla="*/ 275239 w 593263"/>
              <a:gd name="connsiteY135" fmla="*/ 429568 h 608344"/>
              <a:gd name="connsiteX136" fmla="*/ 274778 w 593263"/>
              <a:gd name="connsiteY136" fmla="*/ 429568 h 608344"/>
              <a:gd name="connsiteX137" fmla="*/ 219623 w 593263"/>
              <a:gd name="connsiteY137" fmla="*/ 415917 h 608344"/>
              <a:gd name="connsiteX138" fmla="*/ 161549 w 593263"/>
              <a:gd name="connsiteY138" fmla="*/ 376802 h 608344"/>
              <a:gd name="connsiteX139" fmla="*/ 122372 w 593263"/>
              <a:gd name="connsiteY139" fmla="*/ 318821 h 608344"/>
              <a:gd name="connsiteX140" fmla="*/ 109697 w 593263"/>
              <a:gd name="connsiteY140" fmla="*/ 272957 h 608344"/>
              <a:gd name="connsiteX141" fmla="*/ 109697 w 593263"/>
              <a:gd name="connsiteY141" fmla="*/ 272727 h 608344"/>
              <a:gd name="connsiteX142" fmla="*/ 109544 w 593263"/>
              <a:gd name="connsiteY142" fmla="*/ 272650 h 608344"/>
              <a:gd name="connsiteX143" fmla="*/ 96331 w 593263"/>
              <a:gd name="connsiteY143" fmla="*/ 262297 h 608344"/>
              <a:gd name="connsiteX144" fmla="*/ 33802 w 593263"/>
              <a:gd name="connsiteY144" fmla="*/ 185678 h 608344"/>
              <a:gd name="connsiteX145" fmla="*/ 1155 w 593263"/>
              <a:gd name="connsiteY145" fmla="*/ 63197 h 608344"/>
              <a:gd name="connsiteX146" fmla="*/ 17286 w 593263"/>
              <a:gd name="connsiteY146" fmla="*/ 19481 h 608344"/>
              <a:gd name="connsiteX147" fmla="*/ 60304 w 593263"/>
              <a:gd name="connsiteY147" fmla="*/ 997 h 608344"/>
              <a:gd name="connsiteX148" fmla="*/ 60332 w 593263"/>
              <a:gd name="connsiteY148" fmla="*/ 565 h 608344"/>
              <a:gd name="connsiteX149" fmla="*/ 16930 w 593263"/>
              <a:gd name="connsiteY149" fmla="*/ 19126 h 608344"/>
              <a:gd name="connsiteX150" fmla="*/ 644 w 593263"/>
              <a:gd name="connsiteY150" fmla="*/ 63226 h 608344"/>
              <a:gd name="connsiteX151" fmla="*/ 33369 w 593263"/>
              <a:gd name="connsiteY151" fmla="*/ 185941 h 608344"/>
              <a:gd name="connsiteX152" fmla="*/ 96053 w 593263"/>
              <a:gd name="connsiteY152" fmla="*/ 262715 h 608344"/>
              <a:gd name="connsiteX153" fmla="*/ 109266 w 593263"/>
              <a:gd name="connsiteY153" fmla="*/ 273069 h 608344"/>
              <a:gd name="connsiteX154" fmla="*/ 121941 w 593263"/>
              <a:gd name="connsiteY154" fmla="*/ 319011 h 608344"/>
              <a:gd name="connsiteX155" fmla="*/ 161195 w 593263"/>
              <a:gd name="connsiteY155" fmla="*/ 377224 h 608344"/>
              <a:gd name="connsiteX156" fmla="*/ 219424 w 593263"/>
              <a:gd name="connsiteY156" fmla="*/ 416416 h 608344"/>
              <a:gd name="connsiteX157" fmla="*/ 274733 w 593263"/>
              <a:gd name="connsiteY157" fmla="*/ 430068 h 608344"/>
              <a:gd name="connsiteX158" fmla="*/ 274733 w 593263"/>
              <a:gd name="connsiteY158" fmla="*/ 473018 h 608344"/>
              <a:gd name="connsiteX159" fmla="*/ 222343 w 593263"/>
              <a:gd name="connsiteY159" fmla="*/ 493649 h 608344"/>
              <a:gd name="connsiteX160" fmla="*/ 183396 w 593263"/>
              <a:gd name="connsiteY160" fmla="*/ 564057 h 608344"/>
              <a:gd name="connsiteX161" fmla="*/ 183396 w 593263"/>
              <a:gd name="connsiteY161" fmla="*/ 607851 h 608344"/>
              <a:gd name="connsiteX162" fmla="*/ 227259 w 593263"/>
              <a:gd name="connsiteY162" fmla="*/ 607851 h 608344"/>
              <a:gd name="connsiteX163" fmla="*/ 366070 w 593263"/>
              <a:gd name="connsiteY163" fmla="*/ 607851 h 608344"/>
              <a:gd name="connsiteX164" fmla="*/ 409934 w 593263"/>
              <a:gd name="connsiteY164" fmla="*/ 607851 h 608344"/>
              <a:gd name="connsiteX165" fmla="*/ 409934 w 593263"/>
              <a:gd name="connsiteY165" fmla="*/ 564057 h 608344"/>
              <a:gd name="connsiteX166" fmla="*/ 371064 w 593263"/>
              <a:gd name="connsiteY166" fmla="*/ 493649 h 608344"/>
              <a:gd name="connsiteX167" fmla="*/ 318596 w 593263"/>
              <a:gd name="connsiteY167" fmla="*/ 473018 h 608344"/>
              <a:gd name="connsiteX168" fmla="*/ 318596 w 593263"/>
              <a:gd name="connsiteY168" fmla="*/ 430068 h 608344"/>
              <a:gd name="connsiteX169" fmla="*/ 373906 w 593263"/>
              <a:gd name="connsiteY169" fmla="*/ 416416 h 608344"/>
              <a:gd name="connsiteX170" fmla="*/ 432211 w 593263"/>
              <a:gd name="connsiteY170" fmla="*/ 377224 h 608344"/>
              <a:gd name="connsiteX171" fmla="*/ 471466 w 593263"/>
              <a:gd name="connsiteY171" fmla="*/ 319011 h 608344"/>
              <a:gd name="connsiteX172" fmla="*/ 484141 w 593263"/>
              <a:gd name="connsiteY172" fmla="*/ 273069 h 608344"/>
              <a:gd name="connsiteX173" fmla="*/ 497353 w 593263"/>
              <a:gd name="connsiteY173" fmla="*/ 262715 h 608344"/>
              <a:gd name="connsiteX174" fmla="*/ 560037 w 593263"/>
              <a:gd name="connsiteY174" fmla="*/ 185941 h 608344"/>
              <a:gd name="connsiteX175" fmla="*/ 592762 w 593263"/>
              <a:gd name="connsiteY175" fmla="*/ 63226 h 608344"/>
              <a:gd name="connsiteX176" fmla="*/ 576400 w 593263"/>
              <a:gd name="connsiteY176" fmla="*/ 19126 h 608344"/>
              <a:gd name="connsiteX177" fmla="*/ 533074 w 593263"/>
              <a:gd name="connsiteY177" fmla="*/ 565 h 608344"/>
              <a:gd name="connsiteX178" fmla="*/ 485907 w 593263"/>
              <a:gd name="connsiteY178" fmla="*/ 565 h 608344"/>
              <a:gd name="connsiteX179" fmla="*/ 442044 w 593263"/>
              <a:gd name="connsiteY179" fmla="*/ 565 h 608344"/>
              <a:gd name="connsiteX180" fmla="*/ 372830 w 593263"/>
              <a:gd name="connsiteY180" fmla="*/ 565 h 608344"/>
              <a:gd name="connsiteX181" fmla="*/ 335036 w 593263"/>
              <a:gd name="connsiteY181" fmla="*/ 565 h 608344"/>
              <a:gd name="connsiteX182" fmla="*/ 258294 w 593263"/>
              <a:gd name="connsiteY182" fmla="*/ 565 h 608344"/>
              <a:gd name="connsiteX183" fmla="*/ 220576 w 593263"/>
              <a:gd name="connsiteY183" fmla="*/ 565 h 608344"/>
              <a:gd name="connsiteX184" fmla="*/ 151362 w 593263"/>
              <a:gd name="connsiteY184" fmla="*/ 565 h 608344"/>
              <a:gd name="connsiteX185" fmla="*/ 107499 w 593263"/>
              <a:gd name="connsiteY185" fmla="*/ 565 h 608344"/>
              <a:gd name="connsiteX186" fmla="*/ 60304 w 593263"/>
              <a:gd name="connsiteY186" fmla="*/ 0 h 608344"/>
              <a:gd name="connsiteX187" fmla="*/ 533037 w 593263"/>
              <a:gd name="connsiteY187" fmla="*/ 0 h 608344"/>
              <a:gd name="connsiteX188" fmla="*/ 576746 w 593263"/>
              <a:gd name="connsiteY188" fmla="*/ 18790 h 608344"/>
              <a:gd name="connsiteX189" fmla="*/ 593185 w 593263"/>
              <a:gd name="connsiteY189" fmla="*/ 63273 h 608344"/>
              <a:gd name="connsiteX190" fmla="*/ 560384 w 593263"/>
              <a:gd name="connsiteY190" fmla="*/ 186139 h 608344"/>
              <a:gd name="connsiteX191" fmla="*/ 497624 w 593263"/>
              <a:gd name="connsiteY191" fmla="*/ 263064 h 608344"/>
              <a:gd name="connsiteX192" fmla="*/ 484566 w 593263"/>
              <a:gd name="connsiteY192" fmla="*/ 273341 h 608344"/>
              <a:gd name="connsiteX193" fmla="*/ 471891 w 593263"/>
              <a:gd name="connsiteY193" fmla="*/ 319204 h 608344"/>
              <a:gd name="connsiteX194" fmla="*/ 432560 w 593263"/>
              <a:gd name="connsiteY194" fmla="*/ 377492 h 608344"/>
              <a:gd name="connsiteX195" fmla="*/ 374102 w 593263"/>
              <a:gd name="connsiteY195" fmla="*/ 416837 h 608344"/>
              <a:gd name="connsiteX196" fmla="*/ 319101 w 593263"/>
              <a:gd name="connsiteY196" fmla="*/ 430565 h 608344"/>
              <a:gd name="connsiteX197" fmla="*/ 319101 w 593263"/>
              <a:gd name="connsiteY197" fmla="*/ 472517 h 608344"/>
              <a:gd name="connsiteX198" fmla="*/ 371337 w 593263"/>
              <a:gd name="connsiteY198" fmla="*/ 493225 h 608344"/>
              <a:gd name="connsiteX199" fmla="*/ 410437 w 593263"/>
              <a:gd name="connsiteY199" fmla="*/ 564014 h 608344"/>
              <a:gd name="connsiteX200" fmla="*/ 410437 w 593263"/>
              <a:gd name="connsiteY200" fmla="*/ 608344 h 608344"/>
              <a:gd name="connsiteX201" fmla="*/ 182904 w 593263"/>
              <a:gd name="connsiteY201" fmla="*/ 608344 h 608344"/>
              <a:gd name="connsiteX202" fmla="*/ 182904 w 593263"/>
              <a:gd name="connsiteY202" fmla="*/ 564014 h 608344"/>
              <a:gd name="connsiteX203" fmla="*/ 222004 w 593263"/>
              <a:gd name="connsiteY203" fmla="*/ 493225 h 608344"/>
              <a:gd name="connsiteX204" fmla="*/ 274240 w 593263"/>
              <a:gd name="connsiteY204" fmla="*/ 472517 h 608344"/>
              <a:gd name="connsiteX205" fmla="*/ 274240 w 593263"/>
              <a:gd name="connsiteY205" fmla="*/ 430565 h 608344"/>
              <a:gd name="connsiteX206" fmla="*/ 219239 w 593263"/>
              <a:gd name="connsiteY206" fmla="*/ 416837 h 608344"/>
              <a:gd name="connsiteX207" fmla="*/ 160781 w 593263"/>
              <a:gd name="connsiteY207" fmla="*/ 377492 h 608344"/>
              <a:gd name="connsiteX208" fmla="*/ 121450 w 593263"/>
              <a:gd name="connsiteY208" fmla="*/ 319204 h 608344"/>
              <a:gd name="connsiteX209" fmla="*/ 108699 w 593263"/>
              <a:gd name="connsiteY209" fmla="*/ 273341 h 608344"/>
              <a:gd name="connsiteX210" fmla="*/ 95717 w 593263"/>
              <a:gd name="connsiteY210" fmla="*/ 263064 h 608344"/>
              <a:gd name="connsiteX211" fmla="*/ 32880 w 593263"/>
              <a:gd name="connsiteY211" fmla="*/ 186139 h 608344"/>
              <a:gd name="connsiteX212" fmla="*/ 79 w 593263"/>
              <a:gd name="connsiteY212" fmla="*/ 63273 h 608344"/>
              <a:gd name="connsiteX213" fmla="*/ 16595 w 593263"/>
              <a:gd name="connsiteY213" fmla="*/ 18790 h 608344"/>
              <a:gd name="connsiteX214" fmla="*/ 60304 w 593263"/>
              <a:gd name="connsiteY214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93263" h="608344">
                <a:moveTo>
                  <a:pt x="289142" y="515850"/>
                </a:moveTo>
                <a:cubicBezTo>
                  <a:pt x="254421" y="518458"/>
                  <a:pt x="228150" y="538935"/>
                  <a:pt x="227765" y="563478"/>
                </a:cubicBezTo>
                <a:lnTo>
                  <a:pt x="365576" y="563478"/>
                </a:lnTo>
                <a:cubicBezTo>
                  <a:pt x="365192" y="538935"/>
                  <a:pt x="338920" y="518458"/>
                  <a:pt x="304122" y="515850"/>
                </a:cubicBezTo>
                <a:close/>
                <a:moveTo>
                  <a:pt x="289175" y="515431"/>
                </a:moveTo>
                <a:lnTo>
                  <a:pt x="304155" y="515431"/>
                </a:lnTo>
                <a:cubicBezTo>
                  <a:pt x="338953" y="518039"/>
                  <a:pt x="366070" y="538824"/>
                  <a:pt x="366070" y="564057"/>
                </a:cubicBezTo>
                <a:lnTo>
                  <a:pt x="227259" y="564057"/>
                </a:lnTo>
                <a:cubicBezTo>
                  <a:pt x="227259" y="538824"/>
                  <a:pt x="254376" y="518039"/>
                  <a:pt x="289175" y="515431"/>
                </a:cubicBezTo>
                <a:close/>
                <a:moveTo>
                  <a:pt x="289142" y="514853"/>
                </a:moveTo>
                <a:cubicBezTo>
                  <a:pt x="253576" y="517537"/>
                  <a:pt x="226767" y="538705"/>
                  <a:pt x="226767" y="564014"/>
                </a:cubicBezTo>
                <a:lnTo>
                  <a:pt x="226767" y="564475"/>
                </a:lnTo>
                <a:lnTo>
                  <a:pt x="366574" y="564475"/>
                </a:lnTo>
                <a:lnTo>
                  <a:pt x="366574" y="564014"/>
                </a:lnTo>
                <a:cubicBezTo>
                  <a:pt x="366574" y="538705"/>
                  <a:pt x="339765" y="517537"/>
                  <a:pt x="304122" y="514853"/>
                </a:cubicBezTo>
                <a:close/>
                <a:moveTo>
                  <a:pt x="530681" y="143537"/>
                </a:moveTo>
                <a:lnTo>
                  <a:pt x="530416" y="144771"/>
                </a:lnTo>
                <a:lnTo>
                  <a:pt x="530089" y="145272"/>
                </a:lnTo>
                <a:close/>
                <a:moveTo>
                  <a:pt x="62599" y="143295"/>
                </a:moveTo>
                <a:lnTo>
                  <a:pt x="63310" y="145377"/>
                </a:lnTo>
                <a:lnTo>
                  <a:pt x="62916" y="144771"/>
                </a:lnTo>
                <a:close/>
                <a:moveTo>
                  <a:pt x="151870" y="44867"/>
                </a:moveTo>
                <a:lnTo>
                  <a:pt x="151870" y="247725"/>
                </a:lnTo>
                <a:lnTo>
                  <a:pt x="151870" y="248568"/>
                </a:lnTo>
                <a:cubicBezTo>
                  <a:pt x="151947" y="267742"/>
                  <a:pt x="155941" y="286302"/>
                  <a:pt x="163623" y="303712"/>
                </a:cubicBezTo>
                <a:cubicBezTo>
                  <a:pt x="185900" y="353947"/>
                  <a:pt x="235754" y="386466"/>
                  <a:pt x="290756" y="386466"/>
                </a:cubicBezTo>
                <a:lnTo>
                  <a:pt x="302509" y="386466"/>
                </a:lnTo>
                <a:cubicBezTo>
                  <a:pt x="357510" y="386466"/>
                  <a:pt x="407441" y="353947"/>
                  <a:pt x="429718" y="303712"/>
                </a:cubicBezTo>
                <a:cubicBezTo>
                  <a:pt x="437400" y="286302"/>
                  <a:pt x="441317" y="267742"/>
                  <a:pt x="441471" y="248568"/>
                </a:cubicBezTo>
                <a:lnTo>
                  <a:pt x="441471" y="247725"/>
                </a:lnTo>
                <a:lnTo>
                  <a:pt x="441471" y="44867"/>
                </a:lnTo>
                <a:close/>
                <a:moveTo>
                  <a:pt x="485907" y="44359"/>
                </a:moveTo>
                <a:lnTo>
                  <a:pt x="533074" y="44359"/>
                </a:lnTo>
                <a:cubicBezTo>
                  <a:pt x="542139" y="44359"/>
                  <a:pt x="549360" y="51952"/>
                  <a:pt x="548899" y="60926"/>
                </a:cubicBezTo>
                <a:lnTo>
                  <a:pt x="547924" y="67809"/>
                </a:lnTo>
                <a:lnTo>
                  <a:pt x="533150" y="136289"/>
                </a:lnTo>
                <a:lnTo>
                  <a:pt x="530681" y="143537"/>
                </a:lnTo>
                <a:lnTo>
                  <a:pt x="548401" y="60896"/>
                </a:lnTo>
                <a:cubicBezTo>
                  <a:pt x="548554" y="56678"/>
                  <a:pt x="547095" y="52689"/>
                  <a:pt x="544176" y="49622"/>
                </a:cubicBezTo>
                <a:cubicBezTo>
                  <a:pt x="541257" y="46554"/>
                  <a:pt x="537262" y="44867"/>
                  <a:pt x="533037" y="44867"/>
                </a:cubicBezTo>
                <a:lnTo>
                  <a:pt x="486332" y="44867"/>
                </a:lnTo>
                <a:lnTo>
                  <a:pt x="486332" y="212368"/>
                </a:lnTo>
                <a:lnTo>
                  <a:pt x="530089" y="145272"/>
                </a:lnTo>
                <a:lnTo>
                  <a:pt x="528649" y="149497"/>
                </a:lnTo>
                <a:lnTo>
                  <a:pt x="502008" y="190019"/>
                </a:lnTo>
                <a:lnTo>
                  <a:pt x="485907" y="213629"/>
                </a:lnTo>
                <a:close/>
                <a:moveTo>
                  <a:pt x="151362" y="44359"/>
                </a:moveTo>
                <a:lnTo>
                  <a:pt x="220576" y="44359"/>
                </a:lnTo>
                <a:lnTo>
                  <a:pt x="264900" y="44359"/>
                </a:lnTo>
                <a:lnTo>
                  <a:pt x="328429" y="44359"/>
                </a:lnTo>
                <a:lnTo>
                  <a:pt x="372830" y="44359"/>
                </a:lnTo>
                <a:lnTo>
                  <a:pt x="442044" y="44359"/>
                </a:lnTo>
                <a:lnTo>
                  <a:pt x="442044" y="247759"/>
                </a:lnTo>
                <a:cubicBezTo>
                  <a:pt x="442044" y="248066"/>
                  <a:pt x="441967" y="248373"/>
                  <a:pt x="441967" y="248603"/>
                </a:cubicBezTo>
                <a:cubicBezTo>
                  <a:pt x="441890" y="268314"/>
                  <a:pt x="437665" y="287028"/>
                  <a:pt x="430214" y="303978"/>
                </a:cubicBezTo>
                <a:cubicBezTo>
                  <a:pt x="408551" y="352834"/>
                  <a:pt x="359541" y="386964"/>
                  <a:pt x="302541" y="386964"/>
                </a:cubicBezTo>
                <a:lnTo>
                  <a:pt x="290788" y="386964"/>
                </a:lnTo>
                <a:cubicBezTo>
                  <a:pt x="233789" y="386964"/>
                  <a:pt x="184855" y="352834"/>
                  <a:pt x="163192" y="303978"/>
                </a:cubicBezTo>
                <a:cubicBezTo>
                  <a:pt x="155741" y="287028"/>
                  <a:pt x="151516" y="268314"/>
                  <a:pt x="151362" y="248603"/>
                </a:cubicBezTo>
                <a:cubicBezTo>
                  <a:pt x="151362" y="248373"/>
                  <a:pt x="151362" y="248066"/>
                  <a:pt x="151362" y="247759"/>
                </a:cubicBezTo>
                <a:close/>
                <a:moveTo>
                  <a:pt x="60332" y="44359"/>
                </a:moveTo>
                <a:lnTo>
                  <a:pt x="107499" y="44359"/>
                </a:lnTo>
                <a:lnTo>
                  <a:pt x="107499" y="213629"/>
                </a:lnTo>
                <a:lnTo>
                  <a:pt x="89716" y="187576"/>
                </a:lnTo>
                <a:lnTo>
                  <a:pt x="64773" y="149662"/>
                </a:lnTo>
                <a:lnTo>
                  <a:pt x="63310" y="145377"/>
                </a:lnTo>
                <a:lnTo>
                  <a:pt x="106932" y="212368"/>
                </a:lnTo>
                <a:lnTo>
                  <a:pt x="106932" y="44867"/>
                </a:lnTo>
                <a:lnTo>
                  <a:pt x="60304" y="44867"/>
                </a:lnTo>
                <a:cubicBezTo>
                  <a:pt x="56002" y="44867"/>
                  <a:pt x="52084" y="46554"/>
                  <a:pt x="49089" y="49622"/>
                </a:cubicBezTo>
                <a:cubicBezTo>
                  <a:pt x="46246" y="52689"/>
                  <a:pt x="44710" y="56678"/>
                  <a:pt x="44940" y="60896"/>
                </a:cubicBezTo>
                <a:lnTo>
                  <a:pt x="62599" y="143295"/>
                </a:lnTo>
                <a:lnTo>
                  <a:pt x="60093" y="135955"/>
                </a:lnTo>
                <a:lnTo>
                  <a:pt x="45391" y="67700"/>
                </a:lnTo>
                <a:lnTo>
                  <a:pt x="44431" y="60926"/>
                </a:lnTo>
                <a:cubicBezTo>
                  <a:pt x="43970" y="51952"/>
                  <a:pt x="51268" y="44359"/>
                  <a:pt x="60332" y="44359"/>
                </a:cubicBezTo>
                <a:close/>
                <a:moveTo>
                  <a:pt x="485334" y="43793"/>
                </a:moveTo>
                <a:lnTo>
                  <a:pt x="485334" y="214899"/>
                </a:lnTo>
                <a:lnTo>
                  <a:pt x="486256" y="213979"/>
                </a:lnTo>
                <a:lnTo>
                  <a:pt x="502008" y="190019"/>
                </a:lnTo>
                <a:lnTo>
                  <a:pt x="527658" y="152406"/>
                </a:lnTo>
                <a:lnTo>
                  <a:pt x="528649" y="149497"/>
                </a:lnTo>
                <a:lnTo>
                  <a:pt x="531107" y="145759"/>
                </a:lnTo>
                <a:lnTo>
                  <a:pt x="533150" y="136289"/>
                </a:lnTo>
                <a:lnTo>
                  <a:pt x="541843" y="110778"/>
                </a:lnTo>
                <a:lnTo>
                  <a:pt x="547924" y="67809"/>
                </a:lnTo>
                <a:lnTo>
                  <a:pt x="549399" y="60973"/>
                </a:lnTo>
                <a:cubicBezTo>
                  <a:pt x="549630" y="56448"/>
                  <a:pt x="548017" y="52229"/>
                  <a:pt x="544944" y="48931"/>
                </a:cubicBezTo>
                <a:cubicBezTo>
                  <a:pt x="541794" y="45634"/>
                  <a:pt x="537569" y="43793"/>
                  <a:pt x="533037" y="43793"/>
                </a:cubicBezTo>
                <a:close/>
                <a:moveTo>
                  <a:pt x="150795" y="43793"/>
                </a:moveTo>
                <a:lnTo>
                  <a:pt x="150795" y="247725"/>
                </a:lnTo>
                <a:lnTo>
                  <a:pt x="150871" y="248568"/>
                </a:lnTo>
                <a:cubicBezTo>
                  <a:pt x="150948" y="267895"/>
                  <a:pt x="154943" y="286609"/>
                  <a:pt x="162701" y="304095"/>
                </a:cubicBezTo>
                <a:cubicBezTo>
                  <a:pt x="185055" y="354714"/>
                  <a:pt x="235370" y="387463"/>
                  <a:pt x="290756" y="387463"/>
                </a:cubicBezTo>
                <a:lnTo>
                  <a:pt x="302509" y="387463"/>
                </a:lnTo>
                <a:cubicBezTo>
                  <a:pt x="357971" y="387463"/>
                  <a:pt x="408209" y="354714"/>
                  <a:pt x="430640" y="304095"/>
                </a:cubicBezTo>
                <a:cubicBezTo>
                  <a:pt x="438398" y="286609"/>
                  <a:pt x="442393" y="267895"/>
                  <a:pt x="442470" y="248568"/>
                </a:cubicBezTo>
                <a:lnTo>
                  <a:pt x="442470" y="43793"/>
                </a:lnTo>
                <a:close/>
                <a:moveTo>
                  <a:pt x="60304" y="43793"/>
                </a:moveTo>
                <a:cubicBezTo>
                  <a:pt x="55772" y="43793"/>
                  <a:pt x="51547" y="45634"/>
                  <a:pt x="48397" y="48931"/>
                </a:cubicBezTo>
                <a:cubicBezTo>
                  <a:pt x="45248" y="52229"/>
                  <a:pt x="43711" y="56448"/>
                  <a:pt x="43942" y="60973"/>
                </a:cubicBezTo>
                <a:lnTo>
                  <a:pt x="45391" y="67700"/>
                </a:lnTo>
                <a:lnTo>
                  <a:pt x="51498" y="110778"/>
                </a:lnTo>
                <a:lnTo>
                  <a:pt x="60093" y="135955"/>
                </a:lnTo>
                <a:lnTo>
                  <a:pt x="62205" y="145759"/>
                </a:lnTo>
                <a:lnTo>
                  <a:pt x="64773" y="149662"/>
                </a:lnTo>
                <a:lnTo>
                  <a:pt x="65710" y="152406"/>
                </a:lnTo>
                <a:lnTo>
                  <a:pt x="89716" y="187576"/>
                </a:lnTo>
                <a:lnTo>
                  <a:pt x="107086" y="213979"/>
                </a:lnTo>
                <a:lnTo>
                  <a:pt x="108007" y="214899"/>
                </a:lnTo>
                <a:lnTo>
                  <a:pt x="108007" y="43793"/>
                </a:lnTo>
                <a:close/>
                <a:moveTo>
                  <a:pt x="60304" y="997"/>
                </a:moveTo>
                <a:lnTo>
                  <a:pt x="533037" y="997"/>
                </a:lnTo>
                <a:cubicBezTo>
                  <a:pt x="549169" y="997"/>
                  <a:pt x="564840" y="7746"/>
                  <a:pt x="575978" y="19481"/>
                </a:cubicBezTo>
                <a:cubicBezTo>
                  <a:pt x="587117" y="31138"/>
                  <a:pt x="593032" y="47091"/>
                  <a:pt x="592187" y="63197"/>
                </a:cubicBezTo>
                <a:cubicBezTo>
                  <a:pt x="589805" y="108370"/>
                  <a:pt x="578820" y="149555"/>
                  <a:pt x="559539" y="185678"/>
                </a:cubicBezTo>
                <a:cubicBezTo>
                  <a:pt x="543868" y="214976"/>
                  <a:pt x="522821" y="240745"/>
                  <a:pt x="496933" y="262297"/>
                </a:cubicBezTo>
                <a:cubicBezTo>
                  <a:pt x="492708" y="265825"/>
                  <a:pt x="488330" y="269353"/>
                  <a:pt x="483797" y="272650"/>
                </a:cubicBezTo>
                <a:lnTo>
                  <a:pt x="483644" y="272727"/>
                </a:lnTo>
                <a:lnTo>
                  <a:pt x="483567" y="272957"/>
                </a:lnTo>
                <a:cubicBezTo>
                  <a:pt x="481416" y="288680"/>
                  <a:pt x="477191" y="304172"/>
                  <a:pt x="470969" y="318821"/>
                </a:cubicBezTo>
                <a:cubicBezTo>
                  <a:pt x="461751" y="340525"/>
                  <a:pt x="448538" y="360083"/>
                  <a:pt x="431792" y="376802"/>
                </a:cubicBezTo>
                <a:cubicBezTo>
                  <a:pt x="415046" y="393522"/>
                  <a:pt x="395458" y="406713"/>
                  <a:pt x="373718" y="415917"/>
                </a:cubicBezTo>
                <a:cubicBezTo>
                  <a:pt x="356127" y="423279"/>
                  <a:pt x="337614" y="427881"/>
                  <a:pt x="318563" y="429568"/>
                </a:cubicBezTo>
                <a:lnTo>
                  <a:pt x="318103" y="429568"/>
                </a:lnTo>
                <a:lnTo>
                  <a:pt x="318103" y="473438"/>
                </a:lnTo>
                <a:lnTo>
                  <a:pt x="318487" y="473438"/>
                </a:lnTo>
                <a:cubicBezTo>
                  <a:pt x="337921" y="476506"/>
                  <a:pt x="355973" y="483638"/>
                  <a:pt x="370722" y="494069"/>
                </a:cubicBezTo>
                <a:cubicBezTo>
                  <a:pt x="395304" y="511325"/>
                  <a:pt x="409438" y="536864"/>
                  <a:pt x="409438" y="564014"/>
                </a:cubicBezTo>
                <a:lnTo>
                  <a:pt x="409438" y="607270"/>
                </a:lnTo>
                <a:lnTo>
                  <a:pt x="183903" y="607270"/>
                </a:lnTo>
                <a:lnTo>
                  <a:pt x="183903" y="564014"/>
                </a:lnTo>
                <a:cubicBezTo>
                  <a:pt x="183903" y="536864"/>
                  <a:pt x="197960" y="511325"/>
                  <a:pt x="222542" y="494069"/>
                </a:cubicBezTo>
                <a:cubicBezTo>
                  <a:pt x="237291" y="483638"/>
                  <a:pt x="255343" y="476506"/>
                  <a:pt x="274778" y="473438"/>
                </a:cubicBezTo>
                <a:lnTo>
                  <a:pt x="275239" y="473438"/>
                </a:lnTo>
                <a:lnTo>
                  <a:pt x="275239" y="429568"/>
                </a:lnTo>
                <a:lnTo>
                  <a:pt x="274778" y="429568"/>
                </a:lnTo>
                <a:cubicBezTo>
                  <a:pt x="255727" y="427881"/>
                  <a:pt x="237214" y="423279"/>
                  <a:pt x="219623" y="415917"/>
                </a:cubicBezTo>
                <a:cubicBezTo>
                  <a:pt x="197807" y="406713"/>
                  <a:pt x="178295" y="393522"/>
                  <a:pt x="161549" y="376802"/>
                </a:cubicBezTo>
                <a:cubicBezTo>
                  <a:pt x="144726" y="360083"/>
                  <a:pt x="131590" y="340525"/>
                  <a:pt x="122372" y="318821"/>
                </a:cubicBezTo>
                <a:cubicBezTo>
                  <a:pt x="116150" y="304095"/>
                  <a:pt x="111925" y="288680"/>
                  <a:pt x="109697" y="272957"/>
                </a:cubicBezTo>
                <a:lnTo>
                  <a:pt x="109697" y="272727"/>
                </a:lnTo>
                <a:lnTo>
                  <a:pt x="109544" y="272650"/>
                </a:lnTo>
                <a:cubicBezTo>
                  <a:pt x="105011" y="269353"/>
                  <a:pt x="100556" y="265825"/>
                  <a:pt x="96331" y="262297"/>
                </a:cubicBezTo>
                <a:cubicBezTo>
                  <a:pt x="70521" y="240745"/>
                  <a:pt x="49473" y="214976"/>
                  <a:pt x="33802" y="185678"/>
                </a:cubicBezTo>
                <a:cubicBezTo>
                  <a:pt x="14444" y="149555"/>
                  <a:pt x="3459" y="108370"/>
                  <a:pt x="1155" y="63197"/>
                </a:cubicBezTo>
                <a:cubicBezTo>
                  <a:pt x="310" y="47091"/>
                  <a:pt x="6148" y="31138"/>
                  <a:pt x="17286" y="19481"/>
                </a:cubicBezTo>
                <a:cubicBezTo>
                  <a:pt x="28425" y="7746"/>
                  <a:pt x="44095" y="997"/>
                  <a:pt x="60304" y="997"/>
                </a:cubicBezTo>
                <a:close/>
                <a:moveTo>
                  <a:pt x="60332" y="565"/>
                </a:moveTo>
                <a:cubicBezTo>
                  <a:pt x="43970" y="565"/>
                  <a:pt x="28222" y="7314"/>
                  <a:pt x="16930" y="19126"/>
                </a:cubicBezTo>
                <a:cubicBezTo>
                  <a:pt x="5714" y="30937"/>
                  <a:pt x="-201" y="47043"/>
                  <a:pt x="644" y="63226"/>
                </a:cubicBezTo>
                <a:cubicBezTo>
                  <a:pt x="3026" y="108478"/>
                  <a:pt x="14011" y="149741"/>
                  <a:pt x="33369" y="185941"/>
                </a:cubicBezTo>
                <a:cubicBezTo>
                  <a:pt x="49117" y="215316"/>
                  <a:pt x="70165" y="241163"/>
                  <a:pt x="96053" y="262715"/>
                </a:cubicBezTo>
                <a:cubicBezTo>
                  <a:pt x="100508" y="266397"/>
                  <a:pt x="104887" y="269848"/>
                  <a:pt x="109266" y="273069"/>
                </a:cubicBezTo>
                <a:cubicBezTo>
                  <a:pt x="111417" y="288869"/>
                  <a:pt x="115642" y="304208"/>
                  <a:pt x="121941" y="319011"/>
                </a:cubicBezTo>
                <a:cubicBezTo>
                  <a:pt x="131159" y="340792"/>
                  <a:pt x="144372" y="360427"/>
                  <a:pt x="161195" y="377224"/>
                </a:cubicBezTo>
                <a:cubicBezTo>
                  <a:pt x="178018" y="394020"/>
                  <a:pt x="197607" y="407212"/>
                  <a:pt x="219424" y="416416"/>
                </a:cubicBezTo>
                <a:cubicBezTo>
                  <a:pt x="237169" y="423855"/>
                  <a:pt x="255682" y="428457"/>
                  <a:pt x="274733" y="430068"/>
                </a:cubicBezTo>
                <a:lnTo>
                  <a:pt x="274733" y="473018"/>
                </a:lnTo>
                <a:cubicBezTo>
                  <a:pt x="255375" y="476086"/>
                  <a:pt x="237246" y="483142"/>
                  <a:pt x="222343" y="493649"/>
                </a:cubicBezTo>
                <a:cubicBezTo>
                  <a:pt x="197607" y="511060"/>
                  <a:pt x="183396" y="536753"/>
                  <a:pt x="183396" y="564057"/>
                </a:cubicBezTo>
                <a:lnTo>
                  <a:pt x="183396" y="607851"/>
                </a:lnTo>
                <a:lnTo>
                  <a:pt x="227259" y="607851"/>
                </a:lnTo>
                <a:lnTo>
                  <a:pt x="366070" y="607851"/>
                </a:lnTo>
                <a:lnTo>
                  <a:pt x="409934" y="607851"/>
                </a:lnTo>
                <a:lnTo>
                  <a:pt x="409934" y="564057"/>
                </a:lnTo>
                <a:cubicBezTo>
                  <a:pt x="409934" y="536753"/>
                  <a:pt x="395799" y="511060"/>
                  <a:pt x="371064" y="493649"/>
                </a:cubicBezTo>
                <a:cubicBezTo>
                  <a:pt x="356161" y="483142"/>
                  <a:pt x="338032" y="476086"/>
                  <a:pt x="318596" y="473018"/>
                </a:cubicBezTo>
                <a:lnTo>
                  <a:pt x="318596" y="430068"/>
                </a:lnTo>
                <a:cubicBezTo>
                  <a:pt x="337724" y="428457"/>
                  <a:pt x="356238" y="423855"/>
                  <a:pt x="373906" y="416416"/>
                </a:cubicBezTo>
                <a:cubicBezTo>
                  <a:pt x="395799" y="407212"/>
                  <a:pt x="415388" y="394020"/>
                  <a:pt x="432211" y="377224"/>
                </a:cubicBezTo>
                <a:cubicBezTo>
                  <a:pt x="449034" y="360427"/>
                  <a:pt x="462247" y="340792"/>
                  <a:pt x="471466" y="319011"/>
                </a:cubicBezTo>
                <a:cubicBezTo>
                  <a:pt x="477765" y="304208"/>
                  <a:pt x="481990" y="288869"/>
                  <a:pt x="484141" y="273069"/>
                </a:cubicBezTo>
                <a:cubicBezTo>
                  <a:pt x="488519" y="269848"/>
                  <a:pt x="492898" y="266397"/>
                  <a:pt x="497353" y="262715"/>
                </a:cubicBezTo>
                <a:cubicBezTo>
                  <a:pt x="523241" y="241163"/>
                  <a:pt x="544290" y="215316"/>
                  <a:pt x="560037" y="185941"/>
                </a:cubicBezTo>
                <a:cubicBezTo>
                  <a:pt x="579396" y="149741"/>
                  <a:pt x="590381" y="108478"/>
                  <a:pt x="592762" y="63226"/>
                </a:cubicBezTo>
                <a:cubicBezTo>
                  <a:pt x="593607" y="47043"/>
                  <a:pt x="587615" y="30937"/>
                  <a:pt x="576400" y="19126"/>
                </a:cubicBezTo>
                <a:cubicBezTo>
                  <a:pt x="565184" y="7314"/>
                  <a:pt x="549360" y="565"/>
                  <a:pt x="533074" y="565"/>
                </a:cubicBezTo>
                <a:lnTo>
                  <a:pt x="485907" y="565"/>
                </a:lnTo>
                <a:lnTo>
                  <a:pt x="442044" y="565"/>
                </a:lnTo>
                <a:lnTo>
                  <a:pt x="372830" y="565"/>
                </a:lnTo>
                <a:lnTo>
                  <a:pt x="335036" y="565"/>
                </a:lnTo>
                <a:lnTo>
                  <a:pt x="258294" y="565"/>
                </a:lnTo>
                <a:lnTo>
                  <a:pt x="220576" y="565"/>
                </a:lnTo>
                <a:lnTo>
                  <a:pt x="151362" y="565"/>
                </a:lnTo>
                <a:lnTo>
                  <a:pt x="107499" y="565"/>
                </a:lnTo>
                <a:close/>
                <a:moveTo>
                  <a:pt x="60304" y="0"/>
                </a:moveTo>
                <a:lnTo>
                  <a:pt x="533037" y="0"/>
                </a:lnTo>
                <a:cubicBezTo>
                  <a:pt x="549476" y="0"/>
                  <a:pt x="565454" y="6826"/>
                  <a:pt x="576746" y="18790"/>
                </a:cubicBezTo>
                <a:cubicBezTo>
                  <a:pt x="588038" y="30678"/>
                  <a:pt x="594030" y="46861"/>
                  <a:pt x="593185" y="63273"/>
                </a:cubicBezTo>
                <a:cubicBezTo>
                  <a:pt x="590881" y="108523"/>
                  <a:pt x="579819" y="149939"/>
                  <a:pt x="560384" y="186139"/>
                </a:cubicBezTo>
                <a:cubicBezTo>
                  <a:pt x="544637" y="215589"/>
                  <a:pt x="523512" y="241436"/>
                  <a:pt x="497624" y="263064"/>
                </a:cubicBezTo>
                <a:cubicBezTo>
                  <a:pt x="493400" y="266592"/>
                  <a:pt x="489021" y="270043"/>
                  <a:pt x="484566" y="273341"/>
                </a:cubicBezTo>
                <a:cubicBezTo>
                  <a:pt x="482415" y="289063"/>
                  <a:pt x="478113" y="304556"/>
                  <a:pt x="471891" y="319204"/>
                </a:cubicBezTo>
                <a:cubicBezTo>
                  <a:pt x="462673" y="341062"/>
                  <a:pt x="449383" y="360696"/>
                  <a:pt x="432560" y="377492"/>
                </a:cubicBezTo>
                <a:cubicBezTo>
                  <a:pt x="415660" y="394365"/>
                  <a:pt x="395995" y="407557"/>
                  <a:pt x="374102" y="416837"/>
                </a:cubicBezTo>
                <a:cubicBezTo>
                  <a:pt x="356588" y="424200"/>
                  <a:pt x="338075" y="428801"/>
                  <a:pt x="319101" y="430565"/>
                </a:cubicBezTo>
                <a:lnTo>
                  <a:pt x="319101" y="472517"/>
                </a:lnTo>
                <a:cubicBezTo>
                  <a:pt x="338536" y="475662"/>
                  <a:pt x="356588" y="482795"/>
                  <a:pt x="371337" y="493225"/>
                </a:cubicBezTo>
                <a:cubicBezTo>
                  <a:pt x="396226" y="510711"/>
                  <a:pt x="410437" y="536558"/>
                  <a:pt x="410437" y="564014"/>
                </a:cubicBezTo>
                <a:lnTo>
                  <a:pt x="410437" y="608344"/>
                </a:lnTo>
                <a:lnTo>
                  <a:pt x="182904" y="608344"/>
                </a:lnTo>
                <a:lnTo>
                  <a:pt x="182904" y="564014"/>
                </a:lnTo>
                <a:cubicBezTo>
                  <a:pt x="182904" y="536558"/>
                  <a:pt x="197115" y="510711"/>
                  <a:pt x="222004" y="493225"/>
                </a:cubicBezTo>
                <a:cubicBezTo>
                  <a:pt x="236753" y="482795"/>
                  <a:pt x="254805" y="475662"/>
                  <a:pt x="274240" y="472517"/>
                </a:cubicBezTo>
                <a:lnTo>
                  <a:pt x="274240" y="430565"/>
                </a:lnTo>
                <a:cubicBezTo>
                  <a:pt x="255266" y="428801"/>
                  <a:pt x="236753" y="424200"/>
                  <a:pt x="219239" y="416837"/>
                </a:cubicBezTo>
                <a:cubicBezTo>
                  <a:pt x="197346" y="407557"/>
                  <a:pt x="177681" y="394365"/>
                  <a:pt x="160781" y="377492"/>
                </a:cubicBezTo>
                <a:cubicBezTo>
                  <a:pt x="143958" y="360696"/>
                  <a:pt x="130668" y="341062"/>
                  <a:pt x="121450" y="319204"/>
                </a:cubicBezTo>
                <a:cubicBezTo>
                  <a:pt x="115228" y="304479"/>
                  <a:pt x="110926" y="289063"/>
                  <a:pt x="108699" y="273341"/>
                </a:cubicBezTo>
                <a:cubicBezTo>
                  <a:pt x="104243" y="270043"/>
                  <a:pt x="99865" y="266592"/>
                  <a:pt x="95717" y="263064"/>
                </a:cubicBezTo>
                <a:cubicBezTo>
                  <a:pt x="69752" y="241436"/>
                  <a:pt x="48628" y="215589"/>
                  <a:pt x="32880" y="186139"/>
                </a:cubicBezTo>
                <a:cubicBezTo>
                  <a:pt x="13522" y="149939"/>
                  <a:pt x="2460" y="108523"/>
                  <a:pt x="79" y="63273"/>
                </a:cubicBezTo>
                <a:cubicBezTo>
                  <a:pt x="-766" y="46861"/>
                  <a:pt x="5226" y="30678"/>
                  <a:pt x="16595" y="18790"/>
                </a:cubicBezTo>
                <a:cubicBezTo>
                  <a:pt x="27887" y="6826"/>
                  <a:pt x="43865" y="0"/>
                  <a:pt x="60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椭圆 73"/>
          <p:cNvSpPr/>
          <p:nvPr/>
        </p:nvSpPr>
        <p:spPr>
          <a:xfrm>
            <a:off x="5173993" y="5006282"/>
            <a:ext cx="435274" cy="393853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椭圆 74"/>
          <p:cNvSpPr/>
          <p:nvPr/>
        </p:nvSpPr>
        <p:spPr>
          <a:xfrm>
            <a:off x="8452863" y="4995628"/>
            <a:ext cx="435274" cy="434618"/>
          </a:xfrm>
          <a:custGeom>
            <a:avLst/>
            <a:gdLst>
              <a:gd name="connsiteX0" fmla="*/ 486116 w 607630"/>
              <a:gd name="connsiteY0" fmla="*/ 515756 h 606715"/>
              <a:gd name="connsiteX1" fmla="*/ 501288 w 607630"/>
              <a:gd name="connsiteY1" fmla="*/ 530893 h 606715"/>
              <a:gd name="connsiteX2" fmla="*/ 486116 w 607630"/>
              <a:gd name="connsiteY2" fmla="*/ 546030 h 606715"/>
              <a:gd name="connsiteX3" fmla="*/ 470944 w 607630"/>
              <a:gd name="connsiteY3" fmla="*/ 530893 h 606715"/>
              <a:gd name="connsiteX4" fmla="*/ 486116 w 607630"/>
              <a:gd name="connsiteY4" fmla="*/ 515756 h 606715"/>
              <a:gd name="connsiteX5" fmla="*/ 182261 w 607630"/>
              <a:gd name="connsiteY5" fmla="*/ 515756 h 606715"/>
              <a:gd name="connsiteX6" fmla="*/ 197503 w 607630"/>
              <a:gd name="connsiteY6" fmla="*/ 530893 h 606715"/>
              <a:gd name="connsiteX7" fmla="*/ 182261 w 607630"/>
              <a:gd name="connsiteY7" fmla="*/ 546030 h 606715"/>
              <a:gd name="connsiteX8" fmla="*/ 167019 w 607630"/>
              <a:gd name="connsiteY8" fmla="*/ 530893 h 606715"/>
              <a:gd name="connsiteX9" fmla="*/ 182261 w 607630"/>
              <a:gd name="connsiteY9" fmla="*/ 515756 h 606715"/>
              <a:gd name="connsiteX10" fmla="*/ 486055 w 607630"/>
              <a:gd name="connsiteY10" fmla="*/ 485323 h 606715"/>
              <a:gd name="connsiteX11" fmla="*/ 440487 w 607630"/>
              <a:gd name="connsiteY11" fmla="*/ 530823 h 606715"/>
              <a:gd name="connsiteX12" fmla="*/ 486055 w 607630"/>
              <a:gd name="connsiteY12" fmla="*/ 576323 h 606715"/>
              <a:gd name="connsiteX13" fmla="*/ 531624 w 607630"/>
              <a:gd name="connsiteY13" fmla="*/ 530823 h 606715"/>
              <a:gd name="connsiteX14" fmla="*/ 486055 w 607630"/>
              <a:gd name="connsiteY14" fmla="*/ 485323 h 606715"/>
              <a:gd name="connsiteX15" fmla="*/ 182296 w 607630"/>
              <a:gd name="connsiteY15" fmla="*/ 485323 h 606715"/>
              <a:gd name="connsiteX16" fmla="*/ 136727 w 607630"/>
              <a:gd name="connsiteY16" fmla="*/ 530823 h 606715"/>
              <a:gd name="connsiteX17" fmla="*/ 182296 w 607630"/>
              <a:gd name="connsiteY17" fmla="*/ 576323 h 606715"/>
              <a:gd name="connsiteX18" fmla="*/ 227864 w 607630"/>
              <a:gd name="connsiteY18" fmla="*/ 530823 h 606715"/>
              <a:gd name="connsiteX19" fmla="*/ 182296 w 607630"/>
              <a:gd name="connsiteY19" fmla="*/ 485323 h 606715"/>
              <a:gd name="connsiteX20" fmla="*/ 203568 w 607630"/>
              <a:gd name="connsiteY20" fmla="*/ 182015 h 606715"/>
              <a:gd name="connsiteX21" fmla="*/ 233917 w 607630"/>
              <a:gd name="connsiteY21" fmla="*/ 394332 h 606715"/>
              <a:gd name="connsiteX22" fmla="*/ 516484 w 607630"/>
              <a:gd name="connsiteY22" fmla="*/ 394332 h 606715"/>
              <a:gd name="connsiteX23" fmla="*/ 577180 w 607630"/>
              <a:gd name="connsiteY23" fmla="*/ 182015 h 606715"/>
              <a:gd name="connsiteX24" fmla="*/ 203568 w 607630"/>
              <a:gd name="connsiteY24" fmla="*/ 151709 h 606715"/>
              <a:gd name="connsiteX25" fmla="*/ 577180 w 607630"/>
              <a:gd name="connsiteY25" fmla="*/ 151709 h 606715"/>
              <a:gd name="connsiteX26" fmla="*/ 601476 w 607630"/>
              <a:gd name="connsiteY26" fmla="*/ 163707 h 606715"/>
              <a:gd name="connsiteX27" fmla="*/ 606460 w 607630"/>
              <a:gd name="connsiteY27" fmla="*/ 190369 h 606715"/>
              <a:gd name="connsiteX28" fmla="*/ 545675 w 607630"/>
              <a:gd name="connsiteY28" fmla="*/ 402686 h 606715"/>
              <a:gd name="connsiteX29" fmla="*/ 516484 w 607630"/>
              <a:gd name="connsiteY29" fmla="*/ 424726 h 606715"/>
              <a:gd name="connsiteX30" fmla="*/ 233917 w 607630"/>
              <a:gd name="connsiteY30" fmla="*/ 424726 h 606715"/>
              <a:gd name="connsiteX31" fmla="*/ 203835 w 607630"/>
              <a:gd name="connsiteY31" fmla="*/ 398687 h 606715"/>
              <a:gd name="connsiteX32" fmla="*/ 173487 w 607630"/>
              <a:gd name="connsiteY32" fmla="*/ 186281 h 606715"/>
              <a:gd name="connsiteX33" fmla="*/ 180607 w 607630"/>
              <a:gd name="connsiteY33" fmla="*/ 162107 h 606715"/>
              <a:gd name="connsiteX34" fmla="*/ 203568 w 607630"/>
              <a:gd name="connsiteY34" fmla="*/ 151709 h 606715"/>
              <a:gd name="connsiteX35" fmla="*/ 15230 w 607630"/>
              <a:gd name="connsiteY35" fmla="*/ 0 h 606715"/>
              <a:gd name="connsiteX36" fmla="*/ 25921 w 607630"/>
              <a:gd name="connsiteY36" fmla="*/ 4466 h 606715"/>
              <a:gd name="connsiteX37" fmla="*/ 132277 w 607630"/>
              <a:gd name="connsiteY37" fmla="*/ 110661 h 606715"/>
              <a:gd name="connsiteX38" fmla="*/ 136549 w 607630"/>
              <a:gd name="connsiteY38" fmla="*/ 119104 h 606715"/>
              <a:gd name="connsiteX39" fmla="*/ 186479 w 607630"/>
              <a:gd name="connsiteY39" fmla="*/ 455464 h 606715"/>
              <a:gd name="connsiteX40" fmla="*/ 256700 w 607630"/>
              <a:gd name="connsiteY40" fmla="*/ 515716 h 606715"/>
              <a:gd name="connsiteX41" fmla="*/ 411651 w 607630"/>
              <a:gd name="connsiteY41" fmla="*/ 515716 h 606715"/>
              <a:gd name="connsiteX42" fmla="*/ 486055 w 607630"/>
              <a:gd name="connsiteY42" fmla="*/ 455020 h 606715"/>
              <a:gd name="connsiteX43" fmla="*/ 560460 w 607630"/>
              <a:gd name="connsiteY43" fmla="*/ 515716 h 606715"/>
              <a:gd name="connsiteX44" fmla="*/ 592411 w 607630"/>
              <a:gd name="connsiteY44" fmla="*/ 515716 h 606715"/>
              <a:gd name="connsiteX45" fmla="*/ 607630 w 607630"/>
              <a:gd name="connsiteY45" fmla="*/ 530823 h 606715"/>
              <a:gd name="connsiteX46" fmla="*/ 592411 w 607630"/>
              <a:gd name="connsiteY46" fmla="*/ 546019 h 606715"/>
              <a:gd name="connsiteX47" fmla="*/ 560460 w 607630"/>
              <a:gd name="connsiteY47" fmla="*/ 546019 h 606715"/>
              <a:gd name="connsiteX48" fmla="*/ 486055 w 607630"/>
              <a:gd name="connsiteY48" fmla="*/ 606715 h 606715"/>
              <a:gd name="connsiteX49" fmla="*/ 411651 w 607630"/>
              <a:gd name="connsiteY49" fmla="*/ 546019 h 606715"/>
              <a:gd name="connsiteX50" fmla="*/ 256700 w 607630"/>
              <a:gd name="connsiteY50" fmla="*/ 546019 h 606715"/>
              <a:gd name="connsiteX51" fmla="*/ 182296 w 607630"/>
              <a:gd name="connsiteY51" fmla="*/ 606715 h 606715"/>
              <a:gd name="connsiteX52" fmla="*/ 106378 w 607630"/>
              <a:gd name="connsiteY52" fmla="*/ 530823 h 606715"/>
              <a:gd name="connsiteX53" fmla="*/ 156396 w 607630"/>
              <a:gd name="connsiteY53" fmla="*/ 459819 h 606715"/>
              <a:gd name="connsiteX54" fmla="*/ 107268 w 607630"/>
              <a:gd name="connsiteY54" fmla="*/ 128524 h 606715"/>
              <a:gd name="connsiteX55" fmla="*/ 4472 w 607630"/>
              <a:gd name="connsiteY55" fmla="*/ 25883 h 606715"/>
              <a:gd name="connsiteX56" fmla="*/ 4472 w 607630"/>
              <a:gd name="connsiteY56" fmla="*/ 4466 h 606715"/>
              <a:gd name="connsiteX57" fmla="*/ 15230 w 607630"/>
              <a:gd name="connsiteY57" fmla="*/ 0 h 60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0" h="606715">
                <a:moveTo>
                  <a:pt x="486116" y="515756"/>
                </a:moveTo>
                <a:cubicBezTo>
                  <a:pt x="494495" y="515756"/>
                  <a:pt x="501288" y="522533"/>
                  <a:pt x="501288" y="530893"/>
                </a:cubicBezTo>
                <a:cubicBezTo>
                  <a:pt x="501288" y="539253"/>
                  <a:pt x="494495" y="546030"/>
                  <a:pt x="486116" y="546030"/>
                </a:cubicBezTo>
                <a:cubicBezTo>
                  <a:pt x="477737" y="546030"/>
                  <a:pt x="470944" y="539253"/>
                  <a:pt x="470944" y="530893"/>
                </a:cubicBezTo>
                <a:cubicBezTo>
                  <a:pt x="470944" y="522533"/>
                  <a:pt x="477737" y="515756"/>
                  <a:pt x="486116" y="515756"/>
                </a:cubicBezTo>
                <a:close/>
                <a:moveTo>
                  <a:pt x="182261" y="515756"/>
                </a:moveTo>
                <a:cubicBezTo>
                  <a:pt x="190679" y="515756"/>
                  <a:pt x="197503" y="522533"/>
                  <a:pt x="197503" y="530893"/>
                </a:cubicBezTo>
                <a:cubicBezTo>
                  <a:pt x="197503" y="539253"/>
                  <a:pt x="190679" y="546030"/>
                  <a:pt x="182261" y="546030"/>
                </a:cubicBezTo>
                <a:cubicBezTo>
                  <a:pt x="173843" y="546030"/>
                  <a:pt x="167019" y="539253"/>
                  <a:pt x="167019" y="530893"/>
                </a:cubicBezTo>
                <a:cubicBezTo>
                  <a:pt x="167019" y="522533"/>
                  <a:pt x="173843" y="515756"/>
                  <a:pt x="182261" y="515756"/>
                </a:cubicBezTo>
                <a:close/>
                <a:moveTo>
                  <a:pt x="486055" y="485323"/>
                </a:moveTo>
                <a:cubicBezTo>
                  <a:pt x="460957" y="485323"/>
                  <a:pt x="440487" y="505763"/>
                  <a:pt x="440487" y="530823"/>
                </a:cubicBezTo>
                <a:cubicBezTo>
                  <a:pt x="440487" y="555972"/>
                  <a:pt x="460957" y="576323"/>
                  <a:pt x="486055" y="576323"/>
                </a:cubicBezTo>
                <a:cubicBezTo>
                  <a:pt x="511242" y="576323"/>
                  <a:pt x="531624" y="555972"/>
                  <a:pt x="531624" y="530823"/>
                </a:cubicBezTo>
                <a:cubicBezTo>
                  <a:pt x="531624" y="505763"/>
                  <a:pt x="511242" y="485323"/>
                  <a:pt x="486055" y="485323"/>
                </a:cubicBezTo>
                <a:close/>
                <a:moveTo>
                  <a:pt x="182296" y="485323"/>
                </a:moveTo>
                <a:cubicBezTo>
                  <a:pt x="157197" y="485323"/>
                  <a:pt x="136727" y="505763"/>
                  <a:pt x="136727" y="530823"/>
                </a:cubicBezTo>
                <a:cubicBezTo>
                  <a:pt x="136727" y="555972"/>
                  <a:pt x="157197" y="576323"/>
                  <a:pt x="182296" y="576323"/>
                </a:cubicBezTo>
                <a:cubicBezTo>
                  <a:pt x="207394" y="576323"/>
                  <a:pt x="227864" y="555972"/>
                  <a:pt x="227864" y="530823"/>
                </a:cubicBezTo>
                <a:cubicBezTo>
                  <a:pt x="227864" y="505763"/>
                  <a:pt x="207394" y="485323"/>
                  <a:pt x="182296" y="485323"/>
                </a:cubicBezTo>
                <a:close/>
                <a:moveTo>
                  <a:pt x="203568" y="182015"/>
                </a:moveTo>
                <a:lnTo>
                  <a:pt x="233917" y="394332"/>
                </a:lnTo>
                <a:lnTo>
                  <a:pt x="516484" y="394332"/>
                </a:lnTo>
                <a:lnTo>
                  <a:pt x="577180" y="182015"/>
                </a:lnTo>
                <a:close/>
                <a:moveTo>
                  <a:pt x="203568" y="151709"/>
                </a:moveTo>
                <a:lnTo>
                  <a:pt x="577180" y="151709"/>
                </a:lnTo>
                <a:cubicBezTo>
                  <a:pt x="586703" y="151709"/>
                  <a:pt x="595692" y="156153"/>
                  <a:pt x="601476" y="163707"/>
                </a:cubicBezTo>
                <a:cubicBezTo>
                  <a:pt x="607172" y="171350"/>
                  <a:pt x="609041" y="181215"/>
                  <a:pt x="606460" y="190369"/>
                </a:cubicBezTo>
                <a:lnTo>
                  <a:pt x="545675" y="402686"/>
                </a:lnTo>
                <a:cubicBezTo>
                  <a:pt x="541937" y="415750"/>
                  <a:pt x="530011" y="424726"/>
                  <a:pt x="516484" y="424726"/>
                </a:cubicBezTo>
                <a:lnTo>
                  <a:pt x="233917" y="424726"/>
                </a:lnTo>
                <a:cubicBezTo>
                  <a:pt x="218787" y="424726"/>
                  <a:pt x="205971" y="413617"/>
                  <a:pt x="203835" y="398687"/>
                </a:cubicBezTo>
                <a:lnTo>
                  <a:pt x="173487" y="186281"/>
                </a:lnTo>
                <a:cubicBezTo>
                  <a:pt x="172241" y="177571"/>
                  <a:pt x="174822" y="168773"/>
                  <a:pt x="180607" y="162107"/>
                </a:cubicBezTo>
                <a:cubicBezTo>
                  <a:pt x="186392" y="155531"/>
                  <a:pt x="194758" y="151709"/>
                  <a:pt x="203568" y="151709"/>
                </a:cubicBezTo>
                <a:close/>
                <a:moveTo>
                  <a:pt x="15230" y="0"/>
                </a:moveTo>
                <a:cubicBezTo>
                  <a:pt x="19112" y="0"/>
                  <a:pt x="22984" y="1489"/>
                  <a:pt x="25921" y="4466"/>
                </a:cubicBezTo>
                <a:lnTo>
                  <a:pt x="132277" y="110661"/>
                </a:lnTo>
                <a:cubicBezTo>
                  <a:pt x="134591" y="112972"/>
                  <a:pt x="136104" y="115905"/>
                  <a:pt x="136549" y="119104"/>
                </a:cubicBezTo>
                <a:lnTo>
                  <a:pt x="186479" y="455464"/>
                </a:lnTo>
                <a:cubicBezTo>
                  <a:pt x="221278" y="457330"/>
                  <a:pt x="249847" y="482480"/>
                  <a:pt x="256700" y="515716"/>
                </a:cubicBezTo>
                <a:lnTo>
                  <a:pt x="411651" y="515716"/>
                </a:lnTo>
                <a:cubicBezTo>
                  <a:pt x="418682" y="481058"/>
                  <a:pt x="449387" y="455020"/>
                  <a:pt x="486055" y="455020"/>
                </a:cubicBezTo>
                <a:cubicBezTo>
                  <a:pt x="522813" y="455020"/>
                  <a:pt x="553429" y="481058"/>
                  <a:pt x="560460" y="515716"/>
                </a:cubicBezTo>
                <a:lnTo>
                  <a:pt x="592411" y="515716"/>
                </a:lnTo>
                <a:cubicBezTo>
                  <a:pt x="600777" y="515716"/>
                  <a:pt x="607630" y="522470"/>
                  <a:pt x="607630" y="530823"/>
                </a:cubicBezTo>
                <a:cubicBezTo>
                  <a:pt x="607630" y="539265"/>
                  <a:pt x="600777" y="546019"/>
                  <a:pt x="592411" y="546019"/>
                </a:cubicBezTo>
                <a:lnTo>
                  <a:pt x="560460" y="546019"/>
                </a:lnTo>
                <a:cubicBezTo>
                  <a:pt x="553429" y="580677"/>
                  <a:pt x="522813" y="606715"/>
                  <a:pt x="486055" y="606715"/>
                </a:cubicBezTo>
                <a:cubicBezTo>
                  <a:pt x="449387" y="606715"/>
                  <a:pt x="418682" y="580677"/>
                  <a:pt x="411651" y="546019"/>
                </a:cubicBezTo>
                <a:lnTo>
                  <a:pt x="256700" y="546019"/>
                </a:lnTo>
                <a:cubicBezTo>
                  <a:pt x="249669" y="580677"/>
                  <a:pt x="219053" y="606715"/>
                  <a:pt x="182296" y="606715"/>
                </a:cubicBezTo>
                <a:cubicBezTo>
                  <a:pt x="140376" y="606715"/>
                  <a:pt x="106378" y="572768"/>
                  <a:pt x="106378" y="530823"/>
                </a:cubicBezTo>
                <a:cubicBezTo>
                  <a:pt x="106378" y="498120"/>
                  <a:pt x="127293" y="470483"/>
                  <a:pt x="156396" y="459819"/>
                </a:cubicBezTo>
                <a:lnTo>
                  <a:pt x="107268" y="128524"/>
                </a:lnTo>
                <a:lnTo>
                  <a:pt x="4472" y="25883"/>
                </a:lnTo>
                <a:cubicBezTo>
                  <a:pt x="-1491" y="20017"/>
                  <a:pt x="-1491" y="10420"/>
                  <a:pt x="4472" y="4466"/>
                </a:cubicBezTo>
                <a:cubicBezTo>
                  <a:pt x="7453" y="1489"/>
                  <a:pt x="11347" y="0"/>
                  <a:pt x="15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897743" y="3156854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97743" y="3444663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82009" y="3156854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82009" y="3444663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97743" y="4875626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97743" y="516343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82009" y="4875626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82009" y="5163435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37761" y="1539347"/>
            <a:ext cx="357077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3200">
                <a:solidFill>
                  <a:srgbClr val="F67CA1"/>
                </a:solidFill>
                <a:latin typeface="Futura Md BT" panose="020B0602020204020303" pitchFamily="34" charset="0"/>
                <a:ea typeface="造字工房俊雅（非商用）常规体" pitchFamily="50" charset="-122"/>
              </a:defRPr>
            </a:lvl1pPr>
          </a:lstStyle>
          <a:p>
            <a:r>
              <a:rPr lang="en-US" altLang="zh-CN" dirty="0"/>
              <a:t>YOU TEXT HERE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4937761" y="2065651"/>
            <a:ext cx="3745623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Free images and videos you can use anywhere.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Segoe UI" panose="020B0702040204020203" pitchFamily="34" charset="0"/>
                <a:cs typeface="Segoe UI" panose="020B0702040204020203" pitchFamily="34" charset="0"/>
              </a:rPr>
              <a:t> 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Segoe UI" panose="020B0702040204020203" pitchFamily="34" charset="0"/>
              <a:cs typeface="Segoe UI" panose="020B0702040204020203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4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61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6159" y="712103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WORK PLAN</a:t>
            </a:r>
            <a:endParaRPr lang="en-US" altLang="zh-CN" sz="1600">
              <a:solidFill>
                <a:srgbClr val="030303"/>
              </a:solidFill>
            </a:endParaRPr>
          </a:p>
        </p:txBody>
      </p:sp>
      <p:cxnSp>
        <p:nvCxnSpPr>
          <p:cNvPr id="9" name="Straight Connector 17"/>
          <p:cNvCxnSpPr/>
          <p:nvPr/>
        </p:nvCxnSpPr>
        <p:spPr>
          <a:xfrm>
            <a:off x="375550" y="2544290"/>
            <a:ext cx="11412000" cy="0"/>
          </a:xfrm>
          <a:prstGeom prst="line">
            <a:avLst/>
          </a:prstGeom>
          <a:ln w="15875">
            <a:solidFill>
              <a:srgbClr val="03030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23"/>
          <p:cNvSpPr>
            <a:spLocks noChangeAspect="1"/>
          </p:cNvSpPr>
          <p:nvPr/>
        </p:nvSpPr>
        <p:spPr>
          <a:xfrm>
            <a:off x="2399038" y="2486715"/>
            <a:ext cx="144000" cy="144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702040204020203"/>
              <a:ea typeface="+mn-ea"/>
              <a:cs typeface="+mn-cs"/>
            </a:endParaRPr>
          </a:p>
        </p:txBody>
      </p:sp>
      <p:cxnSp>
        <p:nvCxnSpPr>
          <p:cNvPr id="11" name="Straight Connector 41"/>
          <p:cNvCxnSpPr/>
          <p:nvPr/>
        </p:nvCxnSpPr>
        <p:spPr>
          <a:xfrm flipH="1">
            <a:off x="2480165" y="2636486"/>
            <a:ext cx="0" cy="640080"/>
          </a:xfrm>
          <a:prstGeom prst="line">
            <a:avLst/>
          </a:prstGeom>
          <a:ln w="9525" cap="rnd">
            <a:solidFill>
              <a:srgbClr val="F6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25"/>
          <p:cNvSpPr>
            <a:spLocks noChangeAspect="1"/>
          </p:cNvSpPr>
          <p:nvPr/>
        </p:nvSpPr>
        <p:spPr>
          <a:xfrm>
            <a:off x="9703797" y="2486715"/>
            <a:ext cx="144000" cy="144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702040204020203"/>
              <a:ea typeface="+mn-ea"/>
              <a:cs typeface="+mn-cs"/>
            </a:endParaRPr>
          </a:p>
        </p:txBody>
      </p:sp>
      <p:cxnSp>
        <p:nvCxnSpPr>
          <p:cNvPr id="13" name="Straight Connector 42"/>
          <p:cNvCxnSpPr/>
          <p:nvPr/>
        </p:nvCxnSpPr>
        <p:spPr>
          <a:xfrm flipH="1">
            <a:off x="9775797" y="2636486"/>
            <a:ext cx="0" cy="640080"/>
          </a:xfrm>
          <a:prstGeom prst="line">
            <a:avLst/>
          </a:prstGeom>
          <a:ln w="9525" cap="rnd">
            <a:solidFill>
              <a:srgbClr val="F6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24"/>
          <p:cNvSpPr>
            <a:spLocks noChangeAspect="1"/>
          </p:cNvSpPr>
          <p:nvPr/>
        </p:nvSpPr>
        <p:spPr>
          <a:xfrm>
            <a:off x="6019638" y="2486715"/>
            <a:ext cx="144000" cy="144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702040204020203"/>
              <a:ea typeface="+mn-ea"/>
              <a:cs typeface="+mn-cs"/>
            </a:endParaRPr>
          </a:p>
        </p:txBody>
      </p:sp>
      <p:cxnSp>
        <p:nvCxnSpPr>
          <p:cNvPr id="15" name="Straight Connector 145"/>
          <p:cNvCxnSpPr/>
          <p:nvPr/>
        </p:nvCxnSpPr>
        <p:spPr>
          <a:xfrm flipH="1">
            <a:off x="6091638" y="2629822"/>
            <a:ext cx="0" cy="1737360"/>
          </a:xfrm>
          <a:prstGeom prst="line">
            <a:avLst/>
          </a:prstGeom>
          <a:ln w="9525" cap="rnd">
            <a:solidFill>
              <a:srgbClr val="F6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21"/>
          <p:cNvSpPr/>
          <p:nvPr/>
        </p:nvSpPr>
        <p:spPr>
          <a:xfrm>
            <a:off x="2299897" y="3414309"/>
            <a:ext cx="342282" cy="41123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椭圆 23"/>
          <p:cNvSpPr/>
          <p:nvPr/>
        </p:nvSpPr>
        <p:spPr>
          <a:xfrm>
            <a:off x="9570179" y="3420498"/>
            <a:ext cx="411236" cy="398856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24"/>
          <p:cNvSpPr/>
          <p:nvPr/>
        </p:nvSpPr>
        <p:spPr>
          <a:xfrm>
            <a:off x="5886020" y="4469670"/>
            <a:ext cx="411236" cy="410614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05126" y="4028628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31180" y="4316437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7284" y="5032583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3338" y="5320392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38167" y="4028628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dirty="0">
                <a:solidFill>
                  <a:srgbClr val="030303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YOU TEXT HERE</a:t>
            </a:r>
            <a:endParaRPr lang="zh-CN" altLang="en-US" sz="1600" dirty="0">
              <a:solidFill>
                <a:srgbClr val="030303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4221" y="4316437"/>
            <a:ext cx="1922653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05126" y="1762761"/>
            <a:ext cx="19487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ONE</a:t>
            </a:r>
            <a:endParaRPr lang="zh-CN" altLang="en-US" sz="36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1647" y="1762761"/>
            <a:ext cx="19487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TWO</a:t>
            </a:r>
            <a:endParaRPr lang="zh-CN" altLang="en-US" sz="36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01443" y="1762761"/>
            <a:ext cx="194870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</a:rPr>
              <a:t>THREE</a:t>
            </a:r>
            <a:endParaRPr lang="zh-CN" altLang="en-US" sz="36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4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61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6159" y="712103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WORK PLAN</a:t>
            </a:r>
            <a:endParaRPr lang="en-US" altLang="zh-CN" sz="1600">
              <a:solidFill>
                <a:srgbClr val="030303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995355" y="1995239"/>
            <a:ext cx="3150250" cy="3539643"/>
          </a:xfrm>
          <a:custGeom>
            <a:avLst/>
            <a:gdLst>
              <a:gd name="T0" fmla="*/ 1548 w 1548"/>
              <a:gd name="T1" fmla="*/ 1246 h 1746"/>
              <a:gd name="T2" fmla="*/ 522 w 1548"/>
              <a:gd name="T3" fmla="*/ 1553 h 1746"/>
              <a:gd name="T4" fmla="*/ 196 w 1548"/>
              <a:gd name="T5" fmla="*/ 517 h 1746"/>
              <a:gd name="T6" fmla="*/ 1214 w 1548"/>
              <a:gd name="T7" fmla="*/ 182 h 1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8" h="1746">
                <a:moveTo>
                  <a:pt x="1548" y="1246"/>
                </a:moveTo>
                <a:cubicBezTo>
                  <a:pt x="1347" y="1608"/>
                  <a:pt x="892" y="1746"/>
                  <a:pt x="522" y="1553"/>
                </a:cubicBezTo>
                <a:cubicBezTo>
                  <a:pt x="146" y="1357"/>
                  <a:pt x="0" y="893"/>
                  <a:pt x="196" y="517"/>
                </a:cubicBezTo>
                <a:cubicBezTo>
                  <a:pt x="389" y="147"/>
                  <a:pt x="841" y="0"/>
                  <a:pt x="1214" y="182"/>
                </a:cubicBezTo>
              </a:path>
            </a:pathLst>
          </a:custGeom>
          <a:noFill/>
          <a:ln w="76200" cap="flat">
            <a:gradFill>
              <a:gsLst>
                <a:gs pos="0">
                  <a:srgbClr val="F67CA1"/>
                </a:gs>
                <a:gs pos="100000">
                  <a:srgbClr val="7664F7"/>
                </a:gs>
              </a:gsLst>
              <a:lin ang="5400000" scaled="1"/>
            </a:gra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3248" tIns="46624" rIns="93248" bIns="46624" numCol="1" anchor="t" anchorCtr="0" compatLnSpc="1"/>
          <a:lstStyle/>
          <a:p>
            <a:pPr defTabSz="932180">
              <a:defRPr/>
            </a:pPr>
            <a:endParaRPr lang="en-US" sz="1835" dirty="0">
              <a:solidFill>
                <a:srgbClr val="353535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 flipH="1">
            <a:off x="7853355" y="1995239"/>
            <a:ext cx="3150250" cy="3539643"/>
          </a:xfrm>
          <a:custGeom>
            <a:avLst/>
            <a:gdLst>
              <a:gd name="T0" fmla="*/ 1548 w 1548"/>
              <a:gd name="T1" fmla="*/ 1246 h 1746"/>
              <a:gd name="T2" fmla="*/ 522 w 1548"/>
              <a:gd name="T3" fmla="*/ 1553 h 1746"/>
              <a:gd name="T4" fmla="*/ 196 w 1548"/>
              <a:gd name="T5" fmla="*/ 517 h 1746"/>
              <a:gd name="T6" fmla="*/ 1214 w 1548"/>
              <a:gd name="T7" fmla="*/ 182 h 1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8" h="1746">
                <a:moveTo>
                  <a:pt x="1548" y="1246"/>
                </a:moveTo>
                <a:cubicBezTo>
                  <a:pt x="1347" y="1608"/>
                  <a:pt x="892" y="1746"/>
                  <a:pt x="522" y="1553"/>
                </a:cubicBezTo>
                <a:cubicBezTo>
                  <a:pt x="146" y="1357"/>
                  <a:pt x="0" y="893"/>
                  <a:pt x="196" y="517"/>
                </a:cubicBezTo>
                <a:cubicBezTo>
                  <a:pt x="389" y="147"/>
                  <a:pt x="841" y="0"/>
                  <a:pt x="1214" y="182"/>
                </a:cubicBezTo>
              </a:path>
            </a:pathLst>
          </a:custGeom>
          <a:noFill/>
          <a:ln w="76200" cap="flat">
            <a:gradFill>
              <a:gsLst>
                <a:gs pos="0">
                  <a:srgbClr val="F67CA1"/>
                </a:gs>
                <a:gs pos="100000">
                  <a:srgbClr val="7664F7"/>
                </a:gs>
              </a:gsLst>
              <a:lin ang="5400000" scaled="1"/>
            </a:gra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3248" tIns="46624" rIns="93248" bIns="46624" numCol="1" anchor="t" anchorCtr="0" compatLnSpc="1"/>
          <a:lstStyle/>
          <a:p>
            <a:pPr defTabSz="932180">
              <a:defRPr/>
            </a:pPr>
            <a:endParaRPr lang="en-US" sz="1835" dirty="0">
              <a:solidFill>
                <a:srgbClr val="353535"/>
              </a:solidFill>
            </a:endParaRPr>
          </a:p>
        </p:txBody>
      </p:sp>
      <p:sp>
        <p:nvSpPr>
          <p:cNvPr id="11" name="people_2" title="Icon of three people with an arrow above them pointing down"/>
          <p:cNvSpPr>
            <a:spLocks noChangeAspect="1" noEditPoints="1"/>
          </p:cNvSpPr>
          <p:nvPr/>
        </p:nvSpPr>
        <p:spPr bwMode="auto">
          <a:xfrm>
            <a:off x="2161980" y="3000393"/>
            <a:ext cx="1185230" cy="1301514"/>
          </a:xfrm>
          <a:custGeom>
            <a:avLst/>
            <a:gdLst>
              <a:gd name="T0" fmla="*/ 95 w 298"/>
              <a:gd name="T1" fmla="*/ 198 h 328"/>
              <a:gd name="T2" fmla="*/ 149 w 298"/>
              <a:gd name="T3" fmla="*/ 143 h 328"/>
              <a:gd name="T4" fmla="*/ 203 w 298"/>
              <a:gd name="T5" fmla="*/ 198 h 328"/>
              <a:gd name="T6" fmla="*/ 149 w 298"/>
              <a:gd name="T7" fmla="*/ 252 h 328"/>
              <a:gd name="T8" fmla="*/ 95 w 298"/>
              <a:gd name="T9" fmla="*/ 198 h 328"/>
              <a:gd name="T10" fmla="*/ 225 w 298"/>
              <a:gd name="T11" fmla="*/ 328 h 328"/>
              <a:gd name="T12" fmla="*/ 149 w 298"/>
              <a:gd name="T13" fmla="*/ 252 h 328"/>
              <a:gd name="T14" fmla="*/ 73 w 298"/>
              <a:gd name="T15" fmla="*/ 328 h 328"/>
              <a:gd name="T16" fmla="*/ 47 w 298"/>
              <a:gd name="T17" fmla="*/ 146 h 328"/>
              <a:gd name="T18" fmla="*/ 81 w 298"/>
              <a:gd name="T19" fmla="*/ 112 h 328"/>
              <a:gd name="T20" fmla="*/ 47 w 298"/>
              <a:gd name="T21" fmla="*/ 78 h 328"/>
              <a:gd name="T22" fmla="*/ 13 w 298"/>
              <a:gd name="T23" fmla="*/ 112 h 328"/>
              <a:gd name="T24" fmla="*/ 47 w 298"/>
              <a:gd name="T25" fmla="*/ 146 h 328"/>
              <a:gd name="T26" fmla="*/ 95 w 298"/>
              <a:gd name="T27" fmla="*/ 193 h 328"/>
              <a:gd name="T28" fmla="*/ 47 w 298"/>
              <a:gd name="T29" fmla="*/ 146 h 328"/>
              <a:gd name="T30" fmla="*/ 0 w 298"/>
              <a:gd name="T31" fmla="*/ 193 h 328"/>
              <a:gd name="T32" fmla="*/ 251 w 298"/>
              <a:gd name="T33" fmla="*/ 146 h 328"/>
              <a:gd name="T34" fmla="*/ 285 w 298"/>
              <a:gd name="T35" fmla="*/ 112 h 328"/>
              <a:gd name="T36" fmla="*/ 251 w 298"/>
              <a:gd name="T37" fmla="*/ 78 h 328"/>
              <a:gd name="T38" fmla="*/ 217 w 298"/>
              <a:gd name="T39" fmla="*/ 112 h 328"/>
              <a:gd name="T40" fmla="*/ 251 w 298"/>
              <a:gd name="T41" fmla="*/ 146 h 328"/>
              <a:gd name="T42" fmla="*/ 298 w 298"/>
              <a:gd name="T43" fmla="*/ 193 h 328"/>
              <a:gd name="T44" fmla="*/ 251 w 298"/>
              <a:gd name="T45" fmla="*/ 146 h 328"/>
              <a:gd name="T46" fmla="*/ 203 w 298"/>
              <a:gd name="T47" fmla="*/ 193 h 328"/>
              <a:gd name="T48" fmla="*/ 149 w 298"/>
              <a:gd name="T49" fmla="*/ 0 h 328"/>
              <a:gd name="T50" fmla="*/ 149 w 298"/>
              <a:gd name="T51" fmla="*/ 80 h 328"/>
              <a:gd name="T52" fmla="*/ 104 w 298"/>
              <a:gd name="T53" fmla="*/ 35 h 328"/>
              <a:gd name="T54" fmla="*/ 149 w 298"/>
              <a:gd name="T55" fmla="*/ 80 h 328"/>
              <a:gd name="T56" fmla="*/ 194 w 298"/>
              <a:gd name="T57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8" h="328">
                <a:moveTo>
                  <a:pt x="95" y="198"/>
                </a:moveTo>
                <a:cubicBezTo>
                  <a:pt x="95" y="168"/>
                  <a:pt x="119" y="143"/>
                  <a:pt x="149" y="143"/>
                </a:cubicBezTo>
                <a:cubicBezTo>
                  <a:pt x="179" y="143"/>
                  <a:pt x="203" y="168"/>
                  <a:pt x="203" y="198"/>
                </a:cubicBezTo>
                <a:cubicBezTo>
                  <a:pt x="203" y="228"/>
                  <a:pt x="179" y="252"/>
                  <a:pt x="149" y="252"/>
                </a:cubicBezTo>
                <a:cubicBezTo>
                  <a:pt x="119" y="252"/>
                  <a:pt x="95" y="228"/>
                  <a:pt x="95" y="198"/>
                </a:cubicBezTo>
                <a:close/>
                <a:moveTo>
                  <a:pt x="225" y="328"/>
                </a:moveTo>
                <a:cubicBezTo>
                  <a:pt x="225" y="286"/>
                  <a:pt x="191" y="252"/>
                  <a:pt x="149" y="252"/>
                </a:cubicBezTo>
                <a:cubicBezTo>
                  <a:pt x="107" y="252"/>
                  <a:pt x="73" y="286"/>
                  <a:pt x="73" y="328"/>
                </a:cubicBezTo>
                <a:moveTo>
                  <a:pt x="47" y="146"/>
                </a:moveTo>
                <a:cubicBezTo>
                  <a:pt x="66" y="146"/>
                  <a:pt x="81" y="131"/>
                  <a:pt x="81" y="112"/>
                </a:cubicBezTo>
                <a:cubicBezTo>
                  <a:pt x="81" y="93"/>
                  <a:pt x="66" y="78"/>
                  <a:pt x="47" y="78"/>
                </a:cubicBezTo>
                <a:cubicBezTo>
                  <a:pt x="28" y="78"/>
                  <a:pt x="13" y="93"/>
                  <a:pt x="13" y="112"/>
                </a:cubicBezTo>
                <a:cubicBezTo>
                  <a:pt x="13" y="131"/>
                  <a:pt x="28" y="146"/>
                  <a:pt x="47" y="146"/>
                </a:cubicBezTo>
                <a:close/>
                <a:moveTo>
                  <a:pt x="95" y="193"/>
                </a:moveTo>
                <a:cubicBezTo>
                  <a:pt x="95" y="167"/>
                  <a:pt x="73" y="146"/>
                  <a:pt x="47" y="146"/>
                </a:cubicBezTo>
                <a:cubicBezTo>
                  <a:pt x="21" y="146"/>
                  <a:pt x="0" y="167"/>
                  <a:pt x="0" y="193"/>
                </a:cubicBezTo>
                <a:moveTo>
                  <a:pt x="251" y="146"/>
                </a:moveTo>
                <a:cubicBezTo>
                  <a:pt x="270" y="146"/>
                  <a:pt x="285" y="131"/>
                  <a:pt x="285" y="112"/>
                </a:cubicBezTo>
                <a:cubicBezTo>
                  <a:pt x="285" y="93"/>
                  <a:pt x="270" y="78"/>
                  <a:pt x="251" y="78"/>
                </a:cubicBezTo>
                <a:cubicBezTo>
                  <a:pt x="232" y="78"/>
                  <a:pt x="217" y="93"/>
                  <a:pt x="217" y="112"/>
                </a:cubicBezTo>
                <a:cubicBezTo>
                  <a:pt x="217" y="131"/>
                  <a:pt x="232" y="146"/>
                  <a:pt x="251" y="146"/>
                </a:cubicBezTo>
                <a:close/>
                <a:moveTo>
                  <a:pt x="298" y="193"/>
                </a:moveTo>
                <a:cubicBezTo>
                  <a:pt x="298" y="167"/>
                  <a:pt x="277" y="146"/>
                  <a:pt x="251" y="146"/>
                </a:cubicBezTo>
                <a:cubicBezTo>
                  <a:pt x="225" y="146"/>
                  <a:pt x="203" y="167"/>
                  <a:pt x="203" y="193"/>
                </a:cubicBezTo>
                <a:moveTo>
                  <a:pt x="149" y="0"/>
                </a:moveTo>
                <a:cubicBezTo>
                  <a:pt x="149" y="80"/>
                  <a:pt x="149" y="80"/>
                  <a:pt x="149" y="80"/>
                </a:cubicBezTo>
                <a:moveTo>
                  <a:pt x="104" y="35"/>
                </a:moveTo>
                <a:cubicBezTo>
                  <a:pt x="149" y="80"/>
                  <a:pt x="149" y="80"/>
                  <a:pt x="149" y="80"/>
                </a:cubicBezTo>
                <a:cubicBezTo>
                  <a:pt x="194" y="35"/>
                  <a:pt x="194" y="35"/>
                  <a:pt x="194" y="35"/>
                </a:cubicBezTo>
              </a:path>
            </a:pathLst>
          </a:custGeom>
          <a:noFill/>
          <a:ln w="38100" cap="sq">
            <a:gradFill>
              <a:gsLst>
                <a:gs pos="0">
                  <a:srgbClr val="F67CA1"/>
                </a:gs>
                <a:gs pos="100000">
                  <a:srgbClr val="7664F7"/>
                </a:gs>
              </a:gsLst>
              <a:lin ang="5400000" scaled="1"/>
            </a:gra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727372"/>
              </a:solidFill>
              <a:effectLst/>
              <a:uLnTx/>
              <a:uFillTx/>
              <a:latin typeface="Segoe UI" panose="020B0702040204020203"/>
              <a:ea typeface="+mn-ea"/>
              <a:cs typeface="+mn-cs"/>
            </a:endParaRPr>
          </a:p>
        </p:txBody>
      </p:sp>
      <p:sp>
        <p:nvSpPr>
          <p:cNvPr id="12" name="Financial_E7BB" title="Icon of a chart made of vertical lines with a line tracing the top of each, turning into an arrow pointing up"/>
          <p:cNvSpPr>
            <a:spLocks noChangeAspect="1" noEditPoints="1"/>
          </p:cNvSpPr>
          <p:nvPr/>
        </p:nvSpPr>
        <p:spPr bwMode="auto">
          <a:xfrm>
            <a:off x="8712076" y="3063327"/>
            <a:ext cx="1317944" cy="1175646"/>
          </a:xfrm>
          <a:custGeom>
            <a:avLst/>
            <a:gdLst>
              <a:gd name="T0" fmla="*/ 47 w 4770"/>
              <a:gd name="T1" fmla="*/ 4255 h 4255"/>
              <a:gd name="T2" fmla="*/ 47 w 4770"/>
              <a:gd name="T3" fmla="*/ 3626 h 4255"/>
              <a:gd name="T4" fmla="*/ 676 w 4770"/>
              <a:gd name="T5" fmla="*/ 4255 h 4255"/>
              <a:gd name="T6" fmla="*/ 676 w 4770"/>
              <a:gd name="T7" fmla="*/ 2996 h 4255"/>
              <a:gd name="T8" fmla="*/ 1306 w 4770"/>
              <a:gd name="T9" fmla="*/ 4255 h 4255"/>
              <a:gd name="T10" fmla="*/ 1306 w 4770"/>
              <a:gd name="T11" fmla="*/ 2366 h 4255"/>
              <a:gd name="T12" fmla="*/ 1935 w 4770"/>
              <a:gd name="T13" fmla="*/ 4255 h 4255"/>
              <a:gd name="T14" fmla="*/ 1935 w 4770"/>
              <a:gd name="T15" fmla="*/ 1736 h 4255"/>
              <a:gd name="T16" fmla="*/ 2564 w 4770"/>
              <a:gd name="T17" fmla="*/ 4255 h 4255"/>
              <a:gd name="T18" fmla="*/ 2564 w 4770"/>
              <a:gd name="T19" fmla="*/ 1736 h 4255"/>
              <a:gd name="T20" fmla="*/ 3194 w 4770"/>
              <a:gd name="T21" fmla="*/ 4255 h 4255"/>
              <a:gd name="T22" fmla="*/ 3194 w 4770"/>
              <a:gd name="T23" fmla="*/ 2361 h 4255"/>
              <a:gd name="T24" fmla="*/ 3823 w 4770"/>
              <a:gd name="T25" fmla="*/ 4255 h 4255"/>
              <a:gd name="T26" fmla="*/ 3823 w 4770"/>
              <a:gd name="T27" fmla="*/ 1736 h 4255"/>
              <a:gd name="T28" fmla="*/ 4453 w 4770"/>
              <a:gd name="T29" fmla="*/ 4255 h 4255"/>
              <a:gd name="T30" fmla="*/ 4453 w 4770"/>
              <a:gd name="T31" fmla="*/ 1424 h 4255"/>
              <a:gd name="T32" fmla="*/ 4760 w 4770"/>
              <a:gd name="T33" fmla="*/ 5 h 4255"/>
              <a:gd name="T34" fmla="*/ 3191 w 4770"/>
              <a:gd name="T35" fmla="*/ 1575 h 4255"/>
              <a:gd name="T36" fmla="*/ 2247 w 4770"/>
              <a:gd name="T37" fmla="*/ 630 h 4255"/>
              <a:gd name="T38" fmla="*/ 0 w 4770"/>
              <a:gd name="T39" fmla="*/ 2879 h 4255"/>
              <a:gd name="T40" fmla="*/ 4770 w 4770"/>
              <a:gd name="T41" fmla="*/ 948 h 4255"/>
              <a:gd name="T42" fmla="*/ 4770 w 4770"/>
              <a:gd name="T43" fmla="*/ 0 h 4255"/>
              <a:gd name="T44" fmla="*/ 3818 w 4770"/>
              <a:gd name="T45" fmla="*/ 0 h 4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70" h="4255">
                <a:moveTo>
                  <a:pt x="47" y="4255"/>
                </a:moveTo>
                <a:lnTo>
                  <a:pt x="47" y="3626"/>
                </a:lnTo>
                <a:moveTo>
                  <a:pt x="676" y="4255"/>
                </a:moveTo>
                <a:lnTo>
                  <a:pt x="676" y="2996"/>
                </a:lnTo>
                <a:moveTo>
                  <a:pt x="1306" y="4255"/>
                </a:moveTo>
                <a:lnTo>
                  <a:pt x="1306" y="2366"/>
                </a:lnTo>
                <a:moveTo>
                  <a:pt x="1935" y="4255"/>
                </a:moveTo>
                <a:lnTo>
                  <a:pt x="1935" y="1736"/>
                </a:lnTo>
                <a:moveTo>
                  <a:pt x="2564" y="4255"/>
                </a:moveTo>
                <a:lnTo>
                  <a:pt x="2564" y="1736"/>
                </a:lnTo>
                <a:moveTo>
                  <a:pt x="3194" y="4255"/>
                </a:moveTo>
                <a:lnTo>
                  <a:pt x="3194" y="2361"/>
                </a:lnTo>
                <a:moveTo>
                  <a:pt x="3823" y="4255"/>
                </a:moveTo>
                <a:lnTo>
                  <a:pt x="3823" y="1736"/>
                </a:lnTo>
                <a:moveTo>
                  <a:pt x="4453" y="4255"/>
                </a:moveTo>
                <a:lnTo>
                  <a:pt x="4453" y="1424"/>
                </a:lnTo>
                <a:moveTo>
                  <a:pt x="4760" y="5"/>
                </a:moveTo>
                <a:lnTo>
                  <a:pt x="3191" y="1575"/>
                </a:lnTo>
                <a:lnTo>
                  <a:pt x="2247" y="630"/>
                </a:lnTo>
                <a:lnTo>
                  <a:pt x="0" y="2879"/>
                </a:lnTo>
                <a:moveTo>
                  <a:pt x="4770" y="948"/>
                </a:moveTo>
                <a:lnTo>
                  <a:pt x="4770" y="0"/>
                </a:lnTo>
                <a:lnTo>
                  <a:pt x="3818" y="0"/>
                </a:lnTo>
              </a:path>
            </a:pathLst>
          </a:custGeom>
          <a:noFill/>
          <a:ln w="38100" cap="flat">
            <a:gradFill>
              <a:gsLst>
                <a:gs pos="0">
                  <a:srgbClr val="F67CA1"/>
                </a:gs>
                <a:gs pos="100000">
                  <a:srgbClr val="7664F7"/>
                </a:gs>
              </a:gsLst>
              <a:lin ang="5400000" scaled="1"/>
            </a:gradFill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Segoe UI" panose="020B0702040204020203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65671" y="2406861"/>
            <a:ext cx="2260659" cy="1022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65671" y="3765060"/>
            <a:ext cx="2260659" cy="1022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4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61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下步工作计划</a:t>
            </a:r>
            <a:endParaRPr lang="zh-CN" altLang="en-US" sz="280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6159" y="712103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>
                <a:solidFill>
                  <a:srgbClr val="030303"/>
                </a:solidFill>
              </a:rPr>
              <a:t>WORK PLAN</a:t>
            </a:r>
            <a:endParaRPr lang="en-US" altLang="zh-CN" sz="1600">
              <a:solidFill>
                <a:srgbClr val="030303"/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1568760" y="3482072"/>
            <a:ext cx="3294793" cy="1733372"/>
          </a:xfrm>
          <a:custGeom>
            <a:avLst/>
            <a:gdLst>
              <a:gd name="T0" fmla="*/ 1195 w 2376"/>
              <a:gd name="T1" fmla="*/ 0 h 1250"/>
              <a:gd name="T2" fmla="*/ 0 w 2376"/>
              <a:gd name="T3" fmla="*/ 622 h 1250"/>
              <a:gd name="T4" fmla="*/ 1181 w 2376"/>
              <a:gd name="T5" fmla="*/ 1250 h 1250"/>
              <a:gd name="T6" fmla="*/ 2376 w 2376"/>
              <a:gd name="T7" fmla="*/ 629 h 1250"/>
              <a:gd name="T8" fmla="*/ 1195 w 2376"/>
              <a:gd name="T9" fmla="*/ 0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6" h="1250">
                <a:moveTo>
                  <a:pt x="1195" y="0"/>
                </a:moveTo>
                <a:lnTo>
                  <a:pt x="0" y="622"/>
                </a:lnTo>
                <a:lnTo>
                  <a:pt x="1181" y="1250"/>
                </a:lnTo>
                <a:lnTo>
                  <a:pt x="2376" y="629"/>
                </a:lnTo>
                <a:lnTo>
                  <a:pt x="1195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296967" y="4346683"/>
            <a:ext cx="1919189" cy="1493484"/>
          </a:xfrm>
          <a:custGeom>
            <a:avLst/>
            <a:gdLst>
              <a:gd name="T0" fmla="*/ 1384 w 1384"/>
              <a:gd name="T1" fmla="*/ 626 h 1080"/>
              <a:gd name="T2" fmla="*/ 198 w 1384"/>
              <a:gd name="T3" fmla="*/ 0 h 1080"/>
              <a:gd name="T4" fmla="*/ 0 w 1384"/>
              <a:gd name="T5" fmla="*/ 345 h 1080"/>
              <a:gd name="T6" fmla="*/ 1384 w 1384"/>
              <a:gd name="T7" fmla="*/ 1080 h 1080"/>
              <a:gd name="T8" fmla="*/ 1384 w 1384"/>
              <a:gd name="T9" fmla="*/ 626 h 1080"/>
              <a:gd name="connsiteX0" fmla="*/ 10000 w 10000"/>
              <a:gd name="connsiteY0" fmla="*/ 5796 h 10014"/>
              <a:gd name="connsiteX1" fmla="*/ 1431 w 10000"/>
              <a:gd name="connsiteY1" fmla="*/ 0 h 10014"/>
              <a:gd name="connsiteX2" fmla="*/ 0 w 10000"/>
              <a:gd name="connsiteY2" fmla="*/ 3194 h 10014"/>
              <a:gd name="connsiteX3" fmla="*/ 9957 w 10000"/>
              <a:gd name="connsiteY3" fmla="*/ 10014 h 10014"/>
              <a:gd name="connsiteX4" fmla="*/ 10000 w 10000"/>
              <a:gd name="connsiteY4" fmla="*/ 5796 h 10014"/>
              <a:gd name="connsiteX0-1" fmla="*/ 10000 w 10000"/>
              <a:gd name="connsiteY0-2" fmla="*/ 5532 h 9750"/>
              <a:gd name="connsiteX1-3" fmla="*/ 1442 w 10000"/>
              <a:gd name="connsiteY1-4" fmla="*/ 0 h 9750"/>
              <a:gd name="connsiteX2-5" fmla="*/ 0 w 10000"/>
              <a:gd name="connsiteY2-6" fmla="*/ 2930 h 9750"/>
              <a:gd name="connsiteX3-7" fmla="*/ 9957 w 10000"/>
              <a:gd name="connsiteY3-8" fmla="*/ 9750 h 9750"/>
              <a:gd name="connsiteX4-9" fmla="*/ 10000 w 10000"/>
              <a:gd name="connsiteY4-10" fmla="*/ 5532 h 9750"/>
              <a:gd name="connsiteX0-11" fmla="*/ 10000 w 10000"/>
              <a:gd name="connsiteY0-12" fmla="*/ 5888 h 10214"/>
              <a:gd name="connsiteX1-13" fmla="*/ 1420 w 10000"/>
              <a:gd name="connsiteY1-14" fmla="*/ 0 h 10214"/>
              <a:gd name="connsiteX2-15" fmla="*/ 0 w 10000"/>
              <a:gd name="connsiteY2-16" fmla="*/ 3219 h 10214"/>
              <a:gd name="connsiteX3-17" fmla="*/ 9957 w 10000"/>
              <a:gd name="connsiteY3-18" fmla="*/ 10214 h 10214"/>
              <a:gd name="connsiteX4-19" fmla="*/ 10000 w 10000"/>
              <a:gd name="connsiteY4-20" fmla="*/ 5888 h 10214"/>
              <a:gd name="connsiteX0-21" fmla="*/ 10000 w 10000"/>
              <a:gd name="connsiteY0-22" fmla="*/ 5902 h 10228"/>
              <a:gd name="connsiteX1-23" fmla="*/ 1398 w 10000"/>
              <a:gd name="connsiteY1-24" fmla="*/ 0 h 10228"/>
              <a:gd name="connsiteX2-25" fmla="*/ 0 w 10000"/>
              <a:gd name="connsiteY2-26" fmla="*/ 3233 h 10228"/>
              <a:gd name="connsiteX3-27" fmla="*/ 9957 w 10000"/>
              <a:gd name="connsiteY3-28" fmla="*/ 10228 h 10228"/>
              <a:gd name="connsiteX4-29" fmla="*/ 10000 w 10000"/>
              <a:gd name="connsiteY4-30" fmla="*/ 5902 h 102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228">
                <a:moveTo>
                  <a:pt x="10000" y="5902"/>
                </a:moveTo>
                <a:lnTo>
                  <a:pt x="1398" y="0"/>
                </a:lnTo>
                <a:lnTo>
                  <a:pt x="0" y="3233"/>
                </a:lnTo>
                <a:lnTo>
                  <a:pt x="9957" y="10228"/>
                </a:lnTo>
                <a:cubicBezTo>
                  <a:pt x="9971" y="8786"/>
                  <a:pt x="9986" y="7344"/>
                  <a:pt x="10000" y="5902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206450" y="4351649"/>
            <a:ext cx="1931670" cy="1486423"/>
          </a:xfrm>
          <a:custGeom>
            <a:avLst/>
            <a:gdLst>
              <a:gd name="T0" fmla="*/ 0 w 1393"/>
              <a:gd name="T1" fmla="*/ 621 h 1075"/>
              <a:gd name="T2" fmla="*/ 1195 w 1393"/>
              <a:gd name="T3" fmla="*/ 0 h 1075"/>
              <a:gd name="T4" fmla="*/ 1393 w 1393"/>
              <a:gd name="T5" fmla="*/ 345 h 1075"/>
              <a:gd name="T6" fmla="*/ 0 w 1393"/>
              <a:gd name="T7" fmla="*/ 1075 h 1075"/>
              <a:gd name="T8" fmla="*/ 0 w 1393"/>
              <a:gd name="T9" fmla="*/ 621 h 1075"/>
              <a:gd name="connsiteX0" fmla="*/ 0 w 10000"/>
              <a:gd name="connsiteY0" fmla="*/ 5456 h 9679"/>
              <a:gd name="connsiteX1" fmla="*/ 8590 w 10000"/>
              <a:gd name="connsiteY1" fmla="*/ 0 h 9679"/>
              <a:gd name="connsiteX2" fmla="*/ 10000 w 10000"/>
              <a:gd name="connsiteY2" fmla="*/ 2888 h 9679"/>
              <a:gd name="connsiteX3" fmla="*/ 0 w 10000"/>
              <a:gd name="connsiteY3" fmla="*/ 9679 h 9679"/>
              <a:gd name="connsiteX4" fmla="*/ 0 w 10000"/>
              <a:gd name="connsiteY4" fmla="*/ 5456 h 9679"/>
              <a:gd name="connsiteX0-1" fmla="*/ 0 w 10000"/>
              <a:gd name="connsiteY0-2" fmla="*/ 5896 h 10259"/>
              <a:gd name="connsiteX1-3" fmla="*/ 8568 w 10000"/>
              <a:gd name="connsiteY1-4" fmla="*/ 0 h 10259"/>
              <a:gd name="connsiteX2-5" fmla="*/ 10000 w 10000"/>
              <a:gd name="connsiteY2-6" fmla="*/ 3243 h 10259"/>
              <a:gd name="connsiteX3-7" fmla="*/ 0 w 10000"/>
              <a:gd name="connsiteY3-8" fmla="*/ 10259 h 10259"/>
              <a:gd name="connsiteX4-9" fmla="*/ 0 w 10000"/>
              <a:gd name="connsiteY4-10" fmla="*/ 5896 h 10259"/>
              <a:gd name="connsiteX0-11" fmla="*/ 0 w 10000"/>
              <a:gd name="connsiteY0-12" fmla="*/ 5939 h 10302"/>
              <a:gd name="connsiteX1-13" fmla="*/ 8557 w 10000"/>
              <a:gd name="connsiteY1-14" fmla="*/ 0 h 10302"/>
              <a:gd name="connsiteX2-15" fmla="*/ 10000 w 10000"/>
              <a:gd name="connsiteY2-16" fmla="*/ 3286 h 10302"/>
              <a:gd name="connsiteX3-17" fmla="*/ 0 w 10000"/>
              <a:gd name="connsiteY3-18" fmla="*/ 10302 h 10302"/>
              <a:gd name="connsiteX4-19" fmla="*/ 0 w 10000"/>
              <a:gd name="connsiteY4-20" fmla="*/ 5939 h 103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302">
                <a:moveTo>
                  <a:pt x="0" y="5939"/>
                </a:moveTo>
                <a:lnTo>
                  <a:pt x="8557" y="0"/>
                </a:lnTo>
                <a:lnTo>
                  <a:pt x="10000" y="3286"/>
                </a:lnTo>
                <a:lnTo>
                  <a:pt x="0" y="10302"/>
                </a:lnTo>
                <a:lnTo>
                  <a:pt x="0" y="5939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1925141" y="3050809"/>
            <a:ext cx="2580644" cy="1358964"/>
          </a:xfrm>
          <a:custGeom>
            <a:avLst/>
            <a:gdLst>
              <a:gd name="T0" fmla="*/ 935 w 1861"/>
              <a:gd name="T1" fmla="*/ 0 h 980"/>
              <a:gd name="T2" fmla="*/ 0 w 1861"/>
              <a:gd name="T3" fmla="*/ 489 h 980"/>
              <a:gd name="T4" fmla="*/ 926 w 1861"/>
              <a:gd name="T5" fmla="*/ 980 h 980"/>
              <a:gd name="T6" fmla="*/ 1861 w 1861"/>
              <a:gd name="T7" fmla="*/ 493 h 980"/>
              <a:gd name="T8" fmla="*/ 935 w 1861"/>
              <a:gd name="T9" fmla="*/ 0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1" h="980">
                <a:moveTo>
                  <a:pt x="935" y="0"/>
                </a:moveTo>
                <a:lnTo>
                  <a:pt x="0" y="489"/>
                </a:lnTo>
                <a:lnTo>
                  <a:pt x="926" y="980"/>
                </a:lnTo>
                <a:lnTo>
                  <a:pt x="1861" y="493"/>
                </a:lnTo>
                <a:lnTo>
                  <a:pt x="935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653349" y="3730957"/>
            <a:ext cx="1562808" cy="1302087"/>
          </a:xfrm>
          <a:custGeom>
            <a:avLst/>
            <a:gdLst>
              <a:gd name="T0" fmla="*/ 1127 w 1127"/>
              <a:gd name="T1" fmla="*/ 492 h 945"/>
              <a:gd name="T2" fmla="*/ 196 w 1127"/>
              <a:gd name="T3" fmla="*/ 0 h 945"/>
              <a:gd name="T4" fmla="*/ 0 w 1127"/>
              <a:gd name="T5" fmla="*/ 345 h 945"/>
              <a:gd name="T6" fmla="*/ 1127 w 1127"/>
              <a:gd name="T7" fmla="*/ 945 h 945"/>
              <a:gd name="T8" fmla="*/ 1127 w 1127"/>
              <a:gd name="T9" fmla="*/ 492 h 945"/>
              <a:gd name="connsiteX0" fmla="*/ 10000 w 10000"/>
              <a:gd name="connsiteY0" fmla="*/ 4762 h 9556"/>
              <a:gd name="connsiteX1" fmla="*/ 1819 w 10000"/>
              <a:gd name="connsiteY1" fmla="*/ 0 h 9556"/>
              <a:gd name="connsiteX2" fmla="*/ 0 w 10000"/>
              <a:gd name="connsiteY2" fmla="*/ 3207 h 9556"/>
              <a:gd name="connsiteX3" fmla="*/ 10000 w 10000"/>
              <a:gd name="connsiteY3" fmla="*/ 9556 h 9556"/>
              <a:gd name="connsiteX4" fmla="*/ 10000 w 10000"/>
              <a:gd name="connsiteY4" fmla="*/ 4762 h 9556"/>
              <a:gd name="connsiteX0-1" fmla="*/ 10000 w 10000"/>
              <a:gd name="connsiteY0-2" fmla="*/ 5398 h 10415"/>
              <a:gd name="connsiteX1-3" fmla="*/ 1739 w 10000"/>
              <a:gd name="connsiteY1-4" fmla="*/ 0 h 10415"/>
              <a:gd name="connsiteX2-5" fmla="*/ 0 w 10000"/>
              <a:gd name="connsiteY2-6" fmla="*/ 3771 h 10415"/>
              <a:gd name="connsiteX3-7" fmla="*/ 10000 w 10000"/>
              <a:gd name="connsiteY3-8" fmla="*/ 10415 h 10415"/>
              <a:gd name="connsiteX4-9" fmla="*/ 10000 w 10000"/>
              <a:gd name="connsiteY4-10" fmla="*/ 5398 h 10415"/>
              <a:gd name="connsiteX0-11" fmla="*/ 10000 w 10000"/>
              <a:gd name="connsiteY0-12" fmla="*/ 5398 h 10415"/>
              <a:gd name="connsiteX1-13" fmla="*/ 1739 w 10000"/>
              <a:gd name="connsiteY1-14" fmla="*/ 0 h 10415"/>
              <a:gd name="connsiteX2-15" fmla="*/ 0 w 10000"/>
              <a:gd name="connsiteY2-16" fmla="*/ 3771 h 10415"/>
              <a:gd name="connsiteX3-17" fmla="*/ 9814 w 10000"/>
              <a:gd name="connsiteY3-18" fmla="*/ 10415 h 10415"/>
              <a:gd name="connsiteX4-19" fmla="*/ 10000 w 10000"/>
              <a:gd name="connsiteY4-20" fmla="*/ 5398 h 10415"/>
              <a:gd name="connsiteX0-21" fmla="*/ 10000 w 10000"/>
              <a:gd name="connsiteY0-22" fmla="*/ 5398 h 10398"/>
              <a:gd name="connsiteX1-23" fmla="*/ 1739 w 10000"/>
              <a:gd name="connsiteY1-24" fmla="*/ 0 h 10398"/>
              <a:gd name="connsiteX2-25" fmla="*/ 0 w 10000"/>
              <a:gd name="connsiteY2-26" fmla="*/ 3771 h 10398"/>
              <a:gd name="connsiteX3-27" fmla="*/ 9934 w 10000"/>
              <a:gd name="connsiteY3-28" fmla="*/ 10398 h 10398"/>
              <a:gd name="connsiteX4-29" fmla="*/ 10000 w 10000"/>
              <a:gd name="connsiteY4-30" fmla="*/ 5398 h 10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398">
                <a:moveTo>
                  <a:pt x="10000" y="5398"/>
                </a:moveTo>
                <a:lnTo>
                  <a:pt x="1739" y="0"/>
                </a:lnTo>
                <a:lnTo>
                  <a:pt x="0" y="3771"/>
                </a:lnTo>
                <a:lnTo>
                  <a:pt x="9934" y="10398"/>
                </a:lnTo>
                <a:cubicBezTo>
                  <a:pt x="9956" y="8731"/>
                  <a:pt x="9978" y="7065"/>
                  <a:pt x="10000" y="5398"/>
                </a:cubicBezTo>
                <a:close/>
              </a:path>
            </a:pathLst>
          </a:custGeom>
          <a:solidFill>
            <a:schemeClr val="bg1"/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3206450" y="3737894"/>
            <a:ext cx="1575288" cy="1297280"/>
          </a:xfrm>
          <a:custGeom>
            <a:avLst/>
            <a:gdLst>
              <a:gd name="T0" fmla="*/ 0 w 1136"/>
              <a:gd name="T1" fmla="*/ 487 h 940"/>
              <a:gd name="T2" fmla="*/ 937 w 1136"/>
              <a:gd name="T3" fmla="*/ 0 h 940"/>
              <a:gd name="T4" fmla="*/ 1136 w 1136"/>
              <a:gd name="T5" fmla="*/ 343 h 940"/>
              <a:gd name="T6" fmla="*/ 0 w 1136"/>
              <a:gd name="T7" fmla="*/ 940 h 940"/>
              <a:gd name="T8" fmla="*/ 0 w 1136"/>
              <a:gd name="T9" fmla="*/ 487 h 940"/>
              <a:gd name="connsiteX0" fmla="*/ 0 w 10000"/>
              <a:gd name="connsiteY0" fmla="*/ 4942 h 9761"/>
              <a:gd name="connsiteX1" fmla="*/ 8274 w 10000"/>
              <a:gd name="connsiteY1" fmla="*/ 0 h 9761"/>
              <a:gd name="connsiteX2" fmla="*/ 10000 w 10000"/>
              <a:gd name="connsiteY2" fmla="*/ 3410 h 9761"/>
              <a:gd name="connsiteX3" fmla="*/ 0 w 10000"/>
              <a:gd name="connsiteY3" fmla="*/ 9761 h 9761"/>
              <a:gd name="connsiteX4" fmla="*/ 0 w 10000"/>
              <a:gd name="connsiteY4" fmla="*/ 4942 h 9761"/>
              <a:gd name="connsiteX0-1" fmla="*/ 0 w 10000"/>
              <a:gd name="connsiteY0-2" fmla="*/ 5259 h 10196"/>
              <a:gd name="connsiteX1-3" fmla="*/ 8234 w 10000"/>
              <a:gd name="connsiteY1-4" fmla="*/ 0 h 10196"/>
              <a:gd name="connsiteX2-5" fmla="*/ 10000 w 10000"/>
              <a:gd name="connsiteY2-6" fmla="*/ 3689 h 10196"/>
              <a:gd name="connsiteX3-7" fmla="*/ 0 w 10000"/>
              <a:gd name="connsiteY3-8" fmla="*/ 10196 h 10196"/>
              <a:gd name="connsiteX4-9" fmla="*/ 0 w 10000"/>
              <a:gd name="connsiteY4-10" fmla="*/ 5259 h 10196"/>
              <a:gd name="connsiteX0-11" fmla="*/ 0 w 10000"/>
              <a:gd name="connsiteY0-12" fmla="*/ 5259 h 10196"/>
              <a:gd name="connsiteX1-13" fmla="*/ 8260 w 10000"/>
              <a:gd name="connsiteY1-14" fmla="*/ 0 h 10196"/>
              <a:gd name="connsiteX2-15" fmla="*/ 10000 w 10000"/>
              <a:gd name="connsiteY2-16" fmla="*/ 3689 h 10196"/>
              <a:gd name="connsiteX3-17" fmla="*/ 0 w 10000"/>
              <a:gd name="connsiteY3-18" fmla="*/ 10196 h 10196"/>
              <a:gd name="connsiteX4-19" fmla="*/ 0 w 10000"/>
              <a:gd name="connsiteY4-20" fmla="*/ 5259 h 101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196">
                <a:moveTo>
                  <a:pt x="0" y="5259"/>
                </a:moveTo>
                <a:lnTo>
                  <a:pt x="8260" y="0"/>
                </a:lnTo>
                <a:lnTo>
                  <a:pt x="10000" y="3689"/>
                </a:lnTo>
                <a:lnTo>
                  <a:pt x="0" y="10196"/>
                </a:lnTo>
                <a:lnTo>
                  <a:pt x="0" y="5259"/>
                </a:lnTo>
                <a:close/>
              </a:path>
            </a:pathLst>
          </a:custGeom>
          <a:solidFill>
            <a:schemeClr val="bg1"/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2262802" y="2614000"/>
            <a:ext cx="1909483" cy="1006743"/>
          </a:xfrm>
          <a:custGeom>
            <a:avLst/>
            <a:gdLst>
              <a:gd name="T0" fmla="*/ 680 w 1377"/>
              <a:gd name="T1" fmla="*/ 0 h 726"/>
              <a:gd name="T2" fmla="*/ 0 w 1377"/>
              <a:gd name="T3" fmla="*/ 362 h 726"/>
              <a:gd name="T4" fmla="*/ 673 w 1377"/>
              <a:gd name="T5" fmla="*/ 726 h 726"/>
              <a:gd name="T6" fmla="*/ 1377 w 1377"/>
              <a:gd name="T7" fmla="*/ 352 h 726"/>
              <a:gd name="T8" fmla="*/ 680 w 1377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7" h="726">
                <a:moveTo>
                  <a:pt x="680" y="0"/>
                </a:moveTo>
                <a:lnTo>
                  <a:pt x="0" y="362"/>
                </a:lnTo>
                <a:lnTo>
                  <a:pt x="673" y="726"/>
                </a:lnTo>
                <a:lnTo>
                  <a:pt x="1377" y="352"/>
                </a:lnTo>
                <a:lnTo>
                  <a:pt x="68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1991009" y="3115983"/>
            <a:ext cx="1211974" cy="1118323"/>
          </a:xfrm>
          <a:custGeom>
            <a:avLst/>
            <a:gdLst>
              <a:gd name="T0" fmla="*/ 874 w 874"/>
              <a:gd name="T1" fmla="*/ 354 h 808"/>
              <a:gd name="T2" fmla="*/ 196 w 874"/>
              <a:gd name="T3" fmla="*/ 0 h 808"/>
              <a:gd name="T4" fmla="*/ 0 w 874"/>
              <a:gd name="T5" fmla="*/ 345 h 808"/>
              <a:gd name="T6" fmla="*/ 874 w 874"/>
              <a:gd name="T7" fmla="*/ 808 h 808"/>
              <a:gd name="T8" fmla="*/ 874 w 874"/>
              <a:gd name="T9" fmla="*/ 354 h 808"/>
              <a:gd name="connsiteX0" fmla="*/ 10000 w 10000"/>
              <a:gd name="connsiteY0" fmla="*/ 4381 h 9981"/>
              <a:gd name="connsiteX1" fmla="*/ 2243 w 10000"/>
              <a:gd name="connsiteY1" fmla="*/ 0 h 9981"/>
              <a:gd name="connsiteX2" fmla="*/ 0 w 10000"/>
              <a:gd name="connsiteY2" fmla="*/ 4270 h 9981"/>
              <a:gd name="connsiteX3" fmla="*/ 9914 w 10000"/>
              <a:gd name="connsiteY3" fmla="*/ 9981 h 9981"/>
              <a:gd name="connsiteX4" fmla="*/ 10000 w 10000"/>
              <a:gd name="connsiteY4" fmla="*/ 4381 h 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81">
                <a:moveTo>
                  <a:pt x="10000" y="4381"/>
                </a:moveTo>
                <a:lnTo>
                  <a:pt x="2243" y="0"/>
                </a:lnTo>
                <a:lnTo>
                  <a:pt x="0" y="4270"/>
                </a:lnTo>
                <a:lnTo>
                  <a:pt x="9914" y="9981"/>
                </a:lnTo>
                <a:cubicBezTo>
                  <a:pt x="9943" y="8114"/>
                  <a:pt x="9971" y="6248"/>
                  <a:pt x="10000" y="4381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3193276" y="3102117"/>
            <a:ext cx="1250801" cy="1134319"/>
          </a:xfrm>
          <a:custGeom>
            <a:avLst/>
            <a:gdLst>
              <a:gd name="T0" fmla="*/ 0 w 902"/>
              <a:gd name="T1" fmla="*/ 364 h 818"/>
              <a:gd name="T2" fmla="*/ 706 w 902"/>
              <a:gd name="T3" fmla="*/ 0 h 818"/>
              <a:gd name="T4" fmla="*/ 902 w 902"/>
              <a:gd name="T5" fmla="*/ 343 h 818"/>
              <a:gd name="T6" fmla="*/ 0 w 902"/>
              <a:gd name="T7" fmla="*/ 818 h 818"/>
              <a:gd name="T8" fmla="*/ 0 w 902"/>
              <a:gd name="T9" fmla="*/ 364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2" h="818">
                <a:moveTo>
                  <a:pt x="0" y="364"/>
                </a:moveTo>
                <a:lnTo>
                  <a:pt x="706" y="0"/>
                </a:lnTo>
                <a:lnTo>
                  <a:pt x="902" y="343"/>
                </a:lnTo>
                <a:lnTo>
                  <a:pt x="0" y="818"/>
                </a:lnTo>
                <a:lnTo>
                  <a:pt x="0" y="364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>
            <a:solidFill>
              <a:schemeClr val="bg2">
                <a:lumMod val="10000"/>
              </a:schemeClr>
            </a:solidFill>
          </a:ln>
          <a:effectLst/>
        </p:spPr>
        <p:txBody>
          <a:bodyPr/>
          <a:lstStyle/>
          <a:p>
            <a:pPr>
              <a:defRPr/>
            </a:pPr>
            <a:endParaRPr lang="en-US" sz="1200"/>
          </a:p>
        </p:txBody>
      </p:sp>
      <p:sp>
        <p:nvSpPr>
          <p:cNvPr id="18" name="Freeform 17"/>
          <p:cNvSpPr/>
          <p:nvPr/>
        </p:nvSpPr>
        <p:spPr bwMode="auto">
          <a:xfrm>
            <a:off x="2643451" y="2195217"/>
            <a:ext cx="1149573" cy="603214"/>
          </a:xfrm>
          <a:custGeom>
            <a:avLst/>
            <a:gdLst>
              <a:gd name="T0" fmla="*/ 415 w 829"/>
              <a:gd name="T1" fmla="*/ 0 h 435"/>
              <a:gd name="T2" fmla="*/ 0 w 829"/>
              <a:gd name="T3" fmla="*/ 217 h 435"/>
              <a:gd name="T4" fmla="*/ 411 w 829"/>
              <a:gd name="T5" fmla="*/ 435 h 435"/>
              <a:gd name="T6" fmla="*/ 829 w 829"/>
              <a:gd name="T7" fmla="*/ 217 h 435"/>
              <a:gd name="T8" fmla="*/ 415 w 829"/>
              <a:gd name="T9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435">
                <a:moveTo>
                  <a:pt x="415" y="0"/>
                </a:moveTo>
                <a:lnTo>
                  <a:pt x="0" y="217"/>
                </a:lnTo>
                <a:lnTo>
                  <a:pt x="411" y="435"/>
                </a:lnTo>
                <a:lnTo>
                  <a:pt x="829" y="217"/>
                </a:lnTo>
                <a:lnTo>
                  <a:pt x="415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2367498" y="2496130"/>
            <a:ext cx="855593" cy="929742"/>
          </a:xfrm>
          <a:custGeom>
            <a:avLst/>
            <a:gdLst>
              <a:gd name="T0" fmla="*/ 617 w 617"/>
              <a:gd name="T1" fmla="*/ 215 h 669"/>
              <a:gd name="T2" fmla="*/ 199 w 617"/>
              <a:gd name="T3" fmla="*/ 0 h 669"/>
              <a:gd name="T4" fmla="*/ 0 w 617"/>
              <a:gd name="T5" fmla="*/ 343 h 669"/>
              <a:gd name="T6" fmla="*/ 617 w 617"/>
              <a:gd name="T7" fmla="*/ 669 h 669"/>
              <a:gd name="T8" fmla="*/ 617 w 617"/>
              <a:gd name="T9" fmla="*/ 215 h 669"/>
              <a:gd name="connsiteX0" fmla="*/ 10000 w 10000"/>
              <a:gd name="connsiteY0" fmla="*/ 3214 h 10022"/>
              <a:gd name="connsiteX1" fmla="*/ 3225 w 10000"/>
              <a:gd name="connsiteY1" fmla="*/ 0 h 10022"/>
              <a:gd name="connsiteX2" fmla="*/ 0 w 10000"/>
              <a:gd name="connsiteY2" fmla="*/ 5127 h 10022"/>
              <a:gd name="connsiteX3" fmla="*/ 9927 w 10000"/>
              <a:gd name="connsiteY3" fmla="*/ 10022 h 10022"/>
              <a:gd name="connsiteX4" fmla="*/ 10000 w 10000"/>
              <a:gd name="connsiteY4" fmla="*/ 3214 h 1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22">
                <a:moveTo>
                  <a:pt x="10000" y="3214"/>
                </a:moveTo>
                <a:lnTo>
                  <a:pt x="3225" y="0"/>
                </a:lnTo>
                <a:lnTo>
                  <a:pt x="0" y="5127"/>
                </a:lnTo>
                <a:lnTo>
                  <a:pt x="9927" y="10022"/>
                </a:lnTo>
                <a:cubicBezTo>
                  <a:pt x="9951" y="7753"/>
                  <a:pt x="9976" y="5483"/>
                  <a:pt x="10000" y="3214"/>
                </a:cubicBezTo>
                <a:close/>
              </a:path>
            </a:pathLst>
          </a:custGeom>
          <a:solidFill>
            <a:schemeClr val="bg1"/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3213384" y="2496130"/>
            <a:ext cx="854206" cy="927701"/>
          </a:xfrm>
          <a:custGeom>
            <a:avLst/>
            <a:gdLst>
              <a:gd name="T0" fmla="*/ 0 w 616"/>
              <a:gd name="T1" fmla="*/ 215 h 669"/>
              <a:gd name="T2" fmla="*/ 418 w 616"/>
              <a:gd name="T3" fmla="*/ 0 h 669"/>
              <a:gd name="T4" fmla="*/ 616 w 616"/>
              <a:gd name="T5" fmla="*/ 343 h 669"/>
              <a:gd name="T6" fmla="*/ 0 w 616"/>
              <a:gd name="T7" fmla="*/ 669 h 669"/>
              <a:gd name="T8" fmla="*/ 0 w 616"/>
              <a:gd name="T9" fmla="*/ 215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6" h="669">
                <a:moveTo>
                  <a:pt x="0" y="215"/>
                </a:moveTo>
                <a:lnTo>
                  <a:pt x="418" y="0"/>
                </a:lnTo>
                <a:lnTo>
                  <a:pt x="616" y="343"/>
                </a:lnTo>
                <a:lnTo>
                  <a:pt x="0" y="669"/>
                </a:lnTo>
                <a:lnTo>
                  <a:pt x="0" y="215"/>
                </a:lnTo>
                <a:close/>
              </a:path>
            </a:pathLst>
          </a:custGeom>
          <a:solidFill>
            <a:schemeClr val="bg1"/>
          </a:soli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2717639" y="1500481"/>
            <a:ext cx="501985" cy="1113519"/>
          </a:xfrm>
          <a:custGeom>
            <a:avLst/>
            <a:gdLst>
              <a:gd name="T0" fmla="*/ 362 w 362"/>
              <a:gd name="T1" fmla="*/ 0 h 803"/>
              <a:gd name="T2" fmla="*/ 362 w 362"/>
              <a:gd name="T3" fmla="*/ 803 h 803"/>
              <a:gd name="T4" fmla="*/ 0 w 362"/>
              <a:gd name="T5" fmla="*/ 619 h 803"/>
              <a:gd name="T6" fmla="*/ 362 w 362"/>
              <a:gd name="T7" fmla="*/ 0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803">
                <a:moveTo>
                  <a:pt x="362" y="0"/>
                </a:moveTo>
                <a:lnTo>
                  <a:pt x="362" y="803"/>
                </a:lnTo>
                <a:lnTo>
                  <a:pt x="0" y="619"/>
                </a:lnTo>
                <a:lnTo>
                  <a:pt x="362" y="0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3219623" y="1500481"/>
            <a:ext cx="497825" cy="1113519"/>
          </a:xfrm>
          <a:custGeom>
            <a:avLst/>
            <a:gdLst>
              <a:gd name="T0" fmla="*/ 0 w 359"/>
              <a:gd name="T1" fmla="*/ 0 h 803"/>
              <a:gd name="T2" fmla="*/ 0 w 359"/>
              <a:gd name="T3" fmla="*/ 803 h 803"/>
              <a:gd name="T4" fmla="*/ 359 w 359"/>
              <a:gd name="T5" fmla="*/ 619 h 803"/>
              <a:gd name="T6" fmla="*/ 0 w 359"/>
              <a:gd name="T7" fmla="*/ 0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9" h="803">
                <a:moveTo>
                  <a:pt x="0" y="0"/>
                </a:moveTo>
                <a:lnTo>
                  <a:pt x="0" y="803"/>
                </a:lnTo>
                <a:lnTo>
                  <a:pt x="359" y="61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7664F7"/>
              </a:gs>
            </a:gsLst>
            <a:lin ang="5400000" scaled="1"/>
          </a:gradFill>
          <a:ln w="76200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062" tIns="20531" rIns="41062" bIns="20531" anchor="ctr"/>
          <a:lstStyle/>
          <a:p>
            <a:pPr algn="ctr" defTabSz="407035">
              <a:lnSpc>
                <a:spcPct val="90000"/>
              </a:lnSpc>
              <a:defRPr/>
            </a:pPr>
            <a:endParaRPr lang="en-US" sz="1200">
              <a:latin typeface="Arial" panose="020B0604020202090204" pitchFamily="34" charset="0"/>
            </a:endParaRPr>
          </a:p>
        </p:txBody>
      </p:sp>
      <p:sp>
        <p:nvSpPr>
          <p:cNvPr id="23" name="Rectangle 23"/>
          <p:cNvSpPr/>
          <p:nvPr/>
        </p:nvSpPr>
        <p:spPr>
          <a:xfrm>
            <a:off x="5825675" y="2636761"/>
            <a:ext cx="5220494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Cum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sociis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natoque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penatibus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et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magnis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dis parturient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montes.Etiam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</a:t>
            </a:r>
            <a:endParaRPr lang="en-US" sz="900" dirty="0">
              <a:solidFill>
                <a:schemeClr val="bg2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Source Sans Pro" panose="020B0803030403020204" charset="0"/>
            </a:endParaRPr>
          </a:p>
        </p:txBody>
      </p:sp>
      <p:sp>
        <p:nvSpPr>
          <p:cNvPr id="24" name="Rectangle 24"/>
          <p:cNvSpPr/>
          <p:nvPr/>
        </p:nvSpPr>
        <p:spPr>
          <a:xfrm>
            <a:off x="5825675" y="2150867"/>
            <a:ext cx="4454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67CA1"/>
                </a:solidFill>
                <a:latin typeface="Futura Md BT" panose="020B0602020204020303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SUB HEADER PARAGRAPH</a:t>
            </a:r>
            <a:endParaRPr lang="en-US" sz="2800" dirty="0">
              <a:solidFill>
                <a:srgbClr val="F67CA1"/>
              </a:solidFill>
              <a:latin typeface="Futura Md BT" panose="020B06020202040203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Rectangle 25"/>
          <p:cNvSpPr/>
          <p:nvPr/>
        </p:nvSpPr>
        <p:spPr bwMode="auto">
          <a:xfrm>
            <a:off x="5825675" y="4380042"/>
            <a:ext cx="103770" cy="692413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6" name="Rectangle 29"/>
          <p:cNvSpPr/>
          <p:nvPr/>
        </p:nvSpPr>
        <p:spPr bwMode="auto">
          <a:xfrm>
            <a:off x="5825675" y="3483423"/>
            <a:ext cx="103770" cy="692413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7" name="Rectangle 30"/>
          <p:cNvSpPr/>
          <p:nvPr/>
        </p:nvSpPr>
        <p:spPr>
          <a:xfrm>
            <a:off x="6065820" y="3481720"/>
            <a:ext cx="2383906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Cum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sociis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natoque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penatibus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et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magnis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dis parturient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montes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</a:t>
            </a:r>
            <a:endParaRPr lang="en-US" sz="900" dirty="0">
              <a:solidFill>
                <a:schemeClr val="bg2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Source Sans Pro" panose="020B0803030403020204" charset="0"/>
            </a:endParaRPr>
          </a:p>
        </p:txBody>
      </p:sp>
      <p:sp>
        <p:nvSpPr>
          <p:cNvPr id="28" name="Rectangle 31"/>
          <p:cNvSpPr/>
          <p:nvPr/>
        </p:nvSpPr>
        <p:spPr>
          <a:xfrm>
            <a:off x="6065820" y="4346683"/>
            <a:ext cx="2383906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Cum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sociis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natoque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penatibus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et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magnis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dis parturient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montes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</a:t>
            </a:r>
            <a:endParaRPr lang="en-US" sz="900" dirty="0">
              <a:solidFill>
                <a:schemeClr val="bg2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Source Sans Pro" panose="020B0803030403020204" charset="0"/>
            </a:endParaRPr>
          </a:p>
        </p:txBody>
      </p:sp>
      <p:sp>
        <p:nvSpPr>
          <p:cNvPr id="29" name="Rectangle 33"/>
          <p:cNvSpPr/>
          <p:nvPr/>
        </p:nvSpPr>
        <p:spPr bwMode="auto">
          <a:xfrm>
            <a:off x="8778780" y="4380042"/>
            <a:ext cx="103770" cy="692413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0" name="Rectangle 34"/>
          <p:cNvSpPr/>
          <p:nvPr/>
        </p:nvSpPr>
        <p:spPr bwMode="auto">
          <a:xfrm>
            <a:off x="8778780" y="3483423"/>
            <a:ext cx="103770" cy="692413"/>
          </a:xfrm>
          <a:prstGeom prst="rect">
            <a:avLst/>
          </a:prstGeom>
          <a:gradFill flip="none" rotWithShape="1">
            <a:gsLst>
              <a:gs pos="0">
                <a:srgbClr val="F67CA1"/>
              </a:gs>
              <a:gs pos="100000">
                <a:srgbClr val="3057FC"/>
              </a:gs>
            </a:gsLst>
            <a:lin ang="5400000" scaled="1"/>
            <a:tileRect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1" name="Rectangle 35"/>
          <p:cNvSpPr/>
          <p:nvPr/>
        </p:nvSpPr>
        <p:spPr>
          <a:xfrm>
            <a:off x="9018924" y="3481720"/>
            <a:ext cx="2383906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Cum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sociis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natoque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penatibus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et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magnis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dis parturient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montes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</a:t>
            </a:r>
            <a:endParaRPr lang="en-US" sz="900" dirty="0">
              <a:solidFill>
                <a:schemeClr val="bg2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Source Sans Pro" panose="020B0803030403020204" charset="0"/>
            </a:endParaRPr>
          </a:p>
        </p:txBody>
      </p:sp>
      <p:sp>
        <p:nvSpPr>
          <p:cNvPr id="32" name="Rectangle 36"/>
          <p:cNvSpPr/>
          <p:nvPr/>
        </p:nvSpPr>
        <p:spPr>
          <a:xfrm>
            <a:off x="9018924" y="4346683"/>
            <a:ext cx="2383906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Etiam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porta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sem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malesuada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magna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mollis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euismod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Cum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sociis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natoque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penatibus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et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magnis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 dis parturient 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montes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Source Sans Pro" panose="020B0803030403020204" charset="0"/>
              </a:rPr>
              <a:t>. </a:t>
            </a:r>
            <a:endParaRPr lang="en-US" sz="900" dirty="0">
              <a:solidFill>
                <a:schemeClr val="bg2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Source Sans Pro" panose="020B080303040302020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2123097" y="4841036"/>
            <a:ext cx="191492" cy="278031"/>
          </a:xfrm>
          <a:custGeom>
            <a:avLst/>
            <a:gdLst>
              <a:gd name="T0" fmla="*/ 76 w 88"/>
              <a:gd name="T1" fmla="*/ 128 h 128"/>
              <a:gd name="T2" fmla="*/ 12 w 88"/>
              <a:gd name="T3" fmla="*/ 128 h 128"/>
              <a:gd name="T4" fmla="*/ 0 w 88"/>
              <a:gd name="T5" fmla="*/ 116 h 128"/>
              <a:gd name="T6" fmla="*/ 0 w 88"/>
              <a:gd name="T7" fmla="*/ 12 h 128"/>
              <a:gd name="T8" fmla="*/ 12 w 88"/>
              <a:gd name="T9" fmla="*/ 0 h 128"/>
              <a:gd name="T10" fmla="*/ 76 w 88"/>
              <a:gd name="T11" fmla="*/ 0 h 128"/>
              <a:gd name="T12" fmla="*/ 88 w 88"/>
              <a:gd name="T13" fmla="*/ 12 h 128"/>
              <a:gd name="T14" fmla="*/ 88 w 88"/>
              <a:gd name="T15" fmla="*/ 116 h 128"/>
              <a:gd name="T16" fmla="*/ 76 w 88"/>
              <a:gd name="T17" fmla="*/ 128 h 128"/>
              <a:gd name="T18" fmla="*/ 80 w 88"/>
              <a:gd name="T19" fmla="*/ 16 h 128"/>
              <a:gd name="T20" fmla="*/ 72 w 88"/>
              <a:gd name="T21" fmla="*/ 8 h 128"/>
              <a:gd name="T22" fmla="*/ 16 w 88"/>
              <a:gd name="T23" fmla="*/ 8 h 128"/>
              <a:gd name="T24" fmla="*/ 8 w 88"/>
              <a:gd name="T25" fmla="*/ 16 h 128"/>
              <a:gd name="T26" fmla="*/ 8 w 88"/>
              <a:gd name="T27" fmla="*/ 112 h 128"/>
              <a:gd name="T28" fmla="*/ 16 w 88"/>
              <a:gd name="T29" fmla="*/ 120 h 128"/>
              <a:gd name="T30" fmla="*/ 72 w 88"/>
              <a:gd name="T31" fmla="*/ 120 h 128"/>
              <a:gd name="T32" fmla="*/ 80 w 88"/>
              <a:gd name="T33" fmla="*/ 112 h 128"/>
              <a:gd name="T34" fmla="*/ 80 w 88"/>
              <a:gd name="T35" fmla="*/ 16 h 128"/>
              <a:gd name="T36" fmla="*/ 52 w 88"/>
              <a:gd name="T37" fmla="*/ 24 h 128"/>
              <a:gd name="T38" fmla="*/ 36 w 88"/>
              <a:gd name="T39" fmla="*/ 24 h 128"/>
              <a:gd name="T40" fmla="*/ 32 w 88"/>
              <a:gd name="T41" fmla="*/ 20 h 128"/>
              <a:gd name="T42" fmla="*/ 36 w 88"/>
              <a:gd name="T43" fmla="*/ 16 h 128"/>
              <a:gd name="T44" fmla="*/ 52 w 88"/>
              <a:gd name="T45" fmla="*/ 16 h 128"/>
              <a:gd name="T46" fmla="*/ 56 w 88"/>
              <a:gd name="T47" fmla="*/ 20 h 128"/>
              <a:gd name="T48" fmla="*/ 52 w 88"/>
              <a:gd name="T49" fmla="*/ 24 h 128"/>
              <a:gd name="T50" fmla="*/ 44 w 88"/>
              <a:gd name="T51" fmla="*/ 96 h 128"/>
              <a:gd name="T52" fmla="*/ 52 w 88"/>
              <a:gd name="T53" fmla="*/ 104 h 128"/>
              <a:gd name="T54" fmla="*/ 44 w 88"/>
              <a:gd name="T55" fmla="*/ 112 h 128"/>
              <a:gd name="T56" fmla="*/ 36 w 88"/>
              <a:gd name="T57" fmla="*/ 104 h 128"/>
              <a:gd name="T58" fmla="*/ 44 w 88"/>
              <a:gd name="T5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76" y="128"/>
                </a:move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3" y="0"/>
                  <a:pt x="88" y="5"/>
                  <a:pt x="88" y="12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23"/>
                  <a:pt x="83" y="128"/>
                  <a:pt x="76" y="128"/>
                </a:cubicBezTo>
                <a:close/>
                <a:moveTo>
                  <a:pt x="80" y="16"/>
                </a:moveTo>
                <a:cubicBezTo>
                  <a:pt x="80" y="12"/>
                  <a:pt x="76" y="8"/>
                  <a:pt x="7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7"/>
                  <a:pt x="12" y="120"/>
                  <a:pt x="1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6" y="120"/>
                  <a:pt x="80" y="117"/>
                  <a:pt x="80" y="112"/>
                </a:cubicBezTo>
                <a:cubicBezTo>
                  <a:pt x="80" y="16"/>
                  <a:pt x="80" y="16"/>
                  <a:pt x="80" y="16"/>
                </a:cubicBezTo>
                <a:close/>
                <a:moveTo>
                  <a:pt x="52" y="24"/>
                </a:moveTo>
                <a:cubicBezTo>
                  <a:pt x="36" y="24"/>
                  <a:pt x="36" y="24"/>
                  <a:pt x="36" y="24"/>
                </a:cubicBezTo>
                <a:cubicBezTo>
                  <a:pt x="34" y="24"/>
                  <a:pt x="32" y="22"/>
                  <a:pt x="32" y="20"/>
                </a:cubicBezTo>
                <a:cubicBezTo>
                  <a:pt x="32" y="18"/>
                  <a:pt x="34" y="16"/>
                  <a:pt x="3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4" y="16"/>
                  <a:pt x="56" y="18"/>
                  <a:pt x="56" y="20"/>
                </a:cubicBezTo>
                <a:cubicBezTo>
                  <a:pt x="56" y="22"/>
                  <a:pt x="54" y="24"/>
                  <a:pt x="52" y="24"/>
                </a:cubicBezTo>
                <a:close/>
                <a:moveTo>
                  <a:pt x="44" y="96"/>
                </a:moveTo>
                <a:cubicBezTo>
                  <a:pt x="48" y="96"/>
                  <a:pt x="52" y="100"/>
                  <a:pt x="52" y="104"/>
                </a:cubicBezTo>
                <a:cubicBezTo>
                  <a:pt x="52" y="109"/>
                  <a:pt x="48" y="112"/>
                  <a:pt x="44" y="112"/>
                </a:cubicBezTo>
                <a:cubicBezTo>
                  <a:pt x="40" y="112"/>
                  <a:pt x="36" y="109"/>
                  <a:pt x="36" y="104"/>
                </a:cubicBezTo>
                <a:cubicBezTo>
                  <a:pt x="36" y="100"/>
                  <a:pt x="40" y="96"/>
                  <a:pt x="44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Freeform 47"/>
          <p:cNvSpPr>
            <a:spLocks noEditPoints="1"/>
          </p:cNvSpPr>
          <p:nvPr/>
        </p:nvSpPr>
        <p:spPr bwMode="auto">
          <a:xfrm>
            <a:off x="2501435" y="3462284"/>
            <a:ext cx="278952" cy="278031"/>
          </a:xfrm>
          <a:custGeom>
            <a:avLst/>
            <a:gdLst>
              <a:gd name="T0" fmla="*/ 116 w 128"/>
              <a:gd name="T1" fmla="*/ 104 h 128"/>
              <a:gd name="T2" fmla="*/ 84 w 128"/>
              <a:gd name="T3" fmla="*/ 104 h 128"/>
              <a:gd name="T4" fmla="*/ 84 w 128"/>
              <a:gd name="T5" fmla="*/ 120 h 128"/>
              <a:gd name="T6" fmla="*/ 88 w 128"/>
              <a:gd name="T7" fmla="*/ 120 h 128"/>
              <a:gd name="T8" fmla="*/ 92 w 128"/>
              <a:gd name="T9" fmla="*/ 124 h 128"/>
              <a:gd name="T10" fmla="*/ 88 w 128"/>
              <a:gd name="T11" fmla="*/ 128 h 128"/>
              <a:gd name="T12" fmla="*/ 40 w 128"/>
              <a:gd name="T13" fmla="*/ 128 h 128"/>
              <a:gd name="T14" fmla="*/ 36 w 128"/>
              <a:gd name="T15" fmla="*/ 124 h 128"/>
              <a:gd name="T16" fmla="*/ 40 w 128"/>
              <a:gd name="T17" fmla="*/ 120 h 128"/>
              <a:gd name="T18" fmla="*/ 44 w 128"/>
              <a:gd name="T19" fmla="*/ 120 h 128"/>
              <a:gd name="T20" fmla="*/ 44 w 128"/>
              <a:gd name="T21" fmla="*/ 104 h 128"/>
              <a:gd name="T22" fmla="*/ 12 w 128"/>
              <a:gd name="T23" fmla="*/ 104 h 128"/>
              <a:gd name="T24" fmla="*/ 0 w 128"/>
              <a:gd name="T25" fmla="*/ 92 h 128"/>
              <a:gd name="T26" fmla="*/ 0 w 128"/>
              <a:gd name="T27" fmla="*/ 12 h 128"/>
              <a:gd name="T28" fmla="*/ 12 w 128"/>
              <a:gd name="T29" fmla="*/ 0 h 128"/>
              <a:gd name="T30" fmla="*/ 116 w 128"/>
              <a:gd name="T31" fmla="*/ 0 h 128"/>
              <a:gd name="T32" fmla="*/ 128 w 128"/>
              <a:gd name="T33" fmla="*/ 12 h 128"/>
              <a:gd name="T34" fmla="*/ 128 w 128"/>
              <a:gd name="T35" fmla="*/ 92 h 128"/>
              <a:gd name="T36" fmla="*/ 116 w 128"/>
              <a:gd name="T37" fmla="*/ 104 h 128"/>
              <a:gd name="T38" fmla="*/ 52 w 128"/>
              <a:gd name="T39" fmla="*/ 120 h 128"/>
              <a:gd name="T40" fmla="*/ 76 w 128"/>
              <a:gd name="T41" fmla="*/ 120 h 128"/>
              <a:gd name="T42" fmla="*/ 76 w 128"/>
              <a:gd name="T43" fmla="*/ 104 h 128"/>
              <a:gd name="T44" fmla="*/ 52 w 128"/>
              <a:gd name="T45" fmla="*/ 104 h 128"/>
              <a:gd name="T46" fmla="*/ 52 w 128"/>
              <a:gd name="T47" fmla="*/ 120 h 128"/>
              <a:gd name="T48" fmla="*/ 120 w 128"/>
              <a:gd name="T49" fmla="*/ 16 h 128"/>
              <a:gd name="T50" fmla="*/ 112 w 128"/>
              <a:gd name="T51" fmla="*/ 8 h 128"/>
              <a:gd name="T52" fmla="*/ 16 w 128"/>
              <a:gd name="T53" fmla="*/ 8 h 128"/>
              <a:gd name="T54" fmla="*/ 8 w 128"/>
              <a:gd name="T55" fmla="*/ 16 h 128"/>
              <a:gd name="T56" fmla="*/ 8 w 128"/>
              <a:gd name="T57" fmla="*/ 76 h 128"/>
              <a:gd name="T58" fmla="*/ 120 w 128"/>
              <a:gd name="T59" fmla="*/ 76 h 128"/>
              <a:gd name="T60" fmla="*/ 120 w 128"/>
              <a:gd name="T61" fmla="*/ 16 h 128"/>
              <a:gd name="T62" fmla="*/ 120 w 128"/>
              <a:gd name="T63" fmla="*/ 84 h 128"/>
              <a:gd name="T64" fmla="*/ 8 w 128"/>
              <a:gd name="T65" fmla="*/ 84 h 128"/>
              <a:gd name="T66" fmla="*/ 8 w 128"/>
              <a:gd name="T67" fmla="*/ 88 h 128"/>
              <a:gd name="T68" fmla="*/ 16 w 128"/>
              <a:gd name="T69" fmla="*/ 96 h 128"/>
              <a:gd name="T70" fmla="*/ 112 w 128"/>
              <a:gd name="T71" fmla="*/ 96 h 128"/>
              <a:gd name="T72" fmla="*/ 120 w 128"/>
              <a:gd name="T73" fmla="*/ 88 h 128"/>
              <a:gd name="T74" fmla="*/ 120 w 128"/>
              <a:gd name="T75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6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90" y="120"/>
                  <a:pt x="92" y="122"/>
                  <a:pt x="92" y="124"/>
                </a:cubicBezTo>
                <a:cubicBezTo>
                  <a:pt x="92" y="126"/>
                  <a:pt x="90" y="128"/>
                  <a:pt x="88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38" y="128"/>
                  <a:pt x="36" y="126"/>
                  <a:pt x="36" y="124"/>
                </a:cubicBezTo>
                <a:cubicBezTo>
                  <a:pt x="36" y="122"/>
                  <a:pt x="38" y="120"/>
                  <a:pt x="40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9"/>
                  <a:pt x="123" y="104"/>
                  <a:pt x="116" y="104"/>
                </a:cubicBezTo>
                <a:close/>
                <a:moveTo>
                  <a:pt x="52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20"/>
                  <a:pt x="52" y="120"/>
                  <a:pt x="52" y="120"/>
                </a:cubicBezTo>
                <a:close/>
                <a:moveTo>
                  <a:pt x="120" y="16"/>
                </a:moveTo>
                <a:cubicBezTo>
                  <a:pt x="120" y="12"/>
                  <a:pt x="116" y="8"/>
                  <a:pt x="11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76"/>
                  <a:pt x="8" y="76"/>
                  <a:pt x="8" y="7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20" y="16"/>
                  <a:pt x="120" y="16"/>
                  <a:pt x="120" y="16"/>
                </a:cubicBezTo>
                <a:close/>
                <a:moveTo>
                  <a:pt x="120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3"/>
                  <a:pt x="12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6" y="96"/>
                  <a:pt x="120" y="93"/>
                  <a:pt x="120" y="88"/>
                </a:cubicBezTo>
                <a:cubicBezTo>
                  <a:pt x="120" y="84"/>
                  <a:pt x="120" y="84"/>
                  <a:pt x="120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Freeform 48"/>
          <p:cNvSpPr>
            <a:spLocks noEditPoints="1"/>
          </p:cNvSpPr>
          <p:nvPr/>
        </p:nvSpPr>
        <p:spPr bwMode="auto">
          <a:xfrm>
            <a:off x="2338624" y="4167157"/>
            <a:ext cx="278952" cy="278031"/>
          </a:xfrm>
          <a:custGeom>
            <a:avLst/>
            <a:gdLst>
              <a:gd name="T0" fmla="*/ 128 w 128"/>
              <a:gd name="T1" fmla="*/ 88 h 128"/>
              <a:gd name="T2" fmla="*/ 112 w 128"/>
              <a:gd name="T3" fmla="*/ 108 h 128"/>
              <a:gd name="T4" fmla="*/ 112 w 128"/>
              <a:gd name="T5" fmla="*/ 128 h 128"/>
              <a:gd name="T6" fmla="*/ 104 w 128"/>
              <a:gd name="T7" fmla="*/ 128 h 128"/>
              <a:gd name="T8" fmla="*/ 104 w 128"/>
              <a:gd name="T9" fmla="*/ 108 h 128"/>
              <a:gd name="T10" fmla="*/ 88 w 128"/>
              <a:gd name="T11" fmla="*/ 88 h 128"/>
              <a:gd name="T12" fmla="*/ 108 w 128"/>
              <a:gd name="T13" fmla="*/ 68 h 128"/>
              <a:gd name="T14" fmla="*/ 128 w 128"/>
              <a:gd name="T15" fmla="*/ 88 h 128"/>
              <a:gd name="T16" fmla="*/ 108 w 128"/>
              <a:gd name="T17" fmla="*/ 76 h 128"/>
              <a:gd name="T18" fmla="*/ 96 w 128"/>
              <a:gd name="T19" fmla="*/ 88 h 128"/>
              <a:gd name="T20" fmla="*/ 108 w 128"/>
              <a:gd name="T21" fmla="*/ 100 h 128"/>
              <a:gd name="T22" fmla="*/ 120 w 128"/>
              <a:gd name="T23" fmla="*/ 88 h 128"/>
              <a:gd name="T24" fmla="*/ 108 w 128"/>
              <a:gd name="T25" fmla="*/ 76 h 128"/>
              <a:gd name="T26" fmla="*/ 104 w 128"/>
              <a:gd name="T27" fmla="*/ 0 h 128"/>
              <a:gd name="T28" fmla="*/ 112 w 128"/>
              <a:gd name="T29" fmla="*/ 0 h 128"/>
              <a:gd name="T30" fmla="*/ 112 w 128"/>
              <a:gd name="T31" fmla="*/ 68 h 128"/>
              <a:gd name="T32" fmla="*/ 108 w 128"/>
              <a:gd name="T33" fmla="*/ 68 h 128"/>
              <a:gd name="T34" fmla="*/ 104 w 128"/>
              <a:gd name="T35" fmla="*/ 68 h 128"/>
              <a:gd name="T36" fmla="*/ 104 w 128"/>
              <a:gd name="T37" fmla="*/ 0 h 128"/>
              <a:gd name="T38" fmla="*/ 68 w 128"/>
              <a:gd name="T39" fmla="*/ 60 h 128"/>
              <a:gd name="T40" fmla="*/ 68 w 128"/>
              <a:gd name="T41" fmla="*/ 128 h 128"/>
              <a:gd name="T42" fmla="*/ 60 w 128"/>
              <a:gd name="T43" fmla="*/ 128 h 128"/>
              <a:gd name="T44" fmla="*/ 60 w 128"/>
              <a:gd name="T45" fmla="*/ 60 h 128"/>
              <a:gd name="T46" fmla="*/ 44 w 128"/>
              <a:gd name="T47" fmla="*/ 40 h 128"/>
              <a:gd name="T48" fmla="*/ 60 w 128"/>
              <a:gd name="T49" fmla="*/ 21 h 128"/>
              <a:gd name="T50" fmla="*/ 60 w 128"/>
              <a:gd name="T51" fmla="*/ 0 h 128"/>
              <a:gd name="T52" fmla="*/ 68 w 128"/>
              <a:gd name="T53" fmla="*/ 0 h 128"/>
              <a:gd name="T54" fmla="*/ 68 w 128"/>
              <a:gd name="T55" fmla="*/ 21 h 128"/>
              <a:gd name="T56" fmla="*/ 84 w 128"/>
              <a:gd name="T57" fmla="*/ 40 h 128"/>
              <a:gd name="T58" fmla="*/ 68 w 128"/>
              <a:gd name="T59" fmla="*/ 60 h 128"/>
              <a:gd name="T60" fmla="*/ 64 w 128"/>
              <a:gd name="T61" fmla="*/ 28 h 128"/>
              <a:gd name="T62" fmla="*/ 52 w 128"/>
              <a:gd name="T63" fmla="*/ 40 h 128"/>
              <a:gd name="T64" fmla="*/ 64 w 128"/>
              <a:gd name="T65" fmla="*/ 52 h 128"/>
              <a:gd name="T66" fmla="*/ 76 w 128"/>
              <a:gd name="T67" fmla="*/ 40 h 128"/>
              <a:gd name="T68" fmla="*/ 64 w 128"/>
              <a:gd name="T69" fmla="*/ 28 h 128"/>
              <a:gd name="T70" fmla="*/ 24 w 128"/>
              <a:gd name="T71" fmla="*/ 108 h 128"/>
              <a:gd name="T72" fmla="*/ 24 w 128"/>
              <a:gd name="T73" fmla="*/ 128 h 128"/>
              <a:gd name="T74" fmla="*/ 16 w 128"/>
              <a:gd name="T75" fmla="*/ 128 h 128"/>
              <a:gd name="T76" fmla="*/ 16 w 128"/>
              <a:gd name="T77" fmla="*/ 108 h 128"/>
              <a:gd name="T78" fmla="*/ 0 w 128"/>
              <a:gd name="T79" fmla="*/ 88 h 128"/>
              <a:gd name="T80" fmla="*/ 20 w 128"/>
              <a:gd name="T81" fmla="*/ 68 h 128"/>
              <a:gd name="T82" fmla="*/ 40 w 128"/>
              <a:gd name="T83" fmla="*/ 88 h 128"/>
              <a:gd name="T84" fmla="*/ 24 w 128"/>
              <a:gd name="T85" fmla="*/ 108 h 128"/>
              <a:gd name="T86" fmla="*/ 20 w 128"/>
              <a:gd name="T87" fmla="*/ 76 h 128"/>
              <a:gd name="T88" fmla="*/ 8 w 128"/>
              <a:gd name="T89" fmla="*/ 88 h 128"/>
              <a:gd name="T90" fmla="*/ 20 w 128"/>
              <a:gd name="T91" fmla="*/ 100 h 128"/>
              <a:gd name="T92" fmla="*/ 32 w 128"/>
              <a:gd name="T93" fmla="*/ 88 h 128"/>
              <a:gd name="T94" fmla="*/ 20 w 128"/>
              <a:gd name="T95" fmla="*/ 76 h 128"/>
              <a:gd name="T96" fmla="*/ 16 w 128"/>
              <a:gd name="T97" fmla="*/ 0 h 128"/>
              <a:gd name="T98" fmla="*/ 24 w 128"/>
              <a:gd name="T99" fmla="*/ 0 h 128"/>
              <a:gd name="T100" fmla="*/ 24 w 128"/>
              <a:gd name="T101" fmla="*/ 68 h 128"/>
              <a:gd name="T102" fmla="*/ 20 w 128"/>
              <a:gd name="T103" fmla="*/ 68 h 128"/>
              <a:gd name="T104" fmla="*/ 16 w 128"/>
              <a:gd name="T105" fmla="*/ 68 h 128"/>
              <a:gd name="T106" fmla="*/ 16 w 128"/>
              <a:gd name="T10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128" y="88"/>
                </a:moveTo>
                <a:cubicBezTo>
                  <a:pt x="128" y="98"/>
                  <a:pt x="121" y="106"/>
                  <a:pt x="112" y="10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95" y="106"/>
                  <a:pt x="88" y="98"/>
                  <a:pt x="88" y="88"/>
                </a:cubicBezTo>
                <a:cubicBezTo>
                  <a:pt x="88" y="77"/>
                  <a:pt x="97" y="68"/>
                  <a:pt x="108" y="68"/>
                </a:cubicBezTo>
                <a:cubicBezTo>
                  <a:pt x="119" y="68"/>
                  <a:pt x="128" y="77"/>
                  <a:pt x="128" y="88"/>
                </a:cubicBezTo>
                <a:close/>
                <a:moveTo>
                  <a:pt x="108" y="76"/>
                </a:moveTo>
                <a:cubicBezTo>
                  <a:pt x="101" y="76"/>
                  <a:pt x="96" y="82"/>
                  <a:pt x="96" y="88"/>
                </a:cubicBezTo>
                <a:cubicBezTo>
                  <a:pt x="96" y="95"/>
                  <a:pt x="101" y="100"/>
                  <a:pt x="108" y="100"/>
                </a:cubicBezTo>
                <a:cubicBezTo>
                  <a:pt x="115" y="100"/>
                  <a:pt x="120" y="95"/>
                  <a:pt x="120" y="88"/>
                </a:cubicBezTo>
                <a:cubicBezTo>
                  <a:pt x="120" y="82"/>
                  <a:pt x="115" y="76"/>
                  <a:pt x="108" y="76"/>
                </a:cubicBezTo>
                <a:close/>
                <a:moveTo>
                  <a:pt x="10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0"/>
                  <a:pt x="104" y="0"/>
                  <a:pt x="104" y="0"/>
                </a:cubicBezTo>
                <a:close/>
                <a:moveTo>
                  <a:pt x="68" y="60"/>
                </a:moveTo>
                <a:cubicBezTo>
                  <a:pt x="68" y="128"/>
                  <a:pt x="68" y="128"/>
                  <a:pt x="68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0" y="60"/>
                  <a:pt x="60" y="60"/>
                  <a:pt x="60" y="60"/>
                </a:cubicBezTo>
                <a:cubicBezTo>
                  <a:pt x="51" y="58"/>
                  <a:pt x="44" y="50"/>
                  <a:pt x="44" y="40"/>
                </a:cubicBezTo>
                <a:cubicBezTo>
                  <a:pt x="44" y="30"/>
                  <a:pt x="51" y="22"/>
                  <a:pt x="60" y="2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21"/>
                  <a:pt x="68" y="21"/>
                  <a:pt x="68" y="21"/>
                </a:cubicBezTo>
                <a:cubicBezTo>
                  <a:pt x="77" y="22"/>
                  <a:pt x="84" y="30"/>
                  <a:pt x="84" y="40"/>
                </a:cubicBezTo>
                <a:cubicBezTo>
                  <a:pt x="84" y="50"/>
                  <a:pt x="77" y="58"/>
                  <a:pt x="68" y="60"/>
                </a:cubicBezTo>
                <a:close/>
                <a:moveTo>
                  <a:pt x="64" y="28"/>
                </a:moveTo>
                <a:cubicBezTo>
                  <a:pt x="57" y="28"/>
                  <a:pt x="52" y="34"/>
                  <a:pt x="52" y="40"/>
                </a:cubicBezTo>
                <a:cubicBezTo>
                  <a:pt x="52" y="47"/>
                  <a:pt x="57" y="52"/>
                  <a:pt x="64" y="52"/>
                </a:cubicBezTo>
                <a:cubicBezTo>
                  <a:pt x="71" y="52"/>
                  <a:pt x="76" y="47"/>
                  <a:pt x="76" y="40"/>
                </a:cubicBezTo>
                <a:cubicBezTo>
                  <a:pt x="76" y="34"/>
                  <a:pt x="71" y="28"/>
                  <a:pt x="64" y="28"/>
                </a:cubicBezTo>
                <a:close/>
                <a:moveTo>
                  <a:pt x="24" y="108"/>
                </a:moveTo>
                <a:cubicBezTo>
                  <a:pt x="24" y="128"/>
                  <a:pt x="24" y="128"/>
                  <a:pt x="24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7" y="106"/>
                  <a:pt x="0" y="98"/>
                  <a:pt x="0" y="88"/>
                </a:cubicBezTo>
                <a:cubicBezTo>
                  <a:pt x="0" y="77"/>
                  <a:pt x="9" y="68"/>
                  <a:pt x="20" y="68"/>
                </a:cubicBezTo>
                <a:cubicBezTo>
                  <a:pt x="31" y="68"/>
                  <a:pt x="40" y="77"/>
                  <a:pt x="40" y="88"/>
                </a:cubicBezTo>
                <a:cubicBezTo>
                  <a:pt x="40" y="98"/>
                  <a:pt x="33" y="106"/>
                  <a:pt x="24" y="108"/>
                </a:cubicBezTo>
                <a:close/>
                <a:moveTo>
                  <a:pt x="20" y="76"/>
                </a:moveTo>
                <a:cubicBezTo>
                  <a:pt x="13" y="76"/>
                  <a:pt x="8" y="82"/>
                  <a:pt x="8" y="88"/>
                </a:cubicBezTo>
                <a:cubicBezTo>
                  <a:pt x="8" y="95"/>
                  <a:pt x="13" y="100"/>
                  <a:pt x="20" y="100"/>
                </a:cubicBezTo>
                <a:cubicBezTo>
                  <a:pt x="27" y="100"/>
                  <a:pt x="32" y="95"/>
                  <a:pt x="32" y="88"/>
                </a:cubicBezTo>
                <a:cubicBezTo>
                  <a:pt x="32" y="82"/>
                  <a:pt x="27" y="76"/>
                  <a:pt x="20" y="76"/>
                </a:cubicBezTo>
                <a:close/>
                <a:moveTo>
                  <a:pt x="16" y="0"/>
                </a:moveTo>
                <a:cubicBezTo>
                  <a:pt x="24" y="0"/>
                  <a:pt x="24" y="0"/>
                  <a:pt x="24" y="0"/>
                </a:cubicBezTo>
                <a:cubicBezTo>
                  <a:pt x="24" y="68"/>
                  <a:pt x="24" y="68"/>
                  <a:pt x="24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0"/>
                  <a:pt x="16" y="0"/>
                  <a:pt x="16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/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Freeform 49"/>
          <p:cNvSpPr>
            <a:spLocks noEditPoints="1"/>
          </p:cNvSpPr>
          <p:nvPr/>
        </p:nvSpPr>
        <p:spPr bwMode="auto">
          <a:xfrm>
            <a:off x="2930461" y="2090071"/>
            <a:ext cx="213587" cy="293682"/>
          </a:xfrm>
          <a:custGeom>
            <a:avLst/>
            <a:gdLst>
              <a:gd name="T0" fmla="*/ 95 w 98"/>
              <a:gd name="T1" fmla="*/ 50 h 135"/>
              <a:gd name="T2" fmla="*/ 35 w 98"/>
              <a:gd name="T3" fmla="*/ 124 h 135"/>
              <a:gd name="T4" fmla="*/ 25 w 98"/>
              <a:gd name="T5" fmla="*/ 121 h 135"/>
              <a:gd name="T6" fmla="*/ 37 w 98"/>
              <a:gd name="T7" fmla="*/ 82 h 135"/>
              <a:gd name="T8" fmla="*/ 33 w 98"/>
              <a:gd name="T9" fmla="*/ 76 h 135"/>
              <a:gd name="T10" fmla="*/ 6 w 98"/>
              <a:gd name="T11" fmla="*/ 76 h 135"/>
              <a:gd name="T12" fmla="*/ 2 w 98"/>
              <a:gd name="T13" fmla="*/ 69 h 135"/>
              <a:gd name="T14" fmla="*/ 25 w 98"/>
              <a:gd name="T15" fmla="*/ 7 h 135"/>
              <a:gd name="T16" fmla="*/ 33 w 98"/>
              <a:gd name="T17" fmla="*/ 0 h 135"/>
              <a:gd name="T18" fmla="*/ 82 w 98"/>
              <a:gd name="T19" fmla="*/ 0 h 135"/>
              <a:gd name="T20" fmla="*/ 83 w 98"/>
              <a:gd name="T21" fmla="*/ 7 h 135"/>
              <a:gd name="T22" fmla="*/ 66 w 98"/>
              <a:gd name="T23" fmla="*/ 40 h 135"/>
              <a:gd name="T24" fmla="*/ 69 w 98"/>
              <a:gd name="T25" fmla="*/ 44 h 135"/>
              <a:gd name="T26" fmla="*/ 94 w 98"/>
              <a:gd name="T27" fmla="*/ 44 h 135"/>
              <a:gd name="T28" fmla="*/ 95 w 98"/>
              <a:gd name="T29" fmla="*/ 50 h 135"/>
              <a:gd name="T30" fmla="*/ 69 w 98"/>
              <a:gd name="T31" fmla="*/ 52 h 135"/>
              <a:gd name="T32" fmla="*/ 58 w 98"/>
              <a:gd name="T33" fmla="*/ 47 h 135"/>
              <a:gd name="T34" fmla="*/ 59 w 98"/>
              <a:gd name="T35" fmla="*/ 36 h 135"/>
              <a:gd name="T36" fmla="*/ 73 w 98"/>
              <a:gd name="T37" fmla="*/ 8 h 135"/>
              <a:gd name="T38" fmla="*/ 33 w 98"/>
              <a:gd name="T39" fmla="*/ 8 h 135"/>
              <a:gd name="T40" fmla="*/ 33 w 98"/>
              <a:gd name="T41" fmla="*/ 8 h 135"/>
              <a:gd name="T42" fmla="*/ 33 w 98"/>
              <a:gd name="T43" fmla="*/ 10 h 135"/>
              <a:gd name="T44" fmla="*/ 31 w 98"/>
              <a:gd name="T45" fmla="*/ 13 h 135"/>
              <a:gd name="T46" fmla="*/ 10 w 98"/>
              <a:gd name="T47" fmla="*/ 68 h 135"/>
              <a:gd name="T48" fmla="*/ 33 w 98"/>
              <a:gd name="T49" fmla="*/ 68 h 135"/>
              <a:gd name="T50" fmla="*/ 43 w 98"/>
              <a:gd name="T51" fmla="*/ 72 h 135"/>
              <a:gd name="T52" fmla="*/ 44 w 98"/>
              <a:gd name="T53" fmla="*/ 84 h 135"/>
              <a:gd name="T54" fmla="*/ 44 w 98"/>
              <a:gd name="T55" fmla="*/ 84 h 135"/>
              <a:gd name="T56" fmla="*/ 44 w 98"/>
              <a:gd name="T57" fmla="*/ 84 h 135"/>
              <a:gd name="T58" fmla="*/ 38 w 98"/>
              <a:gd name="T59" fmla="*/ 107 h 135"/>
              <a:gd name="T60" fmla="*/ 37 w 98"/>
              <a:gd name="T61" fmla="*/ 110 h 135"/>
              <a:gd name="T62" fmla="*/ 62 w 98"/>
              <a:gd name="T63" fmla="*/ 78 h 135"/>
              <a:gd name="T64" fmla="*/ 83 w 98"/>
              <a:gd name="T65" fmla="*/ 52 h 135"/>
              <a:gd name="T66" fmla="*/ 69 w 98"/>
              <a:gd name="T67" fmla="*/ 5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135">
                <a:moveTo>
                  <a:pt x="95" y="50"/>
                </a:moveTo>
                <a:cubicBezTo>
                  <a:pt x="81" y="65"/>
                  <a:pt x="51" y="107"/>
                  <a:pt x="35" y="124"/>
                </a:cubicBezTo>
                <a:cubicBezTo>
                  <a:pt x="22" y="135"/>
                  <a:pt x="25" y="120"/>
                  <a:pt x="25" y="121"/>
                </a:cubicBezTo>
                <a:cubicBezTo>
                  <a:pt x="29" y="109"/>
                  <a:pt x="33" y="91"/>
                  <a:pt x="37" y="82"/>
                </a:cubicBezTo>
                <a:cubicBezTo>
                  <a:pt x="38" y="77"/>
                  <a:pt x="36" y="76"/>
                  <a:pt x="33" y="76"/>
                </a:cubicBezTo>
                <a:cubicBezTo>
                  <a:pt x="26" y="76"/>
                  <a:pt x="14" y="76"/>
                  <a:pt x="6" y="76"/>
                </a:cubicBezTo>
                <a:cubicBezTo>
                  <a:pt x="3" y="76"/>
                  <a:pt x="0" y="74"/>
                  <a:pt x="2" y="69"/>
                </a:cubicBezTo>
                <a:cubicBezTo>
                  <a:pt x="6" y="55"/>
                  <a:pt x="20" y="21"/>
                  <a:pt x="25" y="7"/>
                </a:cubicBezTo>
                <a:cubicBezTo>
                  <a:pt x="27" y="2"/>
                  <a:pt x="29" y="0"/>
                  <a:pt x="33" y="0"/>
                </a:cubicBezTo>
                <a:cubicBezTo>
                  <a:pt x="45" y="0"/>
                  <a:pt x="71" y="0"/>
                  <a:pt x="82" y="0"/>
                </a:cubicBezTo>
                <a:cubicBezTo>
                  <a:pt x="86" y="0"/>
                  <a:pt x="86" y="3"/>
                  <a:pt x="83" y="7"/>
                </a:cubicBezTo>
                <a:cubicBezTo>
                  <a:pt x="78" y="16"/>
                  <a:pt x="70" y="32"/>
                  <a:pt x="66" y="40"/>
                </a:cubicBezTo>
                <a:cubicBezTo>
                  <a:pt x="63" y="44"/>
                  <a:pt x="67" y="44"/>
                  <a:pt x="69" y="44"/>
                </a:cubicBezTo>
                <a:cubicBezTo>
                  <a:pt x="76" y="44"/>
                  <a:pt x="87" y="44"/>
                  <a:pt x="94" y="44"/>
                </a:cubicBezTo>
                <a:cubicBezTo>
                  <a:pt x="98" y="44"/>
                  <a:pt x="98" y="48"/>
                  <a:pt x="95" y="50"/>
                </a:cubicBezTo>
                <a:close/>
                <a:moveTo>
                  <a:pt x="69" y="52"/>
                </a:moveTo>
                <a:cubicBezTo>
                  <a:pt x="67" y="52"/>
                  <a:pt x="61" y="52"/>
                  <a:pt x="58" y="47"/>
                </a:cubicBezTo>
                <a:cubicBezTo>
                  <a:pt x="57" y="45"/>
                  <a:pt x="56" y="41"/>
                  <a:pt x="59" y="36"/>
                </a:cubicBezTo>
                <a:cubicBezTo>
                  <a:pt x="62" y="29"/>
                  <a:pt x="69" y="17"/>
                  <a:pt x="7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9"/>
                  <a:pt x="33" y="10"/>
                </a:cubicBezTo>
                <a:cubicBezTo>
                  <a:pt x="31" y="13"/>
                  <a:pt x="31" y="13"/>
                  <a:pt x="31" y="13"/>
                </a:cubicBezTo>
                <a:cubicBezTo>
                  <a:pt x="26" y="26"/>
                  <a:pt x="16" y="53"/>
                  <a:pt x="10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7" y="68"/>
                  <a:pt x="41" y="70"/>
                  <a:pt x="43" y="72"/>
                </a:cubicBezTo>
                <a:cubicBezTo>
                  <a:pt x="45" y="75"/>
                  <a:pt x="46" y="79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2" y="90"/>
                  <a:pt x="40" y="98"/>
                  <a:pt x="38" y="107"/>
                </a:cubicBezTo>
                <a:cubicBezTo>
                  <a:pt x="37" y="108"/>
                  <a:pt x="37" y="109"/>
                  <a:pt x="37" y="110"/>
                </a:cubicBezTo>
                <a:cubicBezTo>
                  <a:pt x="44" y="101"/>
                  <a:pt x="53" y="90"/>
                  <a:pt x="62" y="78"/>
                </a:cubicBezTo>
                <a:cubicBezTo>
                  <a:pt x="69" y="69"/>
                  <a:pt x="77" y="59"/>
                  <a:pt x="83" y="52"/>
                </a:cubicBezTo>
                <a:cubicBezTo>
                  <a:pt x="69" y="52"/>
                  <a:pt x="69" y="52"/>
                  <a:pt x="6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Freeform 50"/>
          <p:cNvSpPr>
            <a:spLocks noEditPoints="1"/>
          </p:cNvSpPr>
          <p:nvPr/>
        </p:nvSpPr>
        <p:spPr bwMode="auto">
          <a:xfrm>
            <a:off x="2710243" y="2771761"/>
            <a:ext cx="289079" cy="289079"/>
          </a:xfrm>
          <a:custGeom>
            <a:avLst/>
            <a:gdLst>
              <a:gd name="T0" fmla="*/ 90 w 133"/>
              <a:gd name="T1" fmla="*/ 9 h 133"/>
              <a:gd name="T2" fmla="*/ 16 w 133"/>
              <a:gd name="T3" fmla="*/ 83 h 133"/>
              <a:gd name="T4" fmla="*/ 4 w 133"/>
              <a:gd name="T5" fmla="*/ 129 h 133"/>
              <a:gd name="T6" fmla="*/ 50 w 133"/>
              <a:gd name="T7" fmla="*/ 117 h 133"/>
              <a:gd name="T8" fmla="*/ 124 w 133"/>
              <a:gd name="T9" fmla="*/ 44 h 133"/>
              <a:gd name="T10" fmla="*/ 124 w 133"/>
              <a:gd name="T11" fmla="*/ 9 h 133"/>
              <a:gd name="T12" fmla="*/ 90 w 133"/>
              <a:gd name="T13" fmla="*/ 9 h 133"/>
              <a:gd name="T14" fmla="*/ 24 w 133"/>
              <a:gd name="T15" fmla="*/ 86 h 133"/>
              <a:gd name="T16" fmla="*/ 84 w 133"/>
              <a:gd name="T17" fmla="*/ 26 h 133"/>
              <a:gd name="T18" fmla="*/ 92 w 133"/>
              <a:gd name="T19" fmla="*/ 35 h 133"/>
              <a:gd name="T20" fmla="*/ 34 w 133"/>
              <a:gd name="T21" fmla="*/ 93 h 133"/>
              <a:gd name="T22" fmla="*/ 32 w 133"/>
              <a:gd name="T23" fmla="*/ 91 h 133"/>
              <a:gd name="T24" fmla="*/ 24 w 133"/>
              <a:gd name="T25" fmla="*/ 86 h 133"/>
              <a:gd name="T26" fmla="*/ 24 w 133"/>
              <a:gd name="T27" fmla="*/ 86 h 133"/>
              <a:gd name="T28" fmla="*/ 11 w 133"/>
              <a:gd name="T29" fmla="*/ 122 h 133"/>
              <a:gd name="T30" fmla="*/ 19 w 133"/>
              <a:gd name="T31" fmla="*/ 93 h 133"/>
              <a:gd name="T32" fmla="*/ 29 w 133"/>
              <a:gd name="T33" fmla="*/ 99 h 133"/>
              <a:gd name="T34" fmla="*/ 33 w 133"/>
              <a:gd name="T35" fmla="*/ 102 h 133"/>
              <a:gd name="T36" fmla="*/ 39 w 133"/>
              <a:gd name="T37" fmla="*/ 114 h 133"/>
              <a:gd name="T38" fmla="*/ 11 w 133"/>
              <a:gd name="T39" fmla="*/ 122 h 133"/>
              <a:gd name="T40" fmla="*/ 47 w 133"/>
              <a:gd name="T41" fmla="*/ 109 h 133"/>
              <a:gd name="T42" fmla="*/ 46 w 133"/>
              <a:gd name="T43" fmla="*/ 110 h 133"/>
              <a:gd name="T44" fmla="*/ 41 w 133"/>
              <a:gd name="T45" fmla="*/ 99 h 133"/>
              <a:gd name="T46" fmla="*/ 40 w 133"/>
              <a:gd name="T47" fmla="*/ 99 h 133"/>
              <a:gd name="T48" fmla="*/ 98 w 133"/>
              <a:gd name="T49" fmla="*/ 41 h 133"/>
              <a:gd name="T50" fmla="*/ 107 w 133"/>
              <a:gd name="T51" fmla="*/ 49 h 133"/>
              <a:gd name="T52" fmla="*/ 47 w 133"/>
              <a:gd name="T53" fmla="*/ 109 h 133"/>
              <a:gd name="T54" fmla="*/ 118 w 133"/>
              <a:gd name="T55" fmla="*/ 38 h 133"/>
              <a:gd name="T56" fmla="*/ 112 w 133"/>
              <a:gd name="T57" fmla="*/ 44 h 133"/>
              <a:gd name="T58" fmla="*/ 89 w 133"/>
              <a:gd name="T59" fmla="*/ 21 h 133"/>
              <a:gd name="T60" fmla="*/ 95 w 133"/>
              <a:gd name="T61" fmla="*/ 15 h 133"/>
              <a:gd name="T62" fmla="*/ 118 w 133"/>
              <a:gd name="T63" fmla="*/ 15 h 133"/>
              <a:gd name="T64" fmla="*/ 118 w 133"/>
              <a:gd name="T65" fmla="*/ 3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" h="133">
                <a:moveTo>
                  <a:pt x="90" y="9"/>
                </a:moveTo>
                <a:cubicBezTo>
                  <a:pt x="16" y="83"/>
                  <a:pt x="16" y="83"/>
                  <a:pt x="16" y="83"/>
                </a:cubicBezTo>
                <a:cubicBezTo>
                  <a:pt x="7" y="91"/>
                  <a:pt x="0" y="125"/>
                  <a:pt x="4" y="129"/>
                </a:cubicBezTo>
                <a:cubicBezTo>
                  <a:pt x="9" y="133"/>
                  <a:pt x="42" y="126"/>
                  <a:pt x="50" y="117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34"/>
                  <a:pt x="133" y="19"/>
                  <a:pt x="124" y="9"/>
                </a:cubicBezTo>
                <a:cubicBezTo>
                  <a:pt x="114" y="0"/>
                  <a:pt x="99" y="0"/>
                  <a:pt x="90" y="9"/>
                </a:cubicBezTo>
                <a:close/>
                <a:moveTo>
                  <a:pt x="24" y="86"/>
                </a:moveTo>
                <a:cubicBezTo>
                  <a:pt x="84" y="26"/>
                  <a:pt x="84" y="26"/>
                  <a:pt x="84" y="26"/>
                </a:cubicBezTo>
                <a:cubicBezTo>
                  <a:pt x="92" y="35"/>
                  <a:pt x="92" y="35"/>
                  <a:pt x="92" y="35"/>
                </a:cubicBezTo>
                <a:cubicBezTo>
                  <a:pt x="34" y="93"/>
                  <a:pt x="34" y="93"/>
                  <a:pt x="34" y="93"/>
                </a:cubicBezTo>
                <a:cubicBezTo>
                  <a:pt x="32" y="91"/>
                  <a:pt x="32" y="91"/>
                  <a:pt x="32" y="91"/>
                </a:cubicBezTo>
                <a:cubicBezTo>
                  <a:pt x="30" y="89"/>
                  <a:pt x="27" y="87"/>
                  <a:pt x="24" y="86"/>
                </a:cubicBezTo>
                <a:cubicBezTo>
                  <a:pt x="24" y="86"/>
                  <a:pt x="24" y="86"/>
                  <a:pt x="24" y="86"/>
                </a:cubicBezTo>
                <a:close/>
                <a:moveTo>
                  <a:pt x="11" y="122"/>
                </a:moveTo>
                <a:cubicBezTo>
                  <a:pt x="10" y="120"/>
                  <a:pt x="14" y="104"/>
                  <a:pt x="19" y="93"/>
                </a:cubicBezTo>
                <a:cubicBezTo>
                  <a:pt x="23" y="94"/>
                  <a:pt x="26" y="96"/>
                  <a:pt x="29" y="99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6" y="106"/>
                  <a:pt x="38" y="110"/>
                  <a:pt x="39" y="114"/>
                </a:cubicBezTo>
                <a:cubicBezTo>
                  <a:pt x="28" y="119"/>
                  <a:pt x="13" y="123"/>
                  <a:pt x="11" y="122"/>
                </a:cubicBezTo>
                <a:close/>
                <a:moveTo>
                  <a:pt x="47" y="109"/>
                </a:moveTo>
                <a:cubicBezTo>
                  <a:pt x="47" y="110"/>
                  <a:pt x="46" y="110"/>
                  <a:pt x="46" y="110"/>
                </a:cubicBezTo>
                <a:cubicBezTo>
                  <a:pt x="45" y="106"/>
                  <a:pt x="44" y="102"/>
                  <a:pt x="41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98" y="41"/>
                  <a:pt x="98" y="41"/>
                  <a:pt x="98" y="41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47" y="109"/>
                  <a:pt x="47" y="109"/>
                  <a:pt x="47" y="109"/>
                </a:cubicBezTo>
                <a:close/>
                <a:moveTo>
                  <a:pt x="118" y="38"/>
                </a:moveTo>
                <a:cubicBezTo>
                  <a:pt x="112" y="44"/>
                  <a:pt x="112" y="44"/>
                  <a:pt x="112" y="44"/>
                </a:cubicBezTo>
                <a:cubicBezTo>
                  <a:pt x="89" y="21"/>
                  <a:pt x="89" y="21"/>
                  <a:pt x="89" y="21"/>
                </a:cubicBezTo>
                <a:cubicBezTo>
                  <a:pt x="95" y="15"/>
                  <a:pt x="95" y="15"/>
                  <a:pt x="95" y="15"/>
                </a:cubicBezTo>
                <a:cubicBezTo>
                  <a:pt x="101" y="8"/>
                  <a:pt x="112" y="8"/>
                  <a:pt x="118" y="15"/>
                </a:cubicBezTo>
                <a:cubicBezTo>
                  <a:pt x="125" y="21"/>
                  <a:pt x="125" y="32"/>
                  <a:pt x="118" y="3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/>
        </p:spPr>
        <p:txBody>
          <a:bodyPr vert="horz" wrap="square" lIns="45720" tIns="22860" rIns="45720" bIns="22860" numCol="1" anchor="t" anchorCtr="0" compatLnSpc="1"/>
          <a:lstStyle/>
          <a:p>
            <a:endParaRPr lang="en-US" sz="120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4226" y="2580163"/>
            <a:ext cx="46584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Futura Md BT" panose="020B0602020204020303" pitchFamily="34" charset="0"/>
              </a:rPr>
              <a:t>THANK YOU</a:t>
            </a:r>
            <a:endParaRPr lang="en-US" altLang="zh-CN" sz="60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226" y="3595826"/>
            <a:ext cx="4483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感谢您的聆听</a:t>
            </a:r>
            <a:endParaRPr lang="zh-CN" altLang="en-US" sz="32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93126" y="4699000"/>
            <a:ext cx="419774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5400000">
            <a:off x="8764194" y="3244335"/>
            <a:ext cx="5016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SIMPLE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562930" y="718537"/>
            <a:ext cx="428636" cy="428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4" y="21600"/>
                </a:moveTo>
                <a:cubicBezTo>
                  <a:pt x="16833" y="21600"/>
                  <a:pt x="21600" y="16833"/>
                  <a:pt x="21600" y="10874"/>
                </a:cubicBezTo>
                <a:cubicBezTo>
                  <a:pt x="21600" y="5214"/>
                  <a:pt x="17280" y="596"/>
                  <a:pt x="11768" y="0"/>
                </a:cubicBezTo>
                <a:cubicBezTo>
                  <a:pt x="11768" y="0"/>
                  <a:pt x="11768" y="0"/>
                  <a:pt x="11768" y="0"/>
                </a:cubicBezTo>
                <a:cubicBezTo>
                  <a:pt x="11768" y="0"/>
                  <a:pt x="11768" y="0"/>
                  <a:pt x="11768" y="0"/>
                </a:cubicBezTo>
                <a:cubicBezTo>
                  <a:pt x="11470" y="0"/>
                  <a:pt x="11172" y="0"/>
                  <a:pt x="10874" y="0"/>
                </a:cubicBezTo>
                <a:cubicBezTo>
                  <a:pt x="10577" y="0"/>
                  <a:pt x="10279" y="0"/>
                  <a:pt x="9981" y="0"/>
                </a:cubicBezTo>
                <a:cubicBezTo>
                  <a:pt x="9981" y="0"/>
                  <a:pt x="9981" y="0"/>
                  <a:pt x="9981" y="0"/>
                </a:cubicBezTo>
                <a:cubicBezTo>
                  <a:pt x="9981" y="0"/>
                  <a:pt x="9981" y="0"/>
                  <a:pt x="9981" y="0"/>
                </a:cubicBezTo>
                <a:cubicBezTo>
                  <a:pt x="4469" y="596"/>
                  <a:pt x="0" y="5214"/>
                  <a:pt x="0" y="10874"/>
                </a:cubicBezTo>
                <a:cubicBezTo>
                  <a:pt x="0" y="16833"/>
                  <a:pt x="4916" y="21600"/>
                  <a:pt x="10874" y="21600"/>
                </a:cubicBezTo>
                <a:close/>
                <a:moveTo>
                  <a:pt x="6108" y="11321"/>
                </a:moveTo>
                <a:cubicBezTo>
                  <a:pt x="10279" y="11321"/>
                  <a:pt x="10279" y="11321"/>
                  <a:pt x="10279" y="11321"/>
                </a:cubicBezTo>
                <a:cubicBezTo>
                  <a:pt x="10279" y="14152"/>
                  <a:pt x="10279" y="14152"/>
                  <a:pt x="10279" y="14152"/>
                </a:cubicBezTo>
                <a:cubicBezTo>
                  <a:pt x="8938" y="14152"/>
                  <a:pt x="7746" y="14152"/>
                  <a:pt x="6554" y="14301"/>
                </a:cubicBezTo>
                <a:cubicBezTo>
                  <a:pt x="6257" y="13407"/>
                  <a:pt x="6108" y="12364"/>
                  <a:pt x="6108" y="11321"/>
                </a:cubicBezTo>
                <a:close/>
                <a:moveTo>
                  <a:pt x="6554" y="7299"/>
                </a:moveTo>
                <a:cubicBezTo>
                  <a:pt x="7746" y="7448"/>
                  <a:pt x="8938" y="7597"/>
                  <a:pt x="10279" y="7597"/>
                </a:cubicBezTo>
                <a:cubicBezTo>
                  <a:pt x="10279" y="10130"/>
                  <a:pt x="10279" y="10130"/>
                  <a:pt x="10279" y="10130"/>
                </a:cubicBezTo>
                <a:cubicBezTo>
                  <a:pt x="6108" y="10130"/>
                  <a:pt x="6108" y="10130"/>
                  <a:pt x="6108" y="10130"/>
                </a:cubicBezTo>
                <a:cubicBezTo>
                  <a:pt x="6108" y="9236"/>
                  <a:pt x="6257" y="8193"/>
                  <a:pt x="6554" y="7299"/>
                </a:cubicBezTo>
                <a:close/>
                <a:moveTo>
                  <a:pt x="15641" y="10130"/>
                </a:moveTo>
                <a:cubicBezTo>
                  <a:pt x="11470" y="10130"/>
                  <a:pt x="11470" y="10130"/>
                  <a:pt x="11470" y="10130"/>
                </a:cubicBezTo>
                <a:cubicBezTo>
                  <a:pt x="11470" y="7597"/>
                  <a:pt x="11470" y="7597"/>
                  <a:pt x="11470" y="7597"/>
                </a:cubicBezTo>
                <a:cubicBezTo>
                  <a:pt x="12811" y="7597"/>
                  <a:pt x="14003" y="7448"/>
                  <a:pt x="15194" y="7299"/>
                </a:cubicBezTo>
                <a:cubicBezTo>
                  <a:pt x="15492" y="8193"/>
                  <a:pt x="15641" y="9236"/>
                  <a:pt x="15641" y="10130"/>
                </a:cubicBezTo>
                <a:close/>
                <a:moveTo>
                  <a:pt x="15194" y="14301"/>
                </a:moveTo>
                <a:cubicBezTo>
                  <a:pt x="14003" y="14152"/>
                  <a:pt x="12811" y="14152"/>
                  <a:pt x="11470" y="14152"/>
                </a:cubicBezTo>
                <a:cubicBezTo>
                  <a:pt x="11470" y="11321"/>
                  <a:pt x="11470" y="11321"/>
                  <a:pt x="11470" y="11321"/>
                </a:cubicBezTo>
                <a:cubicBezTo>
                  <a:pt x="15641" y="11321"/>
                  <a:pt x="15641" y="11321"/>
                  <a:pt x="15641" y="11321"/>
                </a:cubicBezTo>
                <a:cubicBezTo>
                  <a:pt x="15641" y="12364"/>
                  <a:pt x="15492" y="13407"/>
                  <a:pt x="15194" y="14301"/>
                </a:cubicBezTo>
                <a:close/>
                <a:moveTo>
                  <a:pt x="11470" y="15343"/>
                </a:moveTo>
                <a:cubicBezTo>
                  <a:pt x="12662" y="15343"/>
                  <a:pt x="13705" y="15343"/>
                  <a:pt x="14897" y="15492"/>
                </a:cubicBezTo>
                <a:cubicBezTo>
                  <a:pt x="14152" y="17429"/>
                  <a:pt x="12960" y="19068"/>
                  <a:pt x="11470" y="20259"/>
                </a:cubicBezTo>
                <a:lnTo>
                  <a:pt x="11470" y="15343"/>
                </a:lnTo>
                <a:close/>
                <a:moveTo>
                  <a:pt x="10279" y="15343"/>
                </a:moveTo>
                <a:cubicBezTo>
                  <a:pt x="10279" y="20259"/>
                  <a:pt x="10279" y="20259"/>
                  <a:pt x="10279" y="20259"/>
                </a:cubicBezTo>
                <a:cubicBezTo>
                  <a:pt x="8789" y="19068"/>
                  <a:pt x="7597" y="17429"/>
                  <a:pt x="6852" y="15492"/>
                </a:cubicBezTo>
                <a:cubicBezTo>
                  <a:pt x="7895" y="15343"/>
                  <a:pt x="9087" y="15343"/>
                  <a:pt x="10279" y="15343"/>
                </a:cubicBezTo>
                <a:close/>
                <a:moveTo>
                  <a:pt x="13407" y="20110"/>
                </a:moveTo>
                <a:cubicBezTo>
                  <a:pt x="14599" y="18770"/>
                  <a:pt x="15492" y="17280"/>
                  <a:pt x="16088" y="15641"/>
                </a:cubicBezTo>
                <a:cubicBezTo>
                  <a:pt x="16982" y="15790"/>
                  <a:pt x="18025" y="15939"/>
                  <a:pt x="18770" y="16237"/>
                </a:cubicBezTo>
                <a:cubicBezTo>
                  <a:pt x="17578" y="18025"/>
                  <a:pt x="15641" y="19514"/>
                  <a:pt x="13407" y="20110"/>
                </a:cubicBezTo>
                <a:close/>
                <a:moveTo>
                  <a:pt x="19514" y="15194"/>
                </a:moveTo>
                <a:cubicBezTo>
                  <a:pt x="18472" y="14897"/>
                  <a:pt x="17429" y="14599"/>
                  <a:pt x="16386" y="14450"/>
                </a:cubicBezTo>
                <a:cubicBezTo>
                  <a:pt x="16684" y="13407"/>
                  <a:pt x="16833" y="12513"/>
                  <a:pt x="16833" y="11321"/>
                </a:cubicBezTo>
                <a:cubicBezTo>
                  <a:pt x="20408" y="11321"/>
                  <a:pt x="20408" y="11321"/>
                  <a:pt x="20408" y="11321"/>
                </a:cubicBezTo>
                <a:cubicBezTo>
                  <a:pt x="20408" y="12662"/>
                  <a:pt x="19961" y="14003"/>
                  <a:pt x="19514" y="15194"/>
                </a:cubicBezTo>
                <a:close/>
                <a:moveTo>
                  <a:pt x="16833" y="10130"/>
                </a:moveTo>
                <a:cubicBezTo>
                  <a:pt x="16833" y="9087"/>
                  <a:pt x="16684" y="8193"/>
                  <a:pt x="16386" y="7150"/>
                </a:cubicBezTo>
                <a:cubicBezTo>
                  <a:pt x="17429" y="7001"/>
                  <a:pt x="18472" y="6852"/>
                  <a:pt x="19514" y="6554"/>
                </a:cubicBezTo>
                <a:cubicBezTo>
                  <a:pt x="19961" y="7597"/>
                  <a:pt x="20408" y="8938"/>
                  <a:pt x="20408" y="10130"/>
                </a:cubicBezTo>
                <a:lnTo>
                  <a:pt x="16833" y="10130"/>
                </a:lnTo>
                <a:close/>
                <a:moveTo>
                  <a:pt x="18770" y="5512"/>
                </a:moveTo>
                <a:cubicBezTo>
                  <a:pt x="18025" y="5661"/>
                  <a:pt x="16982" y="5959"/>
                  <a:pt x="16088" y="5959"/>
                </a:cubicBezTo>
                <a:cubicBezTo>
                  <a:pt x="15492" y="4320"/>
                  <a:pt x="14599" y="2830"/>
                  <a:pt x="13407" y="1639"/>
                </a:cubicBezTo>
                <a:cubicBezTo>
                  <a:pt x="15641" y="2234"/>
                  <a:pt x="17578" y="3575"/>
                  <a:pt x="18770" y="5512"/>
                </a:cubicBezTo>
                <a:close/>
                <a:moveTo>
                  <a:pt x="14897" y="6257"/>
                </a:moveTo>
                <a:cubicBezTo>
                  <a:pt x="13705" y="6257"/>
                  <a:pt x="12662" y="6406"/>
                  <a:pt x="11470" y="6406"/>
                </a:cubicBezTo>
                <a:cubicBezTo>
                  <a:pt x="11470" y="1341"/>
                  <a:pt x="11470" y="1341"/>
                  <a:pt x="11470" y="1341"/>
                </a:cubicBezTo>
                <a:cubicBezTo>
                  <a:pt x="12960" y="2532"/>
                  <a:pt x="14152" y="4320"/>
                  <a:pt x="14897" y="6257"/>
                </a:cubicBezTo>
                <a:close/>
                <a:moveTo>
                  <a:pt x="10279" y="1341"/>
                </a:moveTo>
                <a:cubicBezTo>
                  <a:pt x="10279" y="6406"/>
                  <a:pt x="10279" y="6406"/>
                  <a:pt x="10279" y="6406"/>
                </a:cubicBezTo>
                <a:cubicBezTo>
                  <a:pt x="9087" y="6406"/>
                  <a:pt x="7895" y="6257"/>
                  <a:pt x="6852" y="6108"/>
                </a:cubicBezTo>
                <a:cubicBezTo>
                  <a:pt x="7597" y="4320"/>
                  <a:pt x="8789" y="2532"/>
                  <a:pt x="10279" y="1341"/>
                </a:cubicBezTo>
                <a:close/>
                <a:moveTo>
                  <a:pt x="8342" y="1639"/>
                </a:moveTo>
                <a:cubicBezTo>
                  <a:pt x="7150" y="2830"/>
                  <a:pt x="6257" y="4320"/>
                  <a:pt x="5661" y="5959"/>
                </a:cubicBezTo>
                <a:cubicBezTo>
                  <a:pt x="4618" y="5810"/>
                  <a:pt x="3724" y="5661"/>
                  <a:pt x="2830" y="5512"/>
                </a:cubicBezTo>
                <a:cubicBezTo>
                  <a:pt x="4171" y="3575"/>
                  <a:pt x="6108" y="2234"/>
                  <a:pt x="8342" y="1639"/>
                </a:cubicBezTo>
                <a:close/>
                <a:moveTo>
                  <a:pt x="2383" y="6257"/>
                </a:moveTo>
                <a:cubicBezTo>
                  <a:pt x="2383" y="6554"/>
                  <a:pt x="2383" y="6554"/>
                  <a:pt x="2383" y="6554"/>
                </a:cubicBezTo>
                <a:cubicBezTo>
                  <a:pt x="3277" y="6852"/>
                  <a:pt x="4171" y="7001"/>
                  <a:pt x="5363" y="7150"/>
                </a:cubicBezTo>
                <a:cubicBezTo>
                  <a:pt x="5065" y="8193"/>
                  <a:pt x="4916" y="9087"/>
                  <a:pt x="4916" y="10130"/>
                </a:cubicBezTo>
                <a:cubicBezTo>
                  <a:pt x="1341" y="10130"/>
                  <a:pt x="1341" y="10130"/>
                  <a:pt x="1341" y="10130"/>
                </a:cubicBezTo>
                <a:cubicBezTo>
                  <a:pt x="1341" y="8789"/>
                  <a:pt x="1788" y="7448"/>
                  <a:pt x="2383" y="6257"/>
                </a:cubicBezTo>
                <a:close/>
                <a:moveTo>
                  <a:pt x="1192" y="11321"/>
                </a:moveTo>
                <a:cubicBezTo>
                  <a:pt x="4916" y="11321"/>
                  <a:pt x="4916" y="11321"/>
                  <a:pt x="4916" y="11321"/>
                </a:cubicBezTo>
                <a:cubicBezTo>
                  <a:pt x="4916" y="12513"/>
                  <a:pt x="5065" y="13556"/>
                  <a:pt x="5363" y="14450"/>
                </a:cubicBezTo>
                <a:cubicBezTo>
                  <a:pt x="4171" y="14599"/>
                  <a:pt x="3277" y="14897"/>
                  <a:pt x="2383" y="15194"/>
                </a:cubicBezTo>
                <a:cubicBezTo>
                  <a:pt x="2383" y="15492"/>
                  <a:pt x="2383" y="15492"/>
                  <a:pt x="2383" y="15492"/>
                </a:cubicBezTo>
                <a:cubicBezTo>
                  <a:pt x="1788" y="14301"/>
                  <a:pt x="1341" y="12811"/>
                  <a:pt x="1192" y="11321"/>
                </a:cubicBezTo>
                <a:close/>
                <a:moveTo>
                  <a:pt x="5661" y="15641"/>
                </a:moveTo>
                <a:cubicBezTo>
                  <a:pt x="6257" y="17280"/>
                  <a:pt x="7150" y="18770"/>
                  <a:pt x="8342" y="20110"/>
                </a:cubicBezTo>
                <a:cubicBezTo>
                  <a:pt x="6108" y="19514"/>
                  <a:pt x="4171" y="18025"/>
                  <a:pt x="2830" y="16237"/>
                </a:cubicBezTo>
                <a:cubicBezTo>
                  <a:pt x="3724" y="15939"/>
                  <a:pt x="4618" y="15790"/>
                  <a:pt x="5661" y="1564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07" name="组合 506"/>
          <p:cNvGrpSpPr/>
          <p:nvPr/>
        </p:nvGrpSpPr>
        <p:grpSpPr>
          <a:xfrm>
            <a:off x="1187072" y="727314"/>
            <a:ext cx="408156" cy="411082"/>
            <a:chOff x="3497118" y="571912"/>
            <a:chExt cx="408156" cy="411082"/>
          </a:xfrm>
        </p:grpSpPr>
        <p:sp>
          <p:nvSpPr>
            <p:cNvPr id="6" name="Freeform 6"/>
            <p:cNvSpPr/>
            <p:nvPr/>
          </p:nvSpPr>
          <p:spPr>
            <a:xfrm>
              <a:off x="3589282" y="903996"/>
              <a:ext cx="226753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0"/>
                  </a:moveTo>
                  <a:cubicBezTo>
                    <a:pt x="7855" y="15200"/>
                    <a:pt x="7855" y="15200"/>
                    <a:pt x="7855" y="15200"/>
                  </a:cubicBezTo>
                  <a:cubicBezTo>
                    <a:pt x="1122" y="15200"/>
                    <a:pt x="1122" y="15200"/>
                    <a:pt x="1122" y="15200"/>
                  </a:cubicBezTo>
                  <a:cubicBezTo>
                    <a:pt x="561" y="15200"/>
                    <a:pt x="0" y="16800"/>
                    <a:pt x="0" y="18400"/>
                  </a:cubicBezTo>
                  <a:cubicBezTo>
                    <a:pt x="0" y="20000"/>
                    <a:pt x="561" y="21600"/>
                    <a:pt x="1122" y="21600"/>
                  </a:cubicBezTo>
                  <a:cubicBezTo>
                    <a:pt x="8977" y="21600"/>
                    <a:pt x="8977" y="21600"/>
                    <a:pt x="8977" y="21600"/>
                  </a:cubicBezTo>
                  <a:cubicBezTo>
                    <a:pt x="12623" y="21600"/>
                    <a:pt x="12623" y="21600"/>
                    <a:pt x="12623" y="21600"/>
                  </a:cubicBezTo>
                  <a:cubicBezTo>
                    <a:pt x="20478" y="21600"/>
                    <a:pt x="20478" y="21600"/>
                    <a:pt x="20478" y="21600"/>
                  </a:cubicBezTo>
                  <a:cubicBezTo>
                    <a:pt x="21039" y="21600"/>
                    <a:pt x="21600" y="20000"/>
                    <a:pt x="21600" y="18400"/>
                  </a:cubicBezTo>
                  <a:cubicBezTo>
                    <a:pt x="21600" y="16800"/>
                    <a:pt x="21039" y="15200"/>
                    <a:pt x="20478" y="15200"/>
                  </a:cubicBezTo>
                  <a:cubicBezTo>
                    <a:pt x="13745" y="15200"/>
                    <a:pt x="13745" y="15200"/>
                    <a:pt x="13745" y="15200"/>
                  </a:cubicBezTo>
                  <a:cubicBezTo>
                    <a:pt x="13745" y="0"/>
                    <a:pt x="13745" y="0"/>
                    <a:pt x="13745" y="0"/>
                  </a:cubicBezTo>
                  <a:cubicBezTo>
                    <a:pt x="11501" y="0"/>
                    <a:pt x="11501" y="0"/>
                    <a:pt x="11501" y="0"/>
                  </a:cubicBezTo>
                  <a:cubicBezTo>
                    <a:pt x="11501" y="15200"/>
                    <a:pt x="11501" y="15200"/>
                    <a:pt x="11501" y="15200"/>
                  </a:cubicBezTo>
                  <a:cubicBezTo>
                    <a:pt x="10099" y="15200"/>
                    <a:pt x="10099" y="15200"/>
                    <a:pt x="10099" y="15200"/>
                  </a:cubicBezTo>
                  <a:cubicBezTo>
                    <a:pt x="10099" y="0"/>
                    <a:pt x="10099" y="0"/>
                    <a:pt x="10099" y="0"/>
                  </a:cubicBezTo>
                  <a:lnTo>
                    <a:pt x="7855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7" name="Freeform 7"/>
            <p:cNvSpPr/>
            <p:nvPr/>
          </p:nvSpPr>
          <p:spPr>
            <a:xfrm>
              <a:off x="3497118" y="571912"/>
              <a:ext cx="408156" cy="32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6" y="21600"/>
                  </a:moveTo>
                  <a:cubicBezTo>
                    <a:pt x="10487" y="21600"/>
                    <a:pt x="10487" y="21600"/>
                    <a:pt x="10487" y="21600"/>
                  </a:cubicBezTo>
                  <a:cubicBezTo>
                    <a:pt x="11270" y="21600"/>
                    <a:pt x="11270" y="21600"/>
                    <a:pt x="11270" y="21600"/>
                  </a:cubicBezTo>
                  <a:cubicBezTo>
                    <a:pt x="20974" y="21600"/>
                    <a:pt x="20974" y="21600"/>
                    <a:pt x="20974" y="21600"/>
                  </a:cubicBezTo>
                  <a:cubicBezTo>
                    <a:pt x="21287" y="21600"/>
                    <a:pt x="21600" y="21200"/>
                    <a:pt x="21600" y="20800"/>
                  </a:cubicBezTo>
                  <a:cubicBezTo>
                    <a:pt x="21600" y="800"/>
                    <a:pt x="21600" y="800"/>
                    <a:pt x="21600" y="800"/>
                  </a:cubicBezTo>
                  <a:cubicBezTo>
                    <a:pt x="21600" y="400"/>
                    <a:pt x="21287" y="0"/>
                    <a:pt x="20974" y="0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313" y="0"/>
                    <a:pt x="0" y="400"/>
                    <a:pt x="0" y="800"/>
                  </a:cubicBezTo>
                  <a:cubicBezTo>
                    <a:pt x="0" y="20800"/>
                    <a:pt x="0" y="20800"/>
                    <a:pt x="0" y="20800"/>
                  </a:cubicBezTo>
                  <a:cubicBezTo>
                    <a:pt x="0" y="21200"/>
                    <a:pt x="313" y="21600"/>
                    <a:pt x="626" y="21600"/>
                  </a:cubicBezTo>
                  <a:close/>
                  <a:moveTo>
                    <a:pt x="1252" y="1600"/>
                  </a:moveTo>
                  <a:cubicBezTo>
                    <a:pt x="20348" y="1600"/>
                    <a:pt x="20348" y="1600"/>
                    <a:pt x="20348" y="1600"/>
                  </a:cubicBezTo>
                  <a:cubicBezTo>
                    <a:pt x="20348" y="20000"/>
                    <a:pt x="20348" y="20000"/>
                    <a:pt x="20348" y="20000"/>
                  </a:cubicBezTo>
                  <a:cubicBezTo>
                    <a:pt x="11896" y="20000"/>
                    <a:pt x="11896" y="20000"/>
                    <a:pt x="11896" y="20000"/>
                  </a:cubicBezTo>
                  <a:cubicBezTo>
                    <a:pt x="9861" y="20000"/>
                    <a:pt x="9861" y="20000"/>
                    <a:pt x="9861" y="20000"/>
                  </a:cubicBezTo>
                  <a:cubicBezTo>
                    <a:pt x="1252" y="20000"/>
                    <a:pt x="1252" y="20000"/>
                    <a:pt x="1252" y="20000"/>
                  </a:cubicBezTo>
                  <a:lnTo>
                    <a:pt x="1252" y="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" name="Freeform 8"/>
            <p:cNvSpPr/>
            <p:nvPr/>
          </p:nvSpPr>
          <p:spPr>
            <a:xfrm>
              <a:off x="3538080" y="608486"/>
              <a:ext cx="106793" cy="24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19543"/>
                  </a:moveTo>
                  <a:cubicBezTo>
                    <a:pt x="4800" y="19543"/>
                    <a:pt x="4800" y="19543"/>
                    <a:pt x="4800" y="19543"/>
                  </a:cubicBezTo>
                  <a:cubicBezTo>
                    <a:pt x="4800" y="1029"/>
                    <a:pt x="4800" y="1029"/>
                    <a:pt x="4800" y="1029"/>
                  </a:cubicBezTo>
                  <a:cubicBezTo>
                    <a:pt x="4800" y="514"/>
                    <a:pt x="4200" y="257"/>
                    <a:pt x="3600" y="0"/>
                  </a:cubicBezTo>
                  <a:cubicBezTo>
                    <a:pt x="3000" y="0"/>
                    <a:pt x="3000" y="0"/>
                    <a:pt x="2400" y="0"/>
                  </a:cubicBezTo>
                  <a:cubicBezTo>
                    <a:pt x="1800" y="0"/>
                    <a:pt x="1800" y="0"/>
                    <a:pt x="1200" y="0"/>
                  </a:cubicBezTo>
                  <a:cubicBezTo>
                    <a:pt x="600" y="257"/>
                    <a:pt x="0" y="514"/>
                    <a:pt x="0" y="1029"/>
                  </a:cubicBezTo>
                  <a:cubicBezTo>
                    <a:pt x="0" y="20571"/>
                    <a:pt x="0" y="20571"/>
                    <a:pt x="0" y="20571"/>
                  </a:cubicBezTo>
                  <a:cubicBezTo>
                    <a:pt x="0" y="21086"/>
                    <a:pt x="600" y="21343"/>
                    <a:pt x="1200" y="21600"/>
                  </a:cubicBezTo>
                  <a:cubicBezTo>
                    <a:pt x="1800" y="21600"/>
                    <a:pt x="1800" y="21600"/>
                    <a:pt x="2400" y="21600"/>
                  </a:cubicBezTo>
                  <a:cubicBezTo>
                    <a:pt x="19200" y="21600"/>
                    <a:pt x="19200" y="21600"/>
                    <a:pt x="19200" y="21600"/>
                  </a:cubicBezTo>
                  <a:cubicBezTo>
                    <a:pt x="19800" y="21600"/>
                    <a:pt x="20400" y="21600"/>
                    <a:pt x="20400" y="21600"/>
                  </a:cubicBezTo>
                  <a:cubicBezTo>
                    <a:pt x="21600" y="21343"/>
                    <a:pt x="21600" y="21086"/>
                    <a:pt x="21600" y="20571"/>
                  </a:cubicBezTo>
                  <a:cubicBezTo>
                    <a:pt x="21600" y="20057"/>
                    <a:pt x="21000" y="19543"/>
                    <a:pt x="19200" y="195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08" name="组合 507"/>
          <p:cNvGrpSpPr/>
          <p:nvPr/>
        </p:nvGrpSpPr>
        <p:grpSpPr>
          <a:xfrm>
            <a:off x="1790734" y="709028"/>
            <a:ext cx="411082" cy="447655"/>
            <a:chOff x="4041325" y="554357"/>
            <a:chExt cx="411082" cy="447655"/>
          </a:xfrm>
        </p:grpSpPr>
        <p:sp>
          <p:nvSpPr>
            <p:cNvPr id="9" name="Freeform 9"/>
            <p:cNvSpPr/>
            <p:nvPr/>
          </p:nvSpPr>
          <p:spPr>
            <a:xfrm>
              <a:off x="4088139" y="770870"/>
              <a:ext cx="24870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492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92"/>
                    <a:pt x="0" y="20492"/>
                    <a:pt x="0" y="20492"/>
                  </a:cubicBezTo>
                  <a:cubicBezTo>
                    <a:pt x="0" y="21046"/>
                    <a:pt x="5400" y="21600"/>
                    <a:pt x="10800" y="21600"/>
                  </a:cubicBezTo>
                  <a:cubicBezTo>
                    <a:pt x="18900" y="21600"/>
                    <a:pt x="21600" y="21046"/>
                    <a:pt x="21600" y="2049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" name="Freeform 10"/>
            <p:cNvSpPr/>
            <p:nvPr/>
          </p:nvSpPr>
          <p:spPr>
            <a:xfrm>
              <a:off x="4088139" y="554357"/>
              <a:ext cx="24870" cy="29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40"/>
                  </a:moveTo>
                  <a:cubicBezTo>
                    <a:pt x="21600" y="4320"/>
                    <a:pt x="18900" y="0"/>
                    <a:pt x="10800" y="0"/>
                  </a:cubicBezTo>
                  <a:cubicBezTo>
                    <a:pt x="5400" y="0"/>
                    <a:pt x="0" y="4320"/>
                    <a:pt x="0" y="864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864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" name="Freeform 11"/>
            <p:cNvSpPr/>
            <p:nvPr/>
          </p:nvSpPr>
          <p:spPr>
            <a:xfrm>
              <a:off x="4232968" y="554357"/>
              <a:ext cx="24870" cy="198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90"/>
                  </a:moveTo>
                  <a:cubicBezTo>
                    <a:pt x="21600" y="645"/>
                    <a:pt x="18900" y="0"/>
                    <a:pt x="10800" y="0"/>
                  </a:cubicBezTo>
                  <a:cubicBezTo>
                    <a:pt x="5400" y="0"/>
                    <a:pt x="0" y="645"/>
                    <a:pt x="0" y="129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29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" name="Freeform 12"/>
            <p:cNvSpPr/>
            <p:nvPr/>
          </p:nvSpPr>
          <p:spPr>
            <a:xfrm>
              <a:off x="4232968" y="939106"/>
              <a:ext cx="24870" cy="6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486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486"/>
                    <a:pt x="0" y="17486"/>
                    <a:pt x="0" y="17486"/>
                  </a:cubicBezTo>
                  <a:cubicBezTo>
                    <a:pt x="0" y="19543"/>
                    <a:pt x="5400" y="21600"/>
                    <a:pt x="10800" y="21600"/>
                  </a:cubicBezTo>
                  <a:cubicBezTo>
                    <a:pt x="18900" y="21600"/>
                    <a:pt x="21600" y="19543"/>
                    <a:pt x="21600" y="1748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" name="Freeform 13"/>
            <p:cNvSpPr/>
            <p:nvPr/>
          </p:nvSpPr>
          <p:spPr>
            <a:xfrm>
              <a:off x="4379260" y="844015"/>
              <a:ext cx="26334" cy="157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97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70"/>
                    <a:pt x="0" y="19970"/>
                    <a:pt x="0" y="19970"/>
                  </a:cubicBezTo>
                  <a:cubicBezTo>
                    <a:pt x="0" y="20785"/>
                    <a:pt x="4800" y="21600"/>
                    <a:pt x="12000" y="21600"/>
                  </a:cubicBezTo>
                  <a:cubicBezTo>
                    <a:pt x="16800" y="21600"/>
                    <a:pt x="21600" y="20785"/>
                    <a:pt x="21600" y="1997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" name="Freeform 14"/>
            <p:cNvSpPr/>
            <p:nvPr/>
          </p:nvSpPr>
          <p:spPr>
            <a:xfrm>
              <a:off x="4379260" y="554357"/>
              <a:ext cx="26334" cy="10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469"/>
                  </a:moveTo>
                  <a:cubicBezTo>
                    <a:pt x="21600" y="1234"/>
                    <a:pt x="16800" y="0"/>
                    <a:pt x="12000" y="0"/>
                  </a:cubicBezTo>
                  <a:cubicBezTo>
                    <a:pt x="4800" y="0"/>
                    <a:pt x="0" y="1234"/>
                    <a:pt x="0" y="24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2469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" name="Freeform 15"/>
            <p:cNvSpPr/>
            <p:nvPr/>
          </p:nvSpPr>
          <p:spPr>
            <a:xfrm>
              <a:off x="4330984" y="669928"/>
              <a:ext cx="121423" cy="16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0815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0815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" name="Freeform 16"/>
            <p:cNvSpPr/>
            <p:nvPr/>
          </p:nvSpPr>
          <p:spPr>
            <a:xfrm>
              <a:off x="4186154" y="765018"/>
              <a:ext cx="121423" cy="1623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1207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1207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" name="Freeform 17"/>
            <p:cNvSpPr/>
            <p:nvPr/>
          </p:nvSpPr>
          <p:spPr>
            <a:xfrm>
              <a:off x="4041325" y="595319"/>
              <a:ext cx="121423" cy="16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0815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0815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8" name="Freeform 18"/>
          <p:cNvSpPr/>
          <p:nvPr/>
        </p:nvSpPr>
        <p:spPr>
          <a:xfrm>
            <a:off x="2397322" y="694399"/>
            <a:ext cx="317454" cy="476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58" y="15160"/>
                </a:moveTo>
                <a:cubicBezTo>
                  <a:pt x="6258" y="15429"/>
                  <a:pt x="6258" y="15429"/>
                  <a:pt x="6258" y="15429"/>
                </a:cubicBezTo>
                <a:cubicBezTo>
                  <a:pt x="6258" y="15831"/>
                  <a:pt x="6258" y="15831"/>
                  <a:pt x="6258" y="15831"/>
                </a:cubicBezTo>
                <a:cubicBezTo>
                  <a:pt x="6258" y="15965"/>
                  <a:pt x="6258" y="15965"/>
                  <a:pt x="6258" y="16099"/>
                </a:cubicBezTo>
                <a:cubicBezTo>
                  <a:pt x="6662" y="16502"/>
                  <a:pt x="6662" y="16502"/>
                  <a:pt x="6662" y="16502"/>
                </a:cubicBezTo>
                <a:cubicBezTo>
                  <a:pt x="6258" y="16904"/>
                  <a:pt x="6258" y="16904"/>
                  <a:pt x="6258" y="16904"/>
                </a:cubicBezTo>
                <a:cubicBezTo>
                  <a:pt x="6258" y="17039"/>
                  <a:pt x="6258" y="17173"/>
                  <a:pt x="6258" y="17441"/>
                </a:cubicBezTo>
                <a:cubicBezTo>
                  <a:pt x="6662" y="17843"/>
                  <a:pt x="6662" y="17843"/>
                  <a:pt x="6662" y="17843"/>
                </a:cubicBezTo>
                <a:cubicBezTo>
                  <a:pt x="6258" y="18246"/>
                  <a:pt x="6258" y="18246"/>
                  <a:pt x="6258" y="18246"/>
                </a:cubicBezTo>
                <a:cubicBezTo>
                  <a:pt x="6258" y="18380"/>
                  <a:pt x="6258" y="18514"/>
                  <a:pt x="6258" y="18648"/>
                </a:cubicBezTo>
                <a:cubicBezTo>
                  <a:pt x="6662" y="19051"/>
                  <a:pt x="6662" y="19051"/>
                  <a:pt x="6662" y="19051"/>
                </a:cubicBezTo>
                <a:cubicBezTo>
                  <a:pt x="6258" y="19588"/>
                  <a:pt x="6258" y="19588"/>
                  <a:pt x="6258" y="19588"/>
                </a:cubicBezTo>
                <a:cubicBezTo>
                  <a:pt x="6258" y="19588"/>
                  <a:pt x="6258" y="19722"/>
                  <a:pt x="6258" y="19722"/>
                </a:cubicBezTo>
                <a:cubicBezTo>
                  <a:pt x="6258" y="20124"/>
                  <a:pt x="6662" y="20661"/>
                  <a:pt x="8479" y="20929"/>
                </a:cubicBezTo>
                <a:cubicBezTo>
                  <a:pt x="8680" y="21332"/>
                  <a:pt x="9488" y="21600"/>
                  <a:pt x="10699" y="21600"/>
                </a:cubicBezTo>
                <a:cubicBezTo>
                  <a:pt x="11910" y="21600"/>
                  <a:pt x="12718" y="21332"/>
                  <a:pt x="13121" y="20929"/>
                </a:cubicBezTo>
                <a:cubicBezTo>
                  <a:pt x="14736" y="20661"/>
                  <a:pt x="15140" y="20258"/>
                  <a:pt x="15140" y="19856"/>
                </a:cubicBezTo>
                <a:cubicBezTo>
                  <a:pt x="15544" y="19319"/>
                  <a:pt x="15544" y="19319"/>
                  <a:pt x="15544" y="19319"/>
                </a:cubicBezTo>
                <a:cubicBezTo>
                  <a:pt x="15746" y="19185"/>
                  <a:pt x="15746" y="19051"/>
                  <a:pt x="15544" y="18917"/>
                </a:cubicBezTo>
                <a:cubicBezTo>
                  <a:pt x="15342" y="18514"/>
                  <a:pt x="15342" y="18514"/>
                  <a:pt x="15342" y="18514"/>
                </a:cubicBezTo>
                <a:cubicBezTo>
                  <a:pt x="15544" y="17978"/>
                  <a:pt x="15544" y="17978"/>
                  <a:pt x="15544" y="17978"/>
                </a:cubicBezTo>
                <a:cubicBezTo>
                  <a:pt x="15746" y="17843"/>
                  <a:pt x="15746" y="17709"/>
                  <a:pt x="15544" y="17575"/>
                </a:cubicBezTo>
                <a:cubicBezTo>
                  <a:pt x="15342" y="17173"/>
                  <a:pt x="15342" y="17173"/>
                  <a:pt x="15342" y="17173"/>
                </a:cubicBezTo>
                <a:cubicBezTo>
                  <a:pt x="15544" y="16770"/>
                  <a:pt x="15544" y="16770"/>
                  <a:pt x="15544" y="16770"/>
                </a:cubicBezTo>
                <a:cubicBezTo>
                  <a:pt x="15746" y="16636"/>
                  <a:pt x="15746" y="16368"/>
                  <a:pt x="15544" y="16234"/>
                </a:cubicBezTo>
                <a:cubicBezTo>
                  <a:pt x="15140" y="15697"/>
                  <a:pt x="15140" y="15697"/>
                  <a:pt x="15140" y="15697"/>
                </a:cubicBezTo>
                <a:cubicBezTo>
                  <a:pt x="15140" y="15429"/>
                  <a:pt x="15140" y="15429"/>
                  <a:pt x="15140" y="15429"/>
                </a:cubicBezTo>
                <a:cubicBezTo>
                  <a:pt x="15140" y="15160"/>
                  <a:pt x="15140" y="15160"/>
                  <a:pt x="15140" y="15160"/>
                </a:cubicBezTo>
                <a:cubicBezTo>
                  <a:pt x="15140" y="14489"/>
                  <a:pt x="16351" y="13684"/>
                  <a:pt x="17563" y="12880"/>
                </a:cubicBezTo>
                <a:cubicBezTo>
                  <a:pt x="19379" y="11538"/>
                  <a:pt x="21600" y="9794"/>
                  <a:pt x="21600" y="7245"/>
                </a:cubicBezTo>
                <a:cubicBezTo>
                  <a:pt x="21600" y="3220"/>
                  <a:pt x="16755" y="0"/>
                  <a:pt x="10699" y="0"/>
                </a:cubicBezTo>
                <a:cubicBezTo>
                  <a:pt x="4845" y="0"/>
                  <a:pt x="0" y="3220"/>
                  <a:pt x="0" y="7245"/>
                </a:cubicBezTo>
                <a:cubicBezTo>
                  <a:pt x="0" y="9794"/>
                  <a:pt x="2221" y="11538"/>
                  <a:pt x="4037" y="12880"/>
                </a:cubicBezTo>
                <a:cubicBezTo>
                  <a:pt x="5249" y="13684"/>
                  <a:pt x="6258" y="14489"/>
                  <a:pt x="6258" y="15160"/>
                </a:cubicBezTo>
                <a:close/>
                <a:moveTo>
                  <a:pt x="13727" y="17441"/>
                </a:moveTo>
                <a:cubicBezTo>
                  <a:pt x="13929" y="17843"/>
                  <a:pt x="13929" y="17843"/>
                  <a:pt x="13929" y="17843"/>
                </a:cubicBezTo>
                <a:cubicBezTo>
                  <a:pt x="13727" y="18246"/>
                  <a:pt x="13727" y="18246"/>
                  <a:pt x="13727" y="18246"/>
                </a:cubicBezTo>
                <a:cubicBezTo>
                  <a:pt x="13525" y="18380"/>
                  <a:pt x="13525" y="18514"/>
                  <a:pt x="13727" y="18648"/>
                </a:cubicBezTo>
                <a:cubicBezTo>
                  <a:pt x="13929" y="19051"/>
                  <a:pt x="13929" y="19051"/>
                  <a:pt x="13929" y="19051"/>
                </a:cubicBezTo>
                <a:cubicBezTo>
                  <a:pt x="13727" y="19588"/>
                  <a:pt x="13727" y="19588"/>
                  <a:pt x="13727" y="19588"/>
                </a:cubicBezTo>
                <a:cubicBezTo>
                  <a:pt x="13727" y="19588"/>
                  <a:pt x="13727" y="19588"/>
                  <a:pt x="13727" y="19588"/>
                </a:cubicBezTo>
                <a:cubicBezTo>
                  <a:pt x="13525" y="19722"/>
                  <a:pt x="13121" y="19856"/>
                  <a:pt x="12314" y="19990"/>
                </a:cubicBezTo>
                <a:cubicBezTo>
                  <a:pt x="12112" y="19990"/>
                  <a:pt x="11910" y="20124"/>
                  <a:pt x="11708" y="20258"/>
                </a:cubicBezTo>
                <a:cubicBezTo>
                  <a:pt x="11708" y="20258"/>
                  <a:pt x="11708" y="20393"/>
                  <a:pt x="11708" y="20393"/>
                </a:cubicBezTo>
                <a:cubicBezTo>
                  <a:pt x="11507" y="20393"/>
                  <a:pt x="11103" y="20527"/>
                  <a:pt x="10699" y="20527"/>
                </a:cubicBezTo>
                <a:cubicBezTo>
                  <a:pt x="10295" y="20527"/>
                  <a:pt x="10093" y="20393"/>
                  <a:pt x="9892" y="20393"/>
                </a:cubicBezTo>
                <a:cubicBezTo>
                  <a:pt x="9892" y="20393"/>
                  <a:pt x="9892" y="20258"/>
                  <a:pt x="9892" y="20258"/>
                </a:cubicBezTo>
                <a:cubicBezTo>
                  <a:pt x="9690" y="20124"/>
                  <a:pt x="9488" y="19990"/>
                  <a:pt x="9286" y="19990"/>
                </a:cubicBezTo>
                <a:cubicBezTo>
                  <a:pt x="8680" y="19856"/>
                  <a:pt x="8277" y="19722"/>
                  <a:pt x="8075" y="19722"/>
                </a:cubicBezTo>
                <a:cubicBezTo>
                  <a:pt x="8277" y="19319"/>
                  <a:pt x="8277" y="19319"/>
                  <a:pt x="8277" y="19319"/>
                </a:cubicBezTo>
                <a:cubicBezTo>
                  <a:pt x="8277" y="19185"/>
                  <a:pt x="8277" y="19051"/>
                  <a:pt x="8277" y="18917"/>
                </a:cubicBezTo>
                <a:cubicBezTo>
                  <a:pt x="7873" y="18514"/>
                  <a:pt x="7873" y="18514"/>
                  <a:pt x="7873" y="18514"/>
                </a:cubicBezTo>
                <a:cubicBezTo>
                  <a:pt x="8277" y="17978"/>
                  <a:pt x="8277" y="17978"/>
                  <a:pt x="8277" y="17978"/>
                </a:cubicBezTo>
                <a:cubicBezTo>
                  <a:pt x="8277" y="17843"/>
                  <a:pt x="8277" y="17709"/>
                  <a:pt x="8277" y="17575"/>
                </a:cubicBezTo>
                <a:cubicBezTo>
                  <a:pt x="7873" y="17173"/>
                  <a:pt x="7873" y="17173"/>
                  <a:pt x="7873" y="17173"/>
                </a:cubicBezTo>
                <a:cubicBezTo>
                  <a:pt x="8277" y="16770"/>
                  <a:pt x="8277" y="16770"/>
                  <a:pt x="8277" y="16770"/>
                </a:cubicBezTo>
                <a:cubicBezTo>
                  <a:pt x="8277" y="16636"/>
                  <a:pt x="8277" y="16368"/>
                  <a:pt x="8277" y="16234"/>
                </a:cubicBezTo>
                <a:cubicBezTo>
                  <a:pt x="8075" y="15965"/>
                  <a:pt x="8075" y="15965"/>
                  <a:pt x="8075" y="15965"/>
                </a:cubicBezTo>
                <a:cubicBezTo>
                  <a:pt x="9286" y="15965"/>
                  <a:pt x="9286" y="15965"/>
                  <a:pt x="9286" y="15965"/>
                </a:cubicBezTo>
                <a:cubicBezTo>
                  <a:pt x="12112" y="15965"/>
                  <a:pt x="12112" y="15965"/>
                  <a:pt x="12112" y="15965"/>
                </a:cubicBezTo>
                <a:cubicBezTo>
                  <a:pt x="13727" y="15965"/>
                  <a:pt x="13727" y="15965"/>
                  <a:pt x="13727" y="15965"/>
                </a:cubicBezTo>
                <a:cubicBezTo>
                  <a:pt x="13727" y="15965"/>
                  <a:pt x="13727" y="15965"/>
                  <a:pt x="13727" y="16099"/>
                </a:cubicBezTo>
                <a:cubicBezTo>
                  <a:pt x="13929" y="16502"/>
                  <a:pt x="13929" y="16502"/>
                  <a:pt x="13929" y="16502"/>
                </a:cubicBezTo>
                <a:cubicBezTo>
                  <a:pt x="13727" y="16904"/>
                  <a:pt x="13727" y="16904"/>
                  <a:pt x="13727" y="16904"/>
                </a:cubicBezTo>
                <a:cubicBezTo>
                  <a:pt x="13525" y="17039"/>
                  <a:pt x="13525" y="17173"/>
                  <a:pt x="13727" y="17441"/>
                </a:cubicBezTo>
                <a:close/>
                <a:moveTo>
                  <a:pt x="11507" y="10196"/>
                </a:moveTo>
                <a:cubicBezTo>
                  <a:pt x="10093" y="10196"/>
                  <a:pt x="10093" y="10196"/>
                  <a:pt x="10093" y="10196"/>
                </a:cubicBezTo>
                <a:cubicBezTo>
                  <a:pt x="7873" y="6306"/>
                  <a:pt x="7873" y="6306"/>
                  <a:pt x="7873" y="6306"/>
                </a:cubicBezTo>
                <a:cubicBezTo>
                  <a:pt x="8277" y="6306"/>
                  <a:pt x="8479" y="6171"/>
                  <a:pt x="8882" y="6037"/>
                </a:cubicBezTo>
                <a:cubicBezTo>
                  <a:pt x="9488" y="6306"/>
                  <a:pt x="10093" y="6440"/>
                  <a:pt x="10699" y="6440"/>
                </a:cubicBezTo>
                <a:cubicBezTo>
                  <a:pt x="11305" y="6440"/>
                  <a:pt x="12112" y="6306"/>
                  <a:pt x="12718" y="6037"/>
                </a:cubicBezTo>
                <a:cubicBezTo>
                  <a:pt x="12920" y="6171"/>
                  <a:pt x="13323" y="6306"/>
                  <a:pt x="13525" y="6306"/>
                </a:cubicBezTo>
                <a:lnTo>
                  <a:pt x="11507" y="10196"/>
                </a:lnTo>
                <a:close/>
                <a:moveTo>
                  <a:pt x="11305" y="11270"/>
                </a:moveTo>
                <a:cubicBezTo>
                  <a:pt x="11305" y="14892"/>
                  <a:pt x="11305" y="14892"/>
                  <a:pt x="11305" y="14892"/>
                </a:cubicBezTo>
                <a:cubicBezTo>
                  <a:pt x="10093" y="14892"/>
                  <a:pt x="10093" y="14892"/>
                  <a:pt x="10093" y="14892"/>
                </a:cubicBezTo>
                <a:cubicBezTo>
                  <a:pt x="10093" y="11270"/>
                  <a:pt x="10093" y="11270"/>
                  <a:pt x="10093" y="11270"/>
                </a:cubicBezTo>
                <a:lnTo>
                  <a:pt x="11305" y="11270"/>
                </a:lnTo>
                <a:close/>
                <a:moveTo>
                  <a:pt x="10699" y="1073"/>
                </a:moveTo>
                <a:cubicBezTo>
                  <a:pt x="15746" y="1073"/>
                  <a:pt x="19985" y="3891"/>
                  <a:pt x="19985" y="7245"/>
                </a:cubicBezTo>
                <a:cubicBezTo>
                  <a:pt x="19985" y="9391"/>
                  <a:pt x="17966" y="10867"/>
                  <a:pt x="16351" y="12075"/>
                </a:cubicBezTo>
                <a:cubicBezTo>
                  <a:pt x="15140" y="13014"/>
                  <a:pt x="13929" y="13819"/>
                  <a:pt x="13727" y="14892"/>
                </a:cubicBezTo>
                <a:cubicBezTo>
                  <a:pt x="12920" y="14892"/>
                  <a:pt x="12920" y="14892"/>
                  <a:pt x="12920" y="14892"/>
                </a:cubicBezTo>
                <a:cubicBezTo>
                  <a:pt x="12920" y="10733"/>
                  <a:pt x="12920" y="10733"/>
                  <a:pt x="12920" y="10733"/>
                </a:cubicBezTo>
                <a:cubicBezTo>
                  <a:pt x="12920" y="10599"/>
                  <a:pt x="12920" y="10599"/>
                  <a:pt x="12920" y="10465"/>
                </a:cubicBezTo>
                <a:cubicBezTo>
                  <a:pt x="15140" y="6708"/>
                  <a:pt x="15140" y="6708"/>
                  <a:pt x="15140" y="6708"/>
                </a:cubicBezTo>
                <a:cubicBezTo>
                  <a:pt x="15342" y="6708"/>
                  <a:pt x="15544" y="6708"/>
                  <a:pt x="15746" y="6708"/>
                </a:cubicBezTo>
                <a:cubicBezTo>
                  <a:pt x="15746" y="6708"/>
                  <a:pt x="15746" y="6708"/>
                  <a:pt x="15746" y="6708"/>
                </a:cubicBezTo>
                <a:cubicBezTo>
                  <a:pt x="16150" y="6708"/>
                  <a:pt x="16553" y="6574"/>
                  <a:pt x="16553" y="6171"/>
                </a:cubicBezTo>
                <a:cubicBezTo>
                  <a:pt x="16553" y="5903"/>
                  <a:pt x="16351" y="5635"/>
                  <a:pt x="15746" y="5635"/>
                </a:cubicBezTo>
                <a:cubicBezTo>
                  <a:pt x="15746" y="5635"/>
                  <a:pt x="15746" y="5635"/>
                  <a:pt x="15746" y="5635"/>
                </a:cubicBezTo>
                <a:cubicBezTo>
                  <a:pt x="16150" y="4964"/>
                  <a:pt x="16150" y="4964"/>
                  <a:pt x="16150" y="4964"/>
                </a:cubicBezTo>
                <a:cubicBezTo>
                  <a:pt x="16150" y="4696"/>
                  <a:pt x="15948" y="4427"/>
                  <a:pt x="15544" y="4293"/>
                </a:cubicBezTo>
                <a:cubicBezTo>
                  <a:pt x="15140" y="4159"/>
                  <a:pt x="14736" y="4293"/>
                  <a:pt x="14535" y="4561"/>
                </a:cubicBezTo>
                <a:cubicBezTo>
                  <a:pt x="14131" y="5366"/>
                  <a:pt x="14131" y="5366"/>
                  <a:pt x="14131" y="5366"/>
                </a:cubicBezTo>
                <a:cubicBezTo>
                  <a:pt x="13727" y="5232"/>
                  <a:pt x="13323" y="5098"/>
                  <a:pt x="13323" y="4964"/>
                </a:cubicBezTo>
                <a:cubicBezTo>
                  <a:pt x="13121" y="4830"/>
                  <a:pt x="12920" y="4696"/>
                  <a:pt x="12516" y="4696"/>
                </a:cubicBezTo>
                <a:cubicBezTo>
                  <a:pt x="12112" y="4696"/>
                  <a:pt x="11910" y="4830"/>
                  <a:pt x="11910" y="5098"/>
                </a:cubicBezTo>
                <a:cubicBezTo>
                  <a:pt x="11708" y="5232"/>
                  <a:pt x="11103" y="5366"/>
                  <a:pt x="10699" y="5366"/>
                </a:cubicBezTo>
                <a:cubicBezTo>
                  <a:pt x="10497" y="5366"/>
                  <a:pt x="9892" y="5232"/>
                  <a:pt x="9690" y="5098"/>
                </a:cubicBezTo>
                <a:cubicBezTo>
                  <a:pt x="9488" y="4830"/>
                  <a:pt x="9286" y="4696"/>
                  <a:pt x="9084" y="4696"/>
                </a:cubicBezTo>
                <a:cubicBezTo>
                  <a:pt x="8680" y="4696"/>
                  <a:pt x="8277" y="4830"/>
                  <a:pt x="8277" y="4964"/>
                </a:cubicBezTo>
                <a:cubicBezTo>
                  <a:pt x="8075" y="5098"/>
                  <a:pt x="7873" y="5232"/>
                  <a:pt x="7267" y="5366"/>
                </a:cubicBezTo>
                <a:cubicBezTo>
                  <a:pt x="6864" y="4561"/>
                  <a:pt x="6864" y="4561"/>
                  <a:pt x="6864" y="4561"/>
                </a:cubicBezTo>
                <a:cubicBezTo>
                  <a:pt x="6864" y="4293"/>
                  <a:pt x="6258" y="4159"/>
                  <a:pt x="5854" y="4293"/>
                </a:cubicBezTo>
                <a:cubicBezTo>
                  <a:pt x="5450" y="4427"/>
                  <a:pt x="5249" y="4696"/>
                  <a:pt x="5450" y="4964"/>
                </a:cubicBezTo>
                <a:cubicBezTo>
                  <a:pt x="5854" y="5635"/>
                  <a:pt x="5854" y="5635"/>
                  <a:pt x="5854" y="5635"/>
                </a:cubicBezTo>
                <a:cubicBezTo>
                  <a:pt x="5854" y="5635"/>
                  <a:pt x="5652" y="5635"/>
                  <a:pt x="5652" y="5635"/>
                </a:cubicBezTo>
                <a:cubicBezTo>
                  <a:pt x="5249" y="5635"/>
                  <a:pt x="4845" y="5903"/>
                  <a:pt x="4845" y="6171"/>
                </a:cubicBezTo>
                <a:cubicBezTo>
                  <a:pt x="4845" y="6574"/>
                  <a:pt x="5249" y="6708"/>
                  <a:pt x="5652" y="6708"/>
                </a:cubicBezTo>
                <a:cubicBezTo>
                  <a:pt x="5854" y="6708"/>
                  <a:pt x="6258" y="6708"/>
                  <a:pt x="6460" y="6708"/>
                </a:cubicBezTo>
                <a:cubicBezTo>
                  <a:pt x="8479" y="10465"/>
                  <a:pt x="8479" y="10465"/>
                  <a:pt x="8479" y="10465"/>
                </a:cubicBezTo>
                <a:cubicBezTo>
                  <a:pt x="8479" y="10599"/>
                  <a:pt x="8479" y="10599"/>
                  <a:pt x="8479" y="10733"/>
                </a:cubicBezTo>
                <a:cubicBezTo>
                  <a:pt x="8479" y="14892"/>
                  <a:pt x="8479" y="14892"/>
                  <a:pt x="8479" y="14892"/>
                </a:cubicBezTo>
                <a:cubicBezTo>
                  <a:pt x="7873" y="14892"/>
                  <a:pt x="7873" y="14892"/>
                  <a:pt x="7873" y="14892"/>
                </a:cubicBezTo>
                <a:cubicBezTo>
                  <a:pt x="7671" y="13819"/>
                  <a:pt x="6460" y="13014"/>
                  <a:pt x="5249" y="12075"/>
                </a:cubicBezTo>
                <a:cubicBezTo>
                  <a:pt x="3432" y="10867"/>
                  <a:pt x="1615" y="9391"/>
                  <a:pt x="1615" y="7245"/>
                </a:cubicBezTo>
                <a:cubicBezTo>
                  <a:pt x="1615" y="3891"/>
                  <a:pt x="5652" y="1073"/>
                  <a:pt x="10699" y="1073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09" name="组合 508"/>
          <p:cNvGrpSpPr/>
          <p:nvPr/>
        </p:nvGrpSpPr>
        <p:grpSpPr>
          <a:xfrm>
            <a:off x="2910282" y="712685"/>
            <a:ext cx="307214" cy="440341"/>
            <a:chOff x="5123888" y="557283"/>
            <a:chExt cx="307214" cy="440341"/>
          </a:xfrm>
        </p:grpSpPr>
        <p:sp>
          <p:nvSpPr>
            <p:cNvPr id="19" name="Freeform 19"/>
            <p:cNvSpPr/>
            <p:nvPr/>
          </p:nvSpPr>
          <p:spPr>
            <a:xfrm>
              <a:off x="5123888" y="557283"/>
              <a:ext cx="190180" cy="440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12" y="16091"/>
                  </a:moveTo>
                  <a:cubicBezTo>
                    <a:pt x="3037" y="16381"/>
                    <a:pt x="3037" y="16381"/>
                    <a:pt x="3037" y="16381"/>
                  </a:cubicBezTo>
                  <a:cubicBezTo>
                    <a:pt x="1350" y="17106"/>
                    <a:pt x="0" y="18411"/>
                    <a:pt x="0" y="19426"/>
                  </a:cubicBezTo>
                  <a:cubicBezTo>
                    <a:pt x="0" y="20585"/>
                    <a:pt x="1687" y="21600"/>
                    <a:pt x="3712" y="21600"/>
                  </a:cubicBezTo>
                  <a:cubicBezTo>
                    <a:pt x="6075" y="21600"/>
                    <a:pt x="7762" y="20730"/>
                    <a:pt x="7762" y="19860"/>
                  </a:cubicBezTo>
                  <a:cubicBezTo>
                    <a:pt x="7762" y="19281"/>
                    <a:pt x="8100" y="18701"/>
                    <a:pt x="8437" y="18556"/>
                  </a:cubicBezTo>
                  <a:cubicBezTo>
                    <a:pt x="9112" y="18411"/>
                    <a:pt x="10125" y="18121"/>
                    <a:pt x="10800" y="18121"/>
                  </a:cubicBezTo>
                  <a:cubicBezTo>
                    <a:pt x="11475" y="18121"/>
                    <a:pt x="12488" y="18411"/>
                    <a:pt x="12825" y="18556"/>
                  </a:cubicBezTo>
                  <a:cubicBezTo>
                    <a:pt x="13163" y="18701"/>
                    <a:pt x="13838" y="19281"/>
                    <a:pt x="13838" y="19860"/>
                  </a:cubicBezTo>
                  <a:cubicBezTo>
                    <a:pt x="13838" y="20730"/>
                    <a:pt x="15525" y="21600"/>
                    <a:pt x="17550" y="21600"/>
                  </a:cubicBezTo>
                  <a:cubicBezTo>
                    <a:pt x="19913" y="21600"/>
                    <a:pt x="21600" y="20585"/>
                    <a:pt x="21600" y="19426"/>
                  </a:cubicBezTo>
                  <a:cubicBezTo>
                    <a:pt x="21600" y="18411"/>
                    <a:pt x="20250" y="17106"/>
                    <a:pt x="18225" y="16381"/>
                  </a:cubicBezTo>
                  <a:cubicBezTo>
                    <a:pt x="17888" y="16091"/>
                    <a:pt x="17888" y="16091"/>
                    <a:pt x="17888" y="16091"/>
                  </a:cubicBezTo>
                  <a:cubicBezTo>
                    <a:pt x="16538" y="15511"/>
                    <a:pt x="15525" y="14497"/>
                    <a:pt x="15525" y="13772"/>
                  </a:cubicBezTo>
                  <a:cubicBezTo>
                    <a:pt x="15525" y="7828"/>
                    <a:pt x="15525" y="7828"/>
                    <a:pt x="15525" y="7828"/>
                  </a:cubicBezTo>
                  <a:cubicBezTo>
                    <a:pt x="15525" y="7103"/>
                    <a:pt x="16538" y="5944"/>
                    <a:pt x="17888" y="5509"/>
                  </a:cubicBezTo>
                  <a:cubicBezTo>
                    <a:pt x="18225" y="5219"/>
                    <a:pt x="18225" y="5219"/>
                    <a:pt x="18225" y="5219"/>
                  </a:cubicBezTo>
                  <a:cubicBezTo>
                    <a:pt x="20250" y="4494"/>
                    <a:pt x="21600" y="3044"/>
                    <a:pt x="21600" y="2174"/>
                  </a:cubicBezTo>
                  <a:cubicBezTo>
                    <a:pt x="21600" y="1015"/>
                    <a:pt x="19913" y="0"/>
                    <a:pt x="17550" y="0"/>
                  </a:cubicBezTo>
                  <a:cubicBezTo>
                    <a:pt x="15525" y="0"/>
                    <a:pt x="13838" y="725"/>
                    <a:pt x="13838" y="1740"/>
                  </a:cubicBezTo>
                  <a:cubicBezTo>
                    <a:pt x="13838" y="2319"/>
                    <a:pt x="13163" y="2899"/>
                    <a:pt x="12825" y="3044"/>
                  </a:cubicBezTo>
                  <a:cubicBezTo>
                    <a:pt x="12488" y="3189"/>
                    <a:pt x="11475" y="3334"/>
                    <a:pt x="10800" y="3334"/>
                  </a:cubicBezTo>
                  <a:cubicBezTo>
                    <a:pt x="10125" y="3334"/>
                    <a:pt x="9112" y="3189"/>
                    <a:pt x="8437" y="3044"/>
                  </a:cubicBezTo>
                  <a:cubicBezTo>
                    <a:pt x="8100" y="2899"/>
                    <a:pt x="7762" y="2319"/>
                    <a:pt x="7762" y="1740"/>
                  </a:cubicBezTo>
                  <a:cubicBezTo>
                    <a:pt x="7762" y="725"/>
                    <a:pt x="6075" y="0"/>
                    <a:pt x="3712" y="0"/>
                  </a:cubicBezTo>
                  <a:cubicBezTo>
                    <a:pt x="1687" y="0"/>
                    <a:pt x="0" y="1015"/>
                    <a:pt x="0" y="2174"/>
                  </a:cubicBezTo>
                  <a:cubicBezTo>
                    <a:pt x="0" y="3044"/>
                    <a:pt x="1350" y="4494"/>
                    <a:pt x="3037" y="5219"/>
                  </a:cubicBezTo>
                  <a:cubicBezTo>
                    <a:pt x="3712" y="5509"/>
                    <a:pt x="3712" y="5509"/>
                    <a:pt x="3712" y="5509"/>
                  </a:cubicBezTo>
                  <a:cubicBezTo>
                    <a:pt x="5062" y="5944"/>
                    <a:pt x="6075" y="7103"/>
                    <a:pt x="6075" y="7828"/>
                  </a:cubicBezTo>
                  <a:cubicBezTo>
                    <a:pt x="6075" y="13772"/>
                    <a:pt x="6075" y="13772"/>
                    <a:pt x="6075" y="13772"/>
                  </a:cubicBezTo>
                  <a:cubicBezTo>
                    <a:pt x="6075" y="14497"/>
                    <a:pt x="5062" y="15511"/>
                    <a:pt x="3712" y="16091"/>
                  </a:cubicBezTo>
                  <a:close/>
                  <a:moveTo>
                    <a:pt x="5737" y="4639"/>
                  </a:moveTo>
                  <a:cubicBezTo>
                    <a:pt x="5062" y="4349"/>
                    <a:pt x="5062" y="4349"/>
                    <a:pt x="5062" y="4349"/>
                  </a:cubicBezTo>
                  <a:cubicBezTo>
                    <a:pt x="3712" y="3914"/>
                    <a:pt x="2700" y="2754"/>
                    <a:pt x="2700" y="2174"/>
                  </a:cubicBezTo>
                  <a:cubicBezTo>
                    <a:pt x="2700" y="1595"/>
                    <a:pt x="3375" y="1160"/>
                    <a:pt x="3712" y="1160"/>
                  </a:cubicBezTo>
                  <a:cubicBezTo>
                    <a:pt x="4387" y="1160"/>
                    <a:pt x="5062" y="1450"/>
                    <a:pt x="5062" y="1740"/>
                  </a:cubicBezTo>
                  <a:cubicBezTo>
                    <a:pt x="5062" y="2464"/>
                    <a:pt x="5400" y="3334"/>
                    <a:pt x="6750" y="3769"/>
                  </a:cubicBezTo>
                  <a:cubicBezTo>
                    <a:pt x="7762" y="4204"/>
                    <a:pt x="9450" y="4494"/>
                    <a:pt x="10800" y="4494"/>
                  </a:cubicBezTo>
                  <a:cubicBezTo>
                    <a:pt x="12150" y="4494"/>
                    <a:pt x="13838" y="4204"/>
                    <a:pt x="14850" y="3769"/>
                  </a:cubicBezTo>
                  <a:cubicBezTo>
                    <a:pt x="15863" y="3334"/>
                    <a:pt x="16538" y="2464"/>
                    <a:pt x="16538" y="1740"/>
                  </a:cubicBezTo>
                  <a:cubicBezTo>
                    <a:pt x="16538" y="1450"/>
                    <a:pt x="16875" y="1160"/>
                    <a:pt x="17550" y="1160"/>
                  </a:cubicBezTo>
                  <a:cubicBezTo>
                    <a:pt x="18225" y="1160"/>
                    <a:pt x="18900" y="1595"/>
                    <a:pt x="18900" y="2174"/>
                  </a:cubicBezTo>
                  <a:cubicBezTo>
                    <a:pt x="18900" y="2754"/>
                    <a:pt x="17550" y="3914"/>
                    <a:pt x="16538" y="4349"/>
                  </a:cubicBezTo>
                  <a:cubicBezTo>
                    <a:pt x="15863" y="4639"/>
                    <a:pt x="15863" y="4639"/>
                    <a:pt x="15863" y="4639"/>
                  </a:cubicBezTo>
                  <a:cubicBezTo>
                    <a:pt x="14175" y="5364"/>
                    <a:pt x="12825" y="6813"/>
                    <a:pt x="12825" y="7828"/>
                  </a:cubicBezTo>
                  <a:cubicBezTo>
                    <a:pt x="12825" y="13772"/>
                    <a:pt x="12825" y="13772"/>
                    <a:pt x="12825" y="13772"/>
                  </a:cubicBezTo>
                  <a:cubicBezTo>
                    <a:pt x="12825" y="14787"/>
                    <a:pt x="14175" y="16236"/>
                    <a:pt x="15863" y="16961"/>
                  </a:cubicBezTo>
                  <a:cubicBezTo>
                    <a:pt x="16538" y="17251"/>
                    <a:pt x="16538" y="17251"/>
                    <a:pt x="16538" y="17251"/>
                  </a:cubicBezTo>
                  <a:cubicBezTo>
                    <a:pt x="17550" y="17686"/>
                    <a:pt x="18900" y="18701"/>
                    <a:pt x="18900" y="19426"/>
                  </a:cubicBezTo>
                  <a:cubicBezTo>
                    <a:pt x="18900" y="20005"/>
                    <a:pt x="18225" y="20440"/>
                    <a:pt x="17550" y="20440"/>
                  </a:cubicBezTo>
                  <a:cubicBezTo>
                    <a:pt x="16875" y="20440"/>
                    <a:pt x="16538" y="20150"/>
                    <a:pt x="16538" y="19860"/>
                  </a:cubicBezTo>
                  <a:cubicBezTo>
                    <a:pt x="16538" y="19136"/>
                    <a:pt x="15863" y="18266"/>
                    <a:pt x="14850" y="17686"/>
                  </a:cubicBezTo>
                  <a:cubicBezTo>
                    <a:pt x="13838" y="17396"/>
                    <a:pt x="12150" y="16961"/>
                    <a:pt x="10800" y="16961"/>
                  </a:cubicBezTo>
                  <a:cubicBezTo>
                    <a:pt x="9450" y="16961"/>
                    <a:pt x="7762" y="17396"/>
                    <a:pt x="6750" y="17686"/>
                  </a:cubicBezTo>
                  <a:cubicBezTo>
                    <a:pt x="5400" y="18266"/>
                    <a:pt x="5062" y="19136"/>
                    <a:pt x="5062" y="19860"/>
                  </a:cubicBezTo>
                  <a:cubicBezTo>
                    <a:pt x="5062" y="20150"/>
                    <a:pt x="4387" y="20440"/>
                    <a:pt x="3712" y="20440"/>
                  </a:cubicBezTo>
                  <a:cubicBezTo>
                    <a:pt x="3375" y="20440"/>
                    <a:pt x="2700" y="20005"/>
                    <a:pt x="2700" y="19426"/>
                  </a:cubicBezTo>
                  <a:cubicBezTo>
                    <a:pt x="2700" y="18701"/>
                    <a:pt x="3712" y="17686"/>
                    <a:pt x="5062" y="17251"/>
                  </a:cubicBezTo>
                  <a:cubicBezTo>
                    <a:pt x="5737" y="16961"/>
                    <a:pt x="5737" y="16961"/>
                    <a:pt x="5737" y="16961"/>
                  </a:cubicBezTo>
                  <a:cubicBezTo>
                    <a:pt x="7425" y="16236"/>
                    <a:pt x="8775" y="14787"/>
                    <a:pt x="8775" y="13772"/>
                  </a:cubicBezTo>
                  <a:cubicBezTo>
                    <a:pt x="8775" y="7828"/>
                    <a:pt x="8775" y="7828"/>
                    <a:pt x="8775" y="7828"/>
                  </a:cubicBezTo>
                  <a:cubicBezTo>
                    <a:pt x="8775" y="6813"/>
                    <a:pt x="7425" y="5364"/>
                    <a:pt x="5737" y="463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" name="Freeform 20"/>
            <p:cNvSpPr/>
            <p:nvPr/>
          </p:nvSpPr>
          <p:spPr>
            <a:xfrm>
              <a:off x="5372585" y="640670"/>
              <a:ext cx="23407" cy="115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00" y="21600"/>
                  </a:moveTo>
                  <a:cubicBezTo>
                    <a:pt x="16200" y="21600"/>
                    <a:pt x="16200" y="21600"/>
                    <a:pt x="16200" y="21600"/>
                  </a:cubicBezTo>
                  <a:cubicBezTo>
                    <a:pt x="189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700" y="21600"/>
                    <a:pt x="5400" y="21600"/>
                    <a:pt x="81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" name="Freeform 21"/>
            <p:cNvSpPr/>
            <p:nvPr/>
          </p:nvSpPr>
          <p:spPr>
            <a:xfrm>
              <a:off x="5340400" y="767944"/>
              <a:ext cx="90702" cy="229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5" y="21600"/>
                  </a:moveTo>
                  <a:cubicBezTo>
                    <a:pt x="11845" y="21600"/>
                    <a:pt x="11845" y="21600"/>
                    <a:pt x="11845" y="21600"/>
                  </a:cubicBezTo>
                  <a:cubicBezTo>
                    <a:pt x="17419" y="21600"/>
                    <a:pt x="21600" y="19662"/>
                    <a:pt x="21600" y="17446"/>
                  </a:cubicBezTo>
                  <a:cubicBezTo>
                    <a:pt x="21600" y="3877"/>
                    <a:pt x="21600" y="3877"/>
                    <a:pt x="21600" y="3877"/>
                  </a:cubicBezTo>
                  <a:cubicBezTo>
                    <a:pt x="21600" y="1662"/>
                    <a:pt x="17419" y="0"/>
                    <a:pt x="11845" y="0"/>
                  </a:cubicBezTo>
                  <a:cubicBezTo>
                    <a:pt x="9755" y="0"/>
                    <a:pt x="9755" y="0"/>
                    <a:pt x="9755" y="0"/>
                  </a:cubicBezTo>
                  <a:cubicBezTo>
                    <a:pt x="4181" y="0"/>
                    <a:pt x="0" y="1662"/>
                    <a:pt x="0" y="3877"/>
                  </a:cubicBezTo>
                  <a:cubicBezTo>
                    <a:pt x="0" y="17446"/>
                    <a:pt x="0" y="17446"/>
                    <a:pt x="0" y="17446"/>
                  </a:cubicBezTo>
                  <a:cubicBezTo>
                    <a:pt x="0" y="19662"/>
                    <a:pt x="4181" y="21600"/>
                    <a:pt x="9755" y="21600"/>
                  </a:cubicBezTo>
                  <a:close/>
                  <a:moveTo>
                    <a:pt x="5574" y="3877"/>
                  </a:moveTo>
                  <a:cubicBezTo>
                    <a:pt x="5574" y="3046"/>
                    <a:pt x="7665" y="2215"/>
                    <a:pt x="9755" y="2215"/>
                  </a:cubicBezTo>
                  <a:cubicBezTo>
                    <a:pt x="11845" y="2215"/>
                    <a:pt x="11845" y="2215"/>
                    <a:pt x="11845" y="2215"/>
                  </a:cubicBezTo>
                  <a:cubicBezTo>
                    <a:pt x="13935" y="2215"/>
                    <a:pt x="16026" y="3046"/>
                    <a:pt x="16026" y="3877"/>
                  </a:cubicBezTo>
                  <a:cubicBezTo>
                    <a:pt x="16026" y="17446"/>
                    <a:pt x="16026" y="17446"/>
                    <a:pt x="16026" y="17446"/>
                  </a:cubicBezTo>
                  <a:cubicBezTo>
                    <a:pt x="16026" y="18554"/>
                    <a:pt x="13935" y="19385"/>
                    <a:pt x="11845" y="19385"/>
                  </a:cubicBezTo>
                  <a:cubicBezTo>
                    <a:pt x="9755" y="19385"/>
                    <a:pt x="9755" y="19385"/>
                    <a:pt x="9755" y="19385"/>
                  </a:cubicBezTo>
                  <a:cubicBezTo>
                    <a:pt x="7665" y="19385"/>
                    <a:pt x="5574" y="18554"/>
                    <a:pt x="5574" y="17446"/>
                  </a:cubicBezTo>
                  <a:lnTo>
                    <a:pt x="5574" y="387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" name="Freeform 22"/>
            <p:cNvSpPr/>
            <p:nvPr/>
          </p:nvSpPr>
          <p:spPr>
            <a:xfrm>
              <a:off x="5359581" y="557283"/>
              <a:ext cx="52341" cy="7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7" h="21600" extrusionOk="0">
                  <a:moveTo>
                    <a:pt x="3915" y="21600"/>
                  </a:moveTo>
                  <a:cubicBezTo>
                    <a:pt x="15284" y="21600"/>
                    <a:pt x="15284" y="21600"/>
                    <a:pt x="15284" y="21600"/>
                  </a:cubicBezTo>
                  <a:cubicBezTo>
                    <a:pt x="17557" y="21600"/>
                    <a:pt x="18694" y="20700"/>
                    <a:pt x="19831" y="19800"/>
                  </a:cubicBezTo>
                  <a:cubicBezTo>
                    <a:pt x="19831" y="19800"/>
                    <a:pt x="20968" y="18000"/>
                    <a:pt x="19831" y="17100"/>
                  </a:cubicBezTo>
                  <a:cubicBezTo>
                    <a:pt x="16421" y="2700"/>
                    <a:pt x="16421" y="2700"/>
                    <a:pt x="16421" y="2700"/>
                  </a:cubicBezTo>
                  <a:cubicBezTo>
                    <a:pt x="15284" y="900"/>
                    <a:pt x="14147" y="0"/>
                    <a:pt x="11873" y="0"/>
                  </a:cubicBezTo>
                  <a:cubicBezTo>
                    <a:pt x="8463" y="0"/>
                    <a:pt x="8463" y="0"/>
                    <a:pt x="8463" y="0"/>
                  </a:cubicBezTo>
                  <a:cubicBezTo>
                    <a:pt x="6189" y="0"/>
                    <a:pt x="5052" y="900"/>
                    <a:pt x="3915" y="2700"/>
                  </a:cubicBezTo>
                  <a:cubicBezTo>
                    <a:pt x="505" y="17100"/>
                    <a:pt x="505" y="17100"/>
                    <a:pt x="505" y="17100"/>
                  </a:cubicBezTo>
                  <a:cubicBezTo>
                    <a:pt x="-632" y="18000"/>
                    <a:pt x="505" y="19800"/>
                    <a:pt x="505" y="19800"/>
                  </a:cubicBezTo>
                  <a:cubicBezTo>
                    <a:pt x="1642" y="20700"/>
                    <a:pt x="2779" y="21600"/>
                    <a:pt x="3915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0" name="组合 509"/>
          <p:cNvGrpSpPr/>
          <p:nvPr/>
        </p:nvGrpSpPr>
        <p:grpSpPr>
          <a:xfrm>
            <a:off x="3413002" y="728126"/>
            <a:ext cx="409291" cy="409458"/>
            <a:chOff x="5643552" y="573536"/>
            <a:chExt cx="409291" cy="409458"/>
          </a:xfrm>
        </p:grpSpPr>
        <p:sp>
          <p:nvSpPr>
            <p:cNvPr id="23" name="Freeform 23"/>
            <p:cNvSpPr/>
            <p:nvPr/>
          </p:nvSpPr>
          <p:spPr>
            <a:xfrm>
              <a:off x="5836330" y="573536"/>
              <a:ext cx="216513" cy="191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99" extrusionOk="0">
                  <a:moveTo>
                    <a:pt x="4142" y="16517"/>
                  </a:moveTo>
                  <a:cubicBezTo>
                    <a:pt x="5622" y="14881"/>
                    <a:pt x="6805" y="11608"/>
                    <a:pt x="6805" y="9317"/>
                  </a:cubicBezTo>
                  <a:cubicBezTo>
                    <a:pt x="6805" y="8663"/>
                    <a:pt x="6805" y="8663"/>
                    <a:pt x="6805" y="8663"/>
                  </a:cubicBezTo>
                  <a:cubicBezTo>
                    <a:pt x="6805" y="7026"/>
                    <a:pt x="7693" y="4408"/>
                    <a:pt x="8581" y="3426"/>
                  </a:cubicBezTo>
                  <a:cubicBezTo>
                    <a:pt x="9173" y="2772"/>
                    <a:pt x="9764" y="2444"/>
                    <a:pt x="10060" y="2444"/>
                  </a:cubicBezTo>
                  <a:cubicBezTo>
                    <a:pt x="10356" y="2444"/>
                    <a:pt x="10356" y="2444"/>
                    <a:pt x="10652" y="2772"/>
                  </a:cubicBezTo>
                  <a:cubicBezTo>
                    <a:pt x="10948" y="3099"/>
                    <a:pt x="10948" y="3754"/>
                    <a:pt x="10356" y="4408"/>
                  </a:cubicBezTo>
                  <a:cubicBezTo>
                    <a:pt x="9468" y="5390"/>
                    <a:pt x="8581" y="7354"/>
                    <a:pt x="8581" y="8663"/>
                  </a:cubicBezTo>
                  <a:cubicBezTo>
                    <a:pt x="8581" y="9972"/>
                    <a:pt x="9173" y="11608"/>
                    <a:pt x="10060" y="12590"/>
                  </a:cubicBezTo>
                  <a:cubicBezTo>
                    <a:pt x="10948" y="13572"/>
                    <a:pt x="12427" y="14226"/>
                    <a:pt x="13611" y="14226"/>
                  </a:cubicBezTo>
                  <a:cubicBezTo>
                    <a:pt x="14795" y="14226"/>
                    <a:pt x="16570" y="13244"/>
                    <a:pt x="17458" y="12263"/>
                  </a:cubicBezTo>
                  <a:cubicBezTo>
                    <a:pt x="18049" y="11608"/>
                    <a:pt x="18641" y="11608"/>
                    <a:pt x="18937" y="11935"/>
                  </a:cubicBezTo>
                  <a:cubicBezTo>
                    <a:pt x="19233" y="12263"/>
                    <a:pt x="19233" y="13572"/>
                    <a:pt x="18345" y="14226"/>
                  </a:cubicBezTo>
                  <a:cubicBezTo>
                    <a:pt x="17458" y="15208"/>
                    <a:pt x="15386" y="16190"/>
                    <a:pt x="13611" y="16190"/>
                  </a:cubicBezTo>
                  <a:cubicBezTo>
                    <a:pt x="13019" y="16190"/>
                    <a:pt x="13019" y="16190"/>
                    <a:pt x="13019" y="16190"/>
                  </a:cubicBezTo>
                  <a:cubicBezTo>
                    <a:pt x="10948" y="16190"/>
                    <a:pt x="7989" y="17499"/>
                    <a:pt x="6510" y="19463"/>
                  </a:cubicBezTo>
                  <a:cubicBezTo>
                    <a:pt x="6214" y="19790"/>
                    <a:pt x="6214" y="19790"/>
                    <a:pt x="6214" y="19790"/>
                  </a:cubicBezTo>
                  <a:cubicBezTo>
                    <a:pt x="6805" y="19790"/>
                    <a:pt x="7397" y="20444"/>
                    <a:pt x="7693" y="20772"/>
                  </a:cubicBezTo>
                  <a:cubicBezTo>
                    <a:pt x="7989" y="21099"/>
                    <a:pt x="7989" y="21099"/>
                    <a:pt x="7989" y="21099"/>
                  </a:cubicBezTo>
                  <a:cubicBezTo>
                    <a:pt x="8285" y="21099"/>
                    <a:pt x="8285" y="21099"/>
                    <a:pt x="8285" y="21099"/>
                  </a:cubicBezTo>
                  <a:cubicBezTo>
                    <a:pt x="9173" y="20117"/>
                    <a:pt x="11540" y="18808"/>
                    <a:pt x="13019" y="18808"/>
                  </a:cubicBezTo>
                  <a:cubicBezTo>
                    <a:pt x="13611" y="18808"/>
                    <a:pt x="13611" y="18808"/>
                    <a:pt x="13611" y="18808"/>
                  </a:cubicBezTo>
                  <a:cubicBezTo>
                    <a:pt x="15978" y="18808"/>
                    <a:pt x="18641" y="17826"/>
                    <a:pt x="20121" y="16190"/>
                  </a:cubicBezTo>
                  <a:cubicBezTo>
                    <a:pt x="20712" y="15208"/>
                    <a:pt x="21304" y="14226"/>
                    <a:pt x="21600" y="13244"/>
                  </a:cubicBezTo>
                  <a:cubicBezTo>
                    <a:pt x="21600" y="11935"/>
                    <a:pt x="21304" y="10954"/>
                    <a:pt x="20712" y="10299"/>
                  </a:cubicBezTo>
                  <a:cubicBezTo>
                    <a:pt x="19529" y="8663"/>
                    <a:pt x="17162" y="8990"/>
                    <a:pt x="15978" y="10299"/>
                  </a:cubicBezTo>
                  <a:cubicBezTo>
                    <a:pt x="15090" y="11281"/>
                    <a:pt x="13907" y="11608"/>
                    <a:pt x="13611" y="11608"/>
                  </a:cubicBezTo>
                  <a:cubicBezTo>
                    <a:pt x="13019" y="11608"/>
                    <a:pt x="12132" y="11281"/>
                    <a:pt x="11540" y="10954"/>
                  </a:cubicBezTo>
                  <a:cubicBezTo>
                    <a:pt x="11244" y="10299"/>
                    <a:pt x="10948" y="9317"/>
                    <a:pt x="10948" y="8663"/>
                  </a:cubicBezTo>
                  <a:cubicBezTo>
                    <a:pt x="10948" y="8335"/>
                    <a:pt x="11540" y="7026"/>
                    <a:pt x="12132" y="6044"/>
                  </a:cubicBezTo>
                  <a:cubicBezTo>
                    <a:pt x="13611" y="4735"/>
                    <a:pt x="13611" y="2444"/>
                    <a:pt x="12132" y="808"/>
                  </a:cubicBezTo>
                  <a:cubicBezTo>
                    <a:pt x="10948" y="-501"/>
                    <a:pt x="8581" y="-174"/>
                    <a:pt x="6805" y="1463"/>
                  </a:cubicBezTo>
                  <a:cubicBezTo>
                    <a:pt x="5622" y="3099"/>
                    <a:pt x="4438" y="6044"/>
                    <a:pt x="4438" y="8663"/>
                  </a:cubicBezTo>
                  <a:cubicBezTo>
                    <a:pt x="4438" y="9317"/>
                    <a:pt x="4438" y="9317"/>
                    <a:pt x="4438" y="9317"/>
                  </a:cubicBezTo>
                  <a:cubicBezTo>
                    <a:pt x="4438" y="10954"/>
                    <a:pt x="3551" y="13572"/>
                    <a:pt x="2367" y="14881"/>
                  </a:cubicBezTo>
                  <a:cubicBezTo>
                    <a:pt x="0" y="17499"/>
                    <a:pt x="0" y="17499"/>
                    <a:pt x="0" y="17499"/>
                  </a:cubicBezTo>
                  <a:cubicBezTo>
                    <a:pt x="1479" y="19463"/>
                    <a:pt x="1479" y="19463"/>
                    <a:pt x="1479" y="19463"/>
                  </a:cubicBezTo>
                  <a:lnTo>
                    <a:pt x="4142" y="1651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" name="Freeform 24"/>
            <p:cNvSpPr/>
            <p:nvPr/>
          </p:nvSpPr>
          <p:spPr>
            <a:xfrm>
              <a:off x="5643552" y="765018"/>
              <a:ext cx="192779" cy="217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4" h="21600" extrusionOk="0">
                  <a:moveTo>
                    <a:pt x="6254" y="12259"/>
                  </a:moveTo>
                  <a:cubicBezTo>
                    <a:pt x="6899" y="11384"/>
                    <a:pt x="8188" y="11092"/>
                    <a:pt x="8833" y="11092"/>
                  </a:cubicBezTo>
                  <a:cubicBezTo>
                    <a:pt x="9478" y="11092"/>
                    <a:pt x="10445" y="11384"/>
                    <a:pt x="10768" y="11676"/>
                  </a:cubicBezTo>
                  <a:cubicBezTo>
                    <a:pt x="11090" y="12259"/>
                    <a:pt x="11735" y="13135"/>
                    <a:pt x="11735" y="13719"/>
                  </a:cubicBezTo>
                  <a:cubicBezTo>
                    <a:pt x="11735" y="14011"/>
                    <a:pt x="11090" y="15178"/>
                    <a:pt x="10123" y="15762"/>
                  </a:cubicBezTo>
                  <a:cubicBezTo>
                    <a:pt x="8833" y="17222"/>
                    <a:pt x="8833" y="19265"/>
                    <a:pt x="10123" y="20724"/>
                  </a:cubicBezTo>
                  <a:cubicBezTo>
                    <a:pt x="10768" y="21308"/>
                    <a:pt x="11412" y="21600"/>
                    <a:pt x="12380" y="21600"/>
                  </a:cubicBezTo>
                  <a:cubicBezTo>
                    <a:pt x="13669" y="21600"/>
                    <a:pt x="14959" y="21016"/>
                    <a:pt x="15926" y="20141"/>
                  </a:cubicBezTo>
                  <a:cubicBezTo>
                    <a:pt x="17538" y="18681"/>
                    <a:pt x="18827" y="15762"/>
                    <a:pt x="18827" y="13719"/>
                  </a:cubicBezTo>
                  <a:cubicBezTo>
                    <a:pt x="18827" y="13135"/>
                    <a:pt x="18827" y="13135"/>
                    <a:pt x="18827" y="13135"/>
                  </a:cubicBezTo>
                  <a:cubicBezTo>
                    <a:pt x="18827" y="11676"/>
                    <a:pt x="19794" y="9341"/>
                    <a:pt x="21084" y="8173"/>
                  </a:cubicBezTo>
                  <a:cubicBezTo>
                    <a:pt x="21084" y="8173"/>
                    <a:pt x="21084" y="8173"/>
                    <a:pt x="21084" y="8173"/>
                  </a:cubicBezTo>
                  <a:cubicBezTo>
                    <a:pt x="20762" y="7881"/>
                    <a:pt x="20762" y="7881"/>
                    <a:pt x="20762" y="7881"/>
                  </a:cubicBezTo>
                  <a:cubicBezTo>
                    <a:pt x="20117" y="7589"/>
                    <a:pt x="19794" y="7005"/>
                    <a:pt x="19472" y="6422"/>
                  </a:cubicBezTo>
                  <a:cubicBezTo>
                    <a:pt x="19150" y="6714"/>
                    <a:pt x="19150" y="6714"/>
                    <a:pt x="19150" y="6714"/>
                  </a:cubicBezTo>
                  <a:cubicBezTo>
                    <a:pt x="17538" y="8173"/>
                    <a:pt x="16248" y="10800"/>
                    <a:pt x="16248" y="13135"/>
                  </a:cubicBezTo>
                  <a:cubicBezTo>
                    <a:pt x="16248" y="13719"/>
                    <a:pt x="16248" y="13719"/>
                    <a:pt x="16248" y="13719"/>
                  </a:cubicBezTo>
                  <a:cubicBezTo>
                    <a:pt x="16248" y="15178"/>
                    <a:pt x="15281" y="17514"/>
                    <a:pt x="14314" y="18389"/>
                  </a:cubicBezTo>
                  <a:cubicBezTo>
                    <a:pt x="13669" y="18973"/>
                    <a:pt x="13024" y="19265"/>
                    <a:pt x="12380" y="19265"/>
                  </a:cubicBezTo>
                  <a:cubicBezTo>
                    <a:pt x="12380" y="19265"/>
                    <a:pt x="12057" y="18973"/>
                    <a:pt x="12057" y="18973"/>
                  </a:cubicBezTo>
                  <a:cubicBezTo>
                    <a:pt x="11412" y="18681"/>
                    <a:pt x="11735" y="18097"/>
                    <a:pt x="12057" y="17514"/>
                  </a:cubicBezTo>
                  <a:cubicBezTo>
                    <a:pt x="13024" y="16638"/>
                    <a:pt x="14314" y="14886"/>
                    <a:pt x="14314" y="13719"/>
                  </a:cubicBezTo>
                  <a:cubicBezTo>
                    <a:pt x="14314" y="12259"/>
                    <a:pt x="13347" y="10800"/>
                    <a:pt x="12702" y="10216"/>
                  </a:cubicBezTo>
                  <a:cubicBezTo>
                    <a:pt x="11735" y="9341"/>
                    <a:pt x="10123" y="8757"/>
                    <a:pt x="8833" y="8757"/>
                  </a:cubicBezTo>
                  <a:cubicBezTo>
                    <a:pt x="7221" y="8757"/>
                    <a:pt x="5287" y="9632"/>
                    <a:pt x="4320" y="10508"/>
                  </a:cubicBezTo>
                  <a:cubicBezTo>
                    <a:pt x="3997" y="11092"/>
                    <a:pt x="3030" y="11092"/>
                    <a:pt x="2708" y="10508"/>
                  </a:cubicBezTo>
                  <a:cubicBezTo>
                    <a:pt x="2385" y="10216"/>
                    <a:pt x="2708" y="9341"/>
                    <a:pt x="3353" y="8757"/>
                  </a:cubicBezTo>
                  <a:cubicBezTo>
                    <a:pt x="4642" y="7589"/>
                    <a:pt x="6899" y="6714"/>
                    <a:pt x="8511" y="6714"/>
                  </a:cubicBezTo>
                  <a:cubicBezTo>
                    <a:pt x="9156" y="6714"/>
                    <a:pt x="9156" y="6714"/>
                    <a:pt x="9156" y="6714"/>
                  </a:cubicBezTo>
                  <a:cubicBezTo>
                    <a:pt x="11735" y="6714"/>
                    <a:pt x="14636" y="5546"/>
                    <a:pt x="16571" y="4086"/>
                  </a:cubicBezTo>
                  <a:cubicBezTo>
                    <a:pt x="19150" y="1751"/>
                    <a:pt x="19150" y="1751"/>
                    <a:pt x="19150" y="1751"/>
                  </a:cubicBezTo>
                  <a:cubicBezTo>
                    <a:pt x="17215" y="0"/>
                    <a:pt x="17215" y="0"/>
                    <a:pt x="17215" y="0"/>
                  </a:cubicBezTo>
                  <a:cubicBezTo>
                    <a:pt x="14636" y="2627"/>
                    <a:pt x="14636" y="2627"/>
                    <a:pt x="14636" y="2627"/>
                  </a:cubicBezTo>
                  <a:cubicBezTo>
                    <a:pt x="13347" y="3503"/>
                    <a:pt x="11090" y="4378"/>
                    <a:pt x="9156" y="4378"/>
                  </a:cubicBezTo>
                  <a:cubicBezTo>
                    <a:pt x="8511" y="4378"/>
                    <a:pt x="8511" y="4378"/>
                    <a:pt x="8511" y="4378"/>
                  </a:cubicBezTo>
                  <a:cubicBezTo>
                    <a:pt x="6254" y="4378"/>
                    <a:pt x="3030" y="5546"/>
                    <a:pt x="1741" y="7005"/>
                  </a:cubicBezTo>
                  <a:cubicBezTo>
                    <a:pt x="-194" y="8757"/>
                    <a:pt x="-516" y="11092"/>
                    <a:pt x="774" y="12259"/>
                  </a:cubicBezTo>
                  <a:cubicBezTo>
                    <a:pt x="2385" y="13427"/>
                    <a:pt x="4642" y="13427"/>
                    <a:pt x="6254" y="1225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" name="Freeform 25"/>
            <p:cNvSpPr/>
            <p:nvPr/>
          </p:nvSpPr>
          <p:spPr>
            <a:xfrm>
              <a:off x="5710519" y="640670"/>
              <a:ext cx="133126" cy="13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21600"/>
                  </a:moveTo>
                  <a:cubicBezTo>
                    <a:pt x="19200" y="21120"/>
                    <a:pt x="19680" y="21120"/>
                    <a:pt x="20160" y="20640"/>
                  </a:cubicBezTo>
                  <a:cubicBezTo>
                    <a:pt x="20640" y="19680"/>
                    <a:pt x="20640" y="19680"/>
                    <a:pt x="20640" y="19680"/>
                  </a:cubicBezTo>
                  <a:cubicBezTo>
                    <a:pt x="21120" y="19680"/>
                    <a:pt x="21600" y="19200"/>
                    <a:pt x="21600" y="1872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0" y="2400"/>
                    <a:pt x="0" y="2400"/>
                    <a:pt x="0" y="2400"/>
                  </a:cubicBezTo>
                  <a:lnTo>
                    <a:pt x="19200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" name="Freeform 26"/>
            <p:cNvSpPr/>
            <p:nvPr/>
          </p:nvSpPr>
          <p:spPr>
            <a:xfrm>
              <a:off x="5827553" y="759923"/>
              <a:ext cx="214991" cy="21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2" h="21230" extrusionOk="0">
                  <a:moveTo>
                    <a:pt x="19849" y="19455"/>
                  </a:moveTo>
                  <a:cubicBezTo>
                    <a:pt x="21600" y="17679"/>
                    <a:pt x="21600" y="15016"/>
                    <a:pt x="19849" y="13241"/>
                  </a:cubicBezTo>
                  <a:cubicBezTo>
                    <a:pt x="7881" y="1109"/>
                    <a:pt x="7881" y="1109"/>
                    <a:pt x="7881" y="1109"/>
                  </a:cubicBezTo>
                  <a:cubicBezTo>
                    <a:pt x="6130" y="-370"/>
                    <a:pt x="3503" y="-370"/>
                    <a:pt x="1751" y="1109"/>
                  </a:cubicBezTo>
                  <a:cubicBezTo>
                    <a:pt x="1168" y="1701"/>
                    <a:pt x="1168" y="1701"/>
                    <a:pt x="1168" y="1701"/>
                  </a:cubicBezTo>
                  <a:cubicBezTo>
                    <a:pt x="584" y="2589"/>
                    <a:pt x="0" y="3477"/>
                    <a:pt x="0" y="4660"/>
                  </a:cubicBezTo>
                  <a:cubicBezTo>
                    <a:pt x="0" y="5844"/>
                    <a:pt x="584" y="7027"/>
                    <a:pt x="1168" y="7619"/>
                  </a:cubicBezTo>
                  <a:cubicBezTo>
                    <a:pt x="13427" y="20046"/>
                    <a:pt x="13427" y="20046"/>
                    <a:pt x="13427" y="20046"/>
                  </a:cubicBezTo>
                  <a:cubicBezTo>
                    <a:pt x="14303" y="20638"/>
                    <a:pt x="15178" y="21230"/>
                    <a:pt x="16346" y="21230"/>
                  </a:cubicBezTo>
                  <a:cubicBezTo>
                    <a:pt x="17514" y="21230"/>
                    <a:pt x="18681" y="20638"/>
                    <a:pt x="19265" y="20046"/>
                  </a:cubicBezTo>
                  <a:lnTo>
                    <a:pt x="19849" y="19455"/>
                  </a:lnTo>
                  <a:close/>
                  <a:moveTo>
                    <a:pt x="18097" y="17679"/>
                  </a:moveTo>
                  <a:cubicBezTo>
                    <a:pt x="17805" y="18271"/>
                    <a:pt x="17805" y="18271"/>
                    <a:pt x="17805" y="18271"/>
                  </a:cubicBezTo>
                  <a:cubicBezTo>
                    <a:pt x="16930" y="18863"/>
                    <a:pt x="15762" y="18863"/>
                    <a:pt x="14886" y="18271"/>
                  </a:cubicBezTo>
                  <a:cubicBezTo>
                    <a:pt x="2919" y="6140"/>
                    <a:pt x="2919" y="6140"/>
                    <a:pt x="2919" y="6140"/>
                  </a:cubicBezTo>
                  <a:cubicBezTo>
                    <a:pt x="2627" y="5548"/>
                    <a:pt x="2335" y="5252"/>
                    <a:pt x="2335" y="4660"/>
                  </a:cubicBezTo>
                  <a:cubicBezTo>
                    <a:pt x="2335" y="4068"/>
                    <a:pt x="2627" y="3772"/>
                    <a:pt x="2919" y="3181"/>
                  </a:cubicBezTo>
                  <a:cubicBezTo>
                    <a:pt x="3503" y="2885"/>
                    <a:pt x="3503" y="2885"/>
                    <a:pt x="3503" y="2885"/>
                  </a:cubicBezTo>
                  <a:cubicBezTo>
                    <a:pt x="3795" y="2589"/>
                    <a:pt x="4378" y="2293"/>
                    <a:pt x="4670" y="2293"/>
                  </a:cubicBezTo>
                  <a:cubicBezTo>
                    <a:pt x="5254" y="2293"/>
                    <a:pt x="5838" y="2589"/>
                    <a:pt x="6130" y="2885"/>
                  </a:cubicBezTo>
                  <a:cubicBezTo>
                    <a:pt x="18097" y="15016"/>
                    <a:pt x="18097" y="15016"/>
                    <a:pt x="18097" y="15016"/>
                  </a:cubicBezTo>
                  <a:cubicBezTo>
                    <a:pt x="18973" y="15904"/>
                    <a:pt x="18973" y="17088"/>
                    <a:pt x="18097" y="1767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" name="Freeform 27"/>
            <p:cNvSpPr/>
            <p:nvPr/>
          </p:nvSpPr>
          <p:spPr>
            <a:xfrm>
              <a:off x="5654212" y="583615"/>
              <a:ext cx="70937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600" extrusionOk="0">
                  <a:moveTo>
                    <a:pt x="7875" y="19722"/>
                  </a:moveTo>
                  <a:cubicBezTo>
                    <a:pt x="8775" y="20661"/>
                    <a:pt x="9675" y="21600"/>
                    <a:pt x="10575" y="21600"/>
                  </a:cubicBezTo>
                  <a:cubicBezTo>
                    <a:pt x="10575" y="21600"/>
                    <a:pt x="11475" y="21600"/>
                    <a:pt x="11475" y="21600"/>
                  </a:cubicBezTo>
                  <a:cubicBezTo>
                    <a:pt x="12375" y="21600"/>
                    <a:pt x="13275" y="21600"/>
                    <a:pt x="14175" y="20661"/>
                  </a:cubicBezTo>
                  <a:cubicBezTo>
                    <a:pt x="19575" y="14087"/>
                    <a:pt x="19575" y="14087"/>
                    <a:pt x="19575" y="14087"/>
                  </a:cubicBezTo>
                  <a:cubicBezTo>
                    <a:pt x="20475" y="13148"/>
                    <a:pt x="21375" y="12209"/>
                    <a:pt x="21375" y="11270"/>
                  </a:cubicBezTo>
                  <a:cubicBezTo>
                    <a:pt x="20475" y="10330"/>
                    <a:pt x="20475" y="9391"/>
                    <a:pt x="19575" y="8452"/>
                  </a:cubicBezTo>
                  <a:cubicBezTo>
                    <a:pt x="6975" y="0"/>
                    <a:pt x="6975" y="0"/>
                    <a:pt x="6975" y="0"/>
                  </a:cubicBezTo>
                  <a:cubicBezTo>
                    <a:pt x="5175" y="0"/>
                    <a:pt x="3375" y="0"/>
                    <a:pt x="2475" y="939"/>
                  </a:cubicBezTo>
                  <a:cubicBezTo>
                    <a:pt x="675" y="2817"/>
                    <a:pt x="675" y="2817"/>
                    <a:pt x="675" y="2817"/>
                  </a:cubicBezTo>
                  <a:cubicBezTo>
                    <a:pt x="-225" y="3757"/>
                    <a:pt x="-225" y="5635"/>
                    <a:pt x="675" y="7513"/>
                  </a:cubicBezTo>
                  <a:lnTo>
                    <a:pt x="7875" y="1972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1" name="组合 510"/>
          <p:cNvGrpSpPr/>
          <p:nvPr/>
        </p:nvGrpSpPr>
        <p:grpSpPr>
          <a:xfrm>
            <a:off x="4017799" y="709028"/>
            <a:ext cx="250160" cy="447655"/>
            <a:chOff x="6248874" y="554357"/>
            <a:chExt cx="250160" cy="447655"/>
          </a:xfrm>
        </p:grpSpPr>
        <p:sp>
          <p:nvSpPr>
            <p:cNvPr id="28" name="Freeform 28"/>
            <p:cNvSpPr/>
            <p:nvPr/>
          </p:nvSpPr>
          <p:spPr>
            <a:xfrm>
              <a:off x="6339576" y="811831"/>
              <a:ext cx="68758" cy="190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8225"/>
                    <a:pt x="0" y="18225"/>
                    <a:pt x="0" y="18225"/>
                  </a:cubicBezTo>
                  <a:cubicBezTo>
                    <a:pt x="0" y="19913"/>
                    <a:pt x="4696" y="21600"/>
                    <a:pt x="10330" y="21600"/>
                  </a:cubicBezTo>
                  <a:cubicBezTo>
                    <a:pt x="11270" y="21600"/>
                    <a:pt x="11270" y="21600"/>
                    <a:pt x="11270" y="21600"/>
                  </a:cubicBezTo>
                  <a:cubicBezTo>
                    <a:pt x="16904" y="21600"/>
                    <a:pt x="21600" y="19913"/>
                    <a:pt x="21600" y="182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8783" y="337"/>
                    <a:pt x="15965" y="337"/>
                    <a:pt x="14087" y="337"/>
                  </a:cubicBezTo>
                  <a:cubicBezTo>
                    <a:pt x="14087" y="18225"/>
                    <a:pt x="14087" y="18225"/>
                    <a:pt x="14087" y="18225"/>
                  </a:cubicBezTo>
                  <a:cubicBezTo>
                    <a:pt x="14087" y="18563"/>
                    <a:pt x="12209" y="18900"/>
                    <a:pt x="11270" y="18900"/>
                  </a:cubicBezTo>
                  <a:cubicBezTo>
                    <a:pt x="10330" y="18900"/>
                    <a:pt x="10330" y="18900"/>
                    <a:pt x="10330" y="18900"/>
                  </a:cubicBezTo>
                  <a:cubicBezTo>
                    <a:pt x="8452" y="18900"/>
                    <a:pt x="7513" y="18563"/>
                    <a:pt x="7513" y="18225"/>
                  </a:cubicBezTo>
                  <a:cubicBezTo>
                    <a:pt x="7513" y="337"/>
                    <a:pt x="7513" y="337"/>
                    <a:pt x="7513" y="337"/>
                  </a:cubicBezTo>
                  <a:cubicBezTo>
                    <a:pt x="5635" y="337"/>
                    <a:pt x="2817" y="337"/>
                    <a:pt x="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" name="Freeform 29"/>
            <p:cNvSpPr/>
            <p:nvPr/>
          </p:nvSpPr>
          <p:spPr>
            <a:xfrm>
              <a:off x="6248874" y="554357"/>
              <a:ext cx="250160" cy="24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3" y="21600"/>
                  </a:moveTo>
                  <a:cubicBezTo>
                    <a:pt x="16772" y="21600"/>
                    <a:pt x="21600" y="16714"/>
                    <a:pt x="21600" y="10800"/>
                  </a:cubicBezTo>
                  <a:cubicBezTo>
                    <a:pt x="21600" y="4886"/>
                    <a:pt x="16772" y="0"/>
                    <a:pt x="10673" y="0"/>
                  </a:cubicBezTo>
                  <a:cubicBezTo>
                    <a:pt x="4828" y="0"/>
                    <a:pt x="0" y="4886"/>
                    <a:pt x="0" y="10800"/>
                  </a:cubicBezTo>
                  <a:cubicBezTo>
                    <a:pt x="0" y="16714"/>
                    <a:pt x="4828" y="21600"/>
                    <a:pt x="10673" y="21600"/>
                  </a:cubicBezTo>
                  <a:close/>
                  <a:moveTo>
                    <a:pt x="10673" y="2057"/>
                  </a:moveTo>
                  <a:cubicBezTo>
                    <a:pt x="15501" y="2057"/>
                    <a:pt x="19567" y="5914"/>
                    <a:pt x="19567" y="10800"/>
                  </a:cubicBezTo>
                  <a:cubicBezTo>
                    <a:pt x="19567" y="15686"/>
                    <a:pt x="15501" y="19543"/>
                    <a:pt x="10673" y="19543"/>
                  </a:cubicBezTo>
                  <a:cubicBezTo>
                    <a:pt x="6099" y="19543"/>
                    <a:pt x="2033" y="15686"/>
                    <a:pt x="2033" y="10800"/>
                  </a:cubicBezTo>
                  <a:cubicBezTo>
                    <a:pt x="2033" y="5914"/>
                    <a:pt x="6099" y="2057"/>
                    <a:pt x="10673" y="205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" name="Freeform 30"/>
            <p:cNvSpPr/>
            <p:nvPr/>
          </p:nvSpPr>
          <p:spPr>
            <a:xfrm>
              <a:off x="6283984" y="621203"/>
              <a:ext cx="80146" cy="143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449" extrusionOk="0">
                  <a:moveTo>
                    <a:pt x="16971" y="21449"/>
                  </a:moveTo>
                  <a:cubicBezTo>
                    <a:pt x="17743" y="21449"/>
                    <a:pt x="17743" y="21449"/>
                    <a:pt x="17743" y="21449"/>
                  </a:cubicBezTo>
                  <a:cubicBezTo>
                    <a:pt x="19286" y="21449"/>
                    <a:pt x="20829" y="21008"/>
                    <a:pt x="20829" y="20127"/>
                  </a:cubicBezTo>
                  <a:cubicBezTo>
                    <a:pt x="21600" y="19245"/>
                    <a:pt x="20829" y="18363"/>
                    <a:pt x="19286" y="17922"/>
                  </a:cubicBezTo>
                  <a:cubicBezTo>
                    <a:pt x="18514" y="17922"/>
                    <a:pt x="17743" y="17922"/>
                    <a:pt x="16971" y="17482"/>
                  </a:cubicBezTo>
                  <a:cubicBezTo>
                    <a:pt x="10800" y="16159"/>
                    <a:pt x="6171" y="12633"/>
                    <a:pt x="6171" y="8665"/>
                  </a:cubicBezTo>
                  <a:cubicBezTo>
                    <a:pt x="6171" y="6902"/>
                    <a:pt x="7714" y="5580"/>
                    <a:pt x="8486" y="3816"/>
                  </a:cubicBezTo>
                  <a:cubicBezTo>
                    <a:pt x="9257" y="3816"/>
                    <a:pt x="9257" y="3376"/>
                    <a:pt x="10029" y="2935"/>
                  </a:cubicBezTo>
                  <a:cubicBezTo>
                    <a:pt x="10800" y="2053"/>
                    <a:pt x="10800" y="1171"/>
                    <a:pt x="9257" y="290"/>
                  </a:cubicBezTo>
                  <a:cubicBezTo>
                    <a:pt x="7714" y="-151"/>
                    <a:pt x="6171" y="-151"/>
                    <a:pt x="5400" y="731"/>
                  </a:cubicBezTo>
                  <a:cubicBezTo>
                    <a:pt x="2314" y="2935"/>
                    <a:pt x="0" y="6020"/>
                    <a:pt x="0" y="8665"/>
                  </a:cubicBezTo>
                  <a:cubicBezTo>
                    <a:pt x="0" y="14837"/>
                    <a:pt x="7714" y="19686"/>
                    <a:pt x="16971" y="2144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2" name="组合 511"/>
          <p:cNvGrpSpPr/>
          <p:nvPr/>
        </p:nvGrpSpPr>
        <p:grpSpPr>
          <a:xfrm>
            <a:off x="4463465" y="718537"/>
            <a:ext cx="244308" cy="428637"/>
            <a:chOff x="6793081" y="563134"/>
            <a:chExt cx="244308" cy="428637"/>
          </a:xfrm>
        </p:grpSpPr>
        <p:sp>
          <p:nvSpPr>
            <p:cNvPr id="31" name="Freeform 31"/>
            <p:cNvSpPr/>
            <p:nvPr/>
          </p:nvSpPr>
          <p:spPr>
            <a:xfrm>
              <a:off x="6793081" y="563134"/>
              <a:ext cx="244308" cy="428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1600"/>
                  </a:moveTo>
                  <a:cubicBezTo>
                    <a:pt x="14834" y="21600"/>
                    <a:pt x="21600" y="8640"/>
                    <a:pt x="21600" y="6108"/>
                  </a:cubicBezTo>
                  <a:cubicBezTo>
                    <a:pt x="21600" y="2681"/>
                    <a:pt x="16655" y="0"/>
                    <a:pt x="10670" y="0"/>
                  </a:cubicBezTo>
                  <a:cubicBezTo>
                    <a:pt x="4945" y="0"/>
                    <a:pt x="0" y="2681"/>
                    <a:pt x="0" y="6108"/>
                  </a:cubicBezTo>
                  <a:cubicBezTo>
                    <a:pt x="0" y="8640"/>
                    <a:pt x="6766" y="21600"/>
                    <a:pt x="10670" y="21600"/>
                  </a:cubicBezTo>
                  <a:close/>
                  <a:moveTo>
                    <a:pt x="10670" y="1192"/>
                  </a:moveTo>
                  <a:cubicBezTo>
                    <a:pt x="15614" y="1192"/>
                    <a:pt x="19518" y="3426"/>
                    <a:pt x="19518" y="6108"/>
                  </a:cubicBezTo>
                  <a:cubicBezTo>
                    <a:pt x="19518" y="9236"/>
                    <a:pt x="13012" y="19217"/>
                    <a:pt x="10670" y="20408"/>
                  </a:cubicBezTo>
                  <a:cubicBezTo>
                    <a:pt x="8588" y="19217"/>
                    <a:pt x="2082" y="9236"/>
                    <a:pt x="2082" y="6108"/>
                  </a:cubicBezTo>
                  <a:cubicBezTo>
                    <a:pt x="2082" y="3426"/>
                    <a:pt x="5986" y="1192"/>
                    <a:pt x="10670" y="119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" name="Freeform 32"/>
            <p:cNvSpPr/>
            <p:nvPr/>
          </p:nvSpPr>
          <p:spPr>
            <a:xfrm>
              <a:off x="6857450" y="628966"/>
              <a:ext cx="112645" cy="112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116"/>
                    <a:pt x="17053" y="0"/>
                    <a:pt x="10800" y="0"/>
                  </a:cubicBezTo>
                  <a:cubicBezTo>
                    <a:pt x="5116" y="0"/>
                    <a:pt x="0" y="5116"/>
                    <a:pt x="0" y="10800"/>
                  </a:cubicBezTo>
                  <a:cubicBezTo>
                    <a:pt x="0" y="17053"/>
                    <a:pt x="5116" y="21600"/>
                    <a:pt x="10800" y="21600"/>
                  </a:cubicBezTo>
                  <a:cubicBezTo>
                    <a:pt x="17053" y="21600"/>
                    <a:pt x="21600" y="17053"/>
                    <a:pt x="21600" y="10800"/>
                  </a:cubicBezTo>
                  <a:close/>
                  <a:moveTo>
                    <a:pt x="4547" y="10800"/>
                  </a:moveTo>
                  <a:cubicBezTo>
                    <a:pt x="4547" y="7389"/>
                    <a:pt x="7389" y="4547"/>
                    <a:pt x="10800" y="4547"/>
                  </a:cubicBezTo>
                  <a:cubicBezTo>
                    <a:pt x="14211" y="4547"/>
                    <a:pt x="17053" y="7389"/>
                    <a:pt x="17053" y="10800"/>
                  </a:cubicBezTo>
                  <a:cubicBezTo>
                    <a:pt x="17053" y="14211"/>
                    <a:pt x="14211" y="17053"/>
                    <a:pt x="10800" y="17053"/>
                  </a:cubicBezTo>
                  <a:cubicBezTo>
                    <a:pt x="7389" y="17053"/>
                    <a:pt x="4547" y="14211"/>
                    <a:pt x="4547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3" name="Freeform 33"/>
          <p:cNvSpPr/>
          <p:nvPr/>
        </p:nvSpPr>
        <p:spPr>
          <a:xfrm>
            <a:off x="4903279" y="777054"/>
            <a:ext cx="446191" cy="31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36" y="21600"/>
                </a:moveTo>
                <a:cubicBezTo>
                  <a:pt x="16164" y="21600"/>
                  <a:pt x="16164" y="21600"/>
                  <a:pt x="16164" y="21600"/>
                </a:cubicBezTo>
                <a:cubicBezTo>
                  <a:pt x="19168" y="21600"/>
                  <a:pt x="21600" y="17897"/>
                  <a:pt x="21600" y="13783"/>
                </a:cubicBezTo>
                <a:cubicBezTo>
                  <a:pt x="21600" y="9257"/>
                  <a:pt x="19168" y="5760"/>
                  <a:pt x="16021" y="5966"/>
                </a:cubicBezTo>
                <a:cubicBezTo>
                  <a:pt x="15449" y="2469"/>
                  <a:pt x="13303" y="0"/>
                  <a:pt x="10872" y="0"/>
                </a:cubicBezTo>
                <a:cubicBezTo>
                  <a:pt x="8297" y="0"/>
                  <a:pt x="6151" y="2469"/>
                  <a:pt x="5579" y="5966"/>
                </a:cubicBezTo>
                <a:cubicBezTo>
                  <a:pt x="5579" y="5966"/>
                  <a:pt x="5579" y="5966"/>
                  <a:pt x="5436" y="5966"/>
                </a:cubicBezTo>
                <a:cubicBezTo>
                  <a:pt x="2432" y="5966"/>
                  <a:pt x="0" y="9463"/>
                  <a:pt x="0" y="13783"/>
                </a:cubicBezTo>
                <a:cubicBezTo>
                  <a:pt x="0" y="17897"/>
                  <a:pt x="2432" y="21600"/>
                  <a:pt x="5436" y="21600"/>
                </a:cubicBezTo>
                <a:close/>
                <a:moveTo>
                  <a:pt x="5436" y="7611"/>
                </a:moveTo>
                <a:cubicBezTo>
                  <a:pt x="5579" y="7611"/>
                  <a:pt x="5865" y="7611"/>
                  <a:pt x="6008" y="7611"/>
                </a:cubicBezTo>
                <a:cubicBezTo>
                  <a:pt x="6294" y="7611"/>
                  <a:pt x="6580" y="7200"/>
                  <a:pt x="6580" y="6789"/>
                </a:cubicBezTo>
                <a:cubicBezTo>
                  <a:pt x="7009" y="3909"/>
                  <a:pt x="8726" y="1646"/>
                  <a:pt x="10872" y="1646"/>
                </a:cubicBezTo>
                <a:cubicBezTo>
                  <a:pt x="12874" y="1646"/>
                  <a:pt x="14734" y="3909"/>
                  <a:pt x="15020" y="6789"/>
                </a:cubicBezTo>
                <a:cubicBezTo>
                  <a:pt x="15163" y="7200"/>
                  <a:pt x="15306" y="7611"/>
                  <a:pt x="15735" y="7611"/>
                </a:cubicBezTo>
                <a:cubicBezTo>
                  <a:pt x="15878" y="7611"/>
                  <a:pt x="16021" y="7611"/>
                  <a:pt x="16164" y="7611"/>
                </a:cubicBezTo>
                <a:cubicBezTo>
                  <a:pt x="18596" y="7611"/>
                  <a:pt x="20456" y="10286"/>
                  <a:pt x="20456" y="13783"/>
                </a:cubicBezTo>
                <a:cubicBezTo>
                  <a:pt x="20456" y="17074"/>
                  <a:pt x="18596" y="19954"/>
                  <a:pt x="16164" y="19954"/>
                </a:cubicBezTo>
                <a:cubicBezTo>
                  <a:pt x="5436" y="19954"/>
                  <a:pt x="5436" y="19954"/>
                  <a:pt x="5436" y="19954"/>
                </a:cubicBezTo>
                <a:cubicBezTo>
                  <a:pt x="3147" y="19954"/>
                  <a:pt x="1144" y="17074"/>
                  <a:pt x="1144" y="13783"/>
                </a:cubicBezTo>
                <a:cubicBezTo>
                  <a:pt x="1144" y="10286"/>
                  <a:pt x="3147" y="7611"/>
                  <a:pt x="5436" y="761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34" name="Freeform 35"/>
          <p:cNvSpPr/>
          <p:nvPr/>
        </p:nvSpPr>
        <p:spPr>
          <a:xfrm>
            <a:off x="6828370" y="774148"/>
            <a:ext cx="289572" cy="317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8" h="21303" extrusionOk="0">
                <a:moveTo>
                  <a:pt x="1176" y="11989"/>
                </a:moveTo>
                <a:cubicBezTo>
                  <a:pt x="2459" y="13178"/>
                  <a:pt x="4598" y="13178"/>
                  <a:pt x="5881" y="11989"/>
                </a:cubicBezTo>
                <a:cubicBezTo>
                  <a:pt x="6736" y="11197"/>
                  <a:pt x="6736" y="11197"/>
                  <a:pt x="6736" y="11197"/>
                </a:cubicBezTo>
                <a:cubicBezTo>
                  <a:pt x="6950" y="10998"/>
                  <a:pt x="6950" y="10998"/>
                  <a:pt x="6950" y="10998"/>
                </a:cubicBezTo>
                <a:cubicBezTo>
                  <a:pt x="6950" y="10998"/>
                  <a:pt x="6950" y="11197"/>
                  <a:pt x="6950" y="11197"/>
                </a:cubicBezTo>
                <a:cubicBezTo>
                  <a:pt x="6950" y="18132"/>
                  <a:pt x="6950" y="18132"/>
                  <a:pt x="6950" y="18132"/>
                </a:cubicBezTo>
                <a:cubicBezTo>
                  <a:pt x="6950" y="19916"/>
                  <a:pt x="8447" y="21303"/>
                  <a:pt x="10372" y="21303"/>
                </a:cubicBezTo>
                <a:cubicBezTo>
                  <a:pt x="10372" y="21303"/>
                  <a:pt x="10372" y="21303"/>
                  <a:pt x="10372" y="21303"/>
                </a:cubicBezTo>
                <a:cubicBezTo>
                  <a:pt x="10586" y="21303"/>
                  <a:pt x="10586" y="21303"/>
                  <a:pt x="10586" y="21303"/>
                </a:cubicBezTo>
                <a:cubicBezTo>
                  <a:pt x="12511" y="21303"/>
                  <a:pt x="13794" y="19916"/>
                  <a:pt x="13794" y="18132"/>
                </a:cubicBezTo>
                <a:cubicBezTo>
                  <a:pt x="13794" y="11197"/>
                  <a:pt x="13794" y="11197"/>
                  <a:pt x="13794" y="11197"/>
                </a:cubicBezTo>
                <a:cubicBezTo>
                  <a:pt x="13794" y="11197"/>
                  <a:pt x="13794" y="10998"/>
                  <a:pt x="14008" y="10998"/>
                </a:cubicBezTo>
                <a:cubicBezTo>
                  <a:pt x="14008" y="10998"/>
                  <a:pt x="14008" y="10998"/>
                  <a:pt x="14222" y="11197"/>
                </a:cubicBezTo>
                <a:cubicBezTo>
                  <a:pt x="15077" y="11989"/>
                  <a:pt x="15077" y="11989"/>
                  <a:pt x="15077" y="11989"/>
                </a:cubicBezTo>
                <a:cubicBezTo>
                  <a:pt x="15719" y="12584"/>
                  <a:pt x="16574" y="12980"/>
                  <a:pt x="17429" y="12980"/>
                </a:cubicBezTo>
                <a:cubicBezTo>
                  <a:pt x="18285" y="12980"/>
                  <a:pt x="19140" y="12584"/>
                  <a:pt x="19782" y="11989"/>
                </a:cubicBezTo>
                <a:cubicBezTo>
                  <a:pt x="19996" y="11791"/>
                  <a:pt x="19996" y="11791"/>
                  <a:pt x="19996" y="11791"/>
                </a:cubicBezTo>
                <a:cubicBezTo>
                  <a:pt x="21279" y="10602"/>
                  <a:pt x="21279" y="8819"/>
                  <a:pt x="19996" y="7630"/>
                </a:cubicBezTo>
                <a:cubicBezTo>
                  <a:pt x="12725" y="892"/>
                  <a:pt x="12725" y="892"/>
                  <a:pt x="12725" y="892"/>
                </a:cubicBezTo>
                <a:cubicBezTo>
                  <a:pt x="11441" y="-297"/>
                  <a:pt x="9303" y="-297"/>
                  <a:pt x="8233" y="892"/>
                </a:cubicBezTo>
                <a:cubicBezTo>
                  <a:pt x="962" y="7630"/>
                  <a:pt x="962" y="7630"/>
                  <a:pt x="962" y="7630"/>
                </a:cubicBezTo>
                <a:cubicBezTo>
                  <a:pt x="-321" y="8819"/>
                  <a:pt x="-321" y="10602"/>
                  <a:pt x="962" y="11791"/>
                </a:cubicBezTo>
                <a:lnTo>
                  <a:pt x="1176" y="11989"/>
                </a:lnTo>
                <a:close/>
                <a:moveTo>
                  <a:pt x="2245" y="8620"/>
                </a:moveTo>
                <a:cubicBezTo>
                  <a:pt x="9303" y="2081"/>
                  <a:pt x="9303" y="2081"/>
                  <a:pt x="9303" y="2081"/>
                </a:cubicBezTo>
                <a:cubicBezTo>
                  <a:pt x="9944" y="1486"/>
                  <a:pt x="11014" y="1486"/>
                  <a:pt x="11655" y="2081"/>
                </a:cubicBezTo>
                <a:cubicBezTo>
                  <a:pt x="18713" y="8620"/>
                  <a:pt x="18713" y="8620"/>
                  <a:pt x="18713" y="8620"/>
                </a:cubicBezTo>
                <a:cubicBezTo>
                  <a:pt x="19354" y="9215"/>
                  <a:pt x="19354" y="10206"/>
                  <a:pt x="18713" y="10800"/>
                </a:cubicBezTo>
                <a:cubicBezTo>
                  <a:pt x="18499" y="10998"/>
                  <a:pt x="18499" y="10998"/>
                  <a:pt x="18499" y="10998"/>
                </a:cubicBezTo>
                <a:cubicBezTo>
                  <a:pt x="18071" y="11395"/>
                  <a:pt x="17002" y="11395"/>
                  <a:pt x="16360" y="10998"/>
                </a:cubicBezTo>
                <a:cubicBezTo>
                  <a:pt x="15291" y="10008"/>
                  <a:pt x="15291" y="10008"/>
                  <a:pt x="15291" y="10008"/>
                </a:cubicBezTo>
                <a:cubicBezTo>
                  <a:pt x="14863" y="9611"/>
                  <a:pt x="14222" y="9215"/>
                  <a:pt x="13794" y="9215"/>
                </a:cubicBezTo>
                <a:cubicBezTo>
                  <a:pt x="12938" y="9215"/>
                  <a:pt x="12083" y="9809"/>
                  <a:pt x="12083" y="11197"/>
                </a:cubicBezTo>
                <a:cubicBezTo>
                  <a:pt x="12083" y="18132"/>
                  <a:pt x="12083" y="18132"/>
                  <a:pt x="12083" y="18132"/>
                </a:cubicBezTo>
                <a:cubicBezTo>
                  <a:pt x="12083" y="19123"/>
                  <a:pt x="11441" y="19718"/>
                  <a:pt x="10586" y="19718"/>
                </a:cubicBezTo>
                <a:cubicBezTo>
                  <a:pt x="10372" y="19718"/>
                  <a:pt x="10372" y="19718"/>
                  <a:pt x="10372" y="19718"/>
                </a:cubicBezTo>
                <a:cubicBezTo>
                  <a:pt x="9517" y="19718"/>
                  <a:pt x="8661" y="19123"/>
                  <a:pt x="8661" y="18132"/>
                </a:cubicBezTo>
                <a:cubicBezTo>
                  <a:pt x="8661" y="11197"/>
                  <a:pt x="8661" y="11197"/>
                  <a:pt x="8661" y="11197"/>
                </a:cubicBezTo>
                <a:cubicBezTo>
                  <a:pt x="8661" y="9809"/>
                  <a:pt x="7806" y="9215"/>
                  <a:pt x="7164" y="9215"/>
                </a:cubicBezTo>
                <a:cubicBezTo>
                  <a:pt x="6736" y="9215"/>
                  <a:pt x="6095" y="9611"/>
                  <a:pt x="5667" y="10008"/>
                </a:cubicBezTo>
                <a:cubicBezTo>
                  <a:pt x="4598" y="10998"/>
                  <a:pt x="4598" y="10998"/>
                  <a:pt x="4598" y="10998"/>
                </a:cubicBezTo>
                <a:cubicBezTo>
                  <a:pt x="3956" y="11395"/>
                  <a:pt x="2887" y="11395"/>
                  <a:pt x="2245" y="10998"/>
                </a:cubicBezTo>
                <a:cubicBezTo>
                  <a:pt x="2245" y="10800"/>
                  <a:pt x="2245" y="10800"/>
                  <a:pt x="2245" y="10800"/>
                </a:cubicBezTo>
                <a:cubicBezTo>
                  <a:pt x="1604" y="10206"/>
                  <a:pt x="1604" y="9215"/>
                  <a:pt x="2245" y="8620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35" name="组合 5"/>
          <p:cNvGrpSpPr/>
          <p:nvPr/>
        </p:nvGrpSpPr>
        <p:grpSpPr>
          <a:xfrm>
            <a:off x="5544976" y="777054"/>
            <a:ext cx="446191" cy="311603"/>
            <a:chOff x="0" y="0"/>
            <a:chExt cx="833923" cy="582380"/>
          </a:xfrm>
          <a:solidFill>
            <a:srgbClr val="030303"/>
          </a:solidFill>
        </p:grpSpPr>
        <p:sp>
          <p:nvSpPr>
            <p:cNvPr id="504" name="Freeform 34"/>
            <p:cNvSpPr/>
            <p:nvPr/>
          </p:nvSpPr>
          <p:spPr>
            <a:xfrm>
              <a:off x="0" y="-1"/>
              <a:ext cx="833924" cy="582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36" y="21600"/>
                  </a:moveTo>
                  <a:cubicBezTo>
                    <a:pt x="16164" y="21600"/>
                    <a:pt x="16164" y="21600"/>
                    <a:pt x="16164" y="21600"/>
                  </a:cubicBezTo>
                  <a:cubicBezTo>
                    <a:pt x="19168" y="21600"/>
                    <a:pt x="21600" y="17897"/>
                    <a:pt x="21600" y="13783"/>
                  </a:cubicBezTo>
                  <a:cubicBezTo>
                    <a:pt x="21600" y="9257"/>
                    <a:pt x="19025" y="5760"/>
                    <a:pt x="16021" y="5966"/>
                  </a:cubicBezTo>
                  <a:cubicBezTo>
                    <a:pt x="15449" y="2469"/>
                    <a:pt x="13303" y="0"/>
                    <a:pt x="10728" y="0"/>
                  </a:cubicBezTo>
                  <a:cubicBezTo>
                    <a:pt x="8297" y="0"/>
                    <a:pt x="6151" y="2469"/>
                    <a:pt x="5579" y="5966"/>
                  </a:cubicBezTo>
                  <a:cubicBezTo>
                    <a:pt x="5579" y="5966"/>
                    <a:pt x="5436" y="5966"/>
                    <a:pt x="5436" y="5966"/>
                  </a:cubicBezTo>
                  <a:cubicBezTo>
                    <a:pt x="2432" y="5966"/>
                    <a:pt x="0" y="9463"/>
                    <a:pt x="0" y="13783"/>
                  </a:cubicBezTo>
                  <a:cubicBezTo>
                    <a:pt x="0" y="17897"/>
                    <a:pt x="2432" y="21600"/>
                    <a:pt x="5436" y="21600"/>
                  </a:cubicBezTo>
                  <a:close/>
                  <a:moveTo>
                    <a:pt x="5436" y="7611"/>
                  </a:moveTo>
                  <a:cubicBezTo>
                    <a:pt x="5579" y="7611"/>
                    <a:pt x="5722" y="7611"/>
                    <a:pt x="5865" y="7611"/>
                  </a:cubicBezTo>
                  <a:cubicBezTo>
                    <a:pt x="6294" y="7611"/>
                    <a:pt x="6580" y="7200"/>
                    <a:pt x="6580" y="6789"/>
                  </a:cubicBezTo>
                  <a:cubicBezTo>
                    <a:pt x="6866" y="3909"/>
                    <a:pt x="8726" y="1646"/>
                    <a:pt x="10728" y="1646"/>
                  </a:cubicBezTo>
                  <a:cubicBezTo>
                    <a:pt x="12874" y="1646"/>
                    <a:pt x="14734" y="3909"/>
                    <a:pt x="15020" y="6789"/>
                  </a:cubicBezTo>
                  <a:cubicBezTo>
                    <a:pt x="15020" y="7200"/>
                    <a:pt x="15306" y="7611"/>
                    <a:pt x="15592" y="7611"/>
                  </a:cubicBezTo>
                  <a:cubicBezTo>
                    <a:pt x="15735" y="7611"/>
                    <a:pt x="16021" y="7611"/>
                    <a:pt x="16164" y="7611"/>
                  </a:cubicBezTo>
                  <a:cubicBezTo>
                    <a:pt x="18453" y="7611"/>
                    <a:pt x="20456" y="10286"/>
                    <a:pt x="20456" y="13783"/>
                  </a:cubicBezTo>
                  <a:cubicBezTo>
                    <a:pt x="20456" y="17074"/>
                    <a:pt x="18453" y="19954"/>
                    <a:pt x="16164" y="19954"/>
                  </a:cubicBezTo>
                  <a:cubicBezTo>
                    <a:pt x="5436" y="19954"/>
                    <a:pt x="5436" y="19954"/>
                    <a:pt x="5436" y="19954"/>
                  </a:cubicBezTo>
                  <a:cubicBezTo>
                    <a:pt x="3004" y="19954"/>
                    <a:pt x="1144" y="17074"/>
                    <a:pt x="1144" y="13783"/>
                  </a:cubicBezTo>
                  <a:cubicBezTo>
                    <a:pt x="1144" y="10286"/>
                    <a:pt x="3004" y="7611"/>
                    <a:pt x="5436" y="761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05" name="Freeform 36"/>
            <p:cNvSpPr/>
            <p:nvPr/>
          </p:nvSpPr>
          <p:spPr>
            <a:xfrm>
              <a:off x="244762" y="128547"/>
              <a:ext cx="340351" cy="369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1" h="21282" extrusionOk="0">
                  <a:moveTo>
                    <a:pt x="1285" y="12388"/>
                  </a:moveTo>
                  <a:cubicBezTo>
                    <a:pt x="2657" y="13658"/>
                    <a:pt x="5057" y="13658"/>
                    <a:pt x="6428" y="12388"/>
                  </a:cubicBezTo>
                  <a:cubicBezTo>
                    <a:pt x="6771" y="12070"/>
                    <a:pt x="6771" y="12070"/>
                    <a:pt x="6771" y="12070"/>
                  </a:cubicBezTo>
                  <a:cubicBezTo>
                    <a:pt x="6771" y="17788"/>
                    <a:pt x="6771" y="17788"/>
                    <a:pt x="6771" y="17788"/>
                  </a:cubicBezTo>
                  <a:cubicBezTo>
                    <a:pt x="6771" y="19694"/>
                    <a:pt x="8485" y="21282"/>
                    <a:pt x="10542" y="21282"/>
                  </a:cubicBezTo>
                  <a:cubicBezTo>
                    <a:pt x="10542" y="21282"/>
                    <a:pt x="10542" y="21282"/>
                    <a:pt x="10542" y="21282"/>
                  </a:cubicBezTo>
                  <a:cubicBezTo>
                    <a:pt x="10885" y="21282"/>
                    <a:pt x="10885" y="21282"/>
                    <a:pt x="10885" y="21282"/>
                  </a:cubicBezTo>
                  <a:cubicBezTo>
                    <a:pt x="12942" y="21282"/>
                    <a:pt x="14657" y="19694"/>
                    <a:pt x="14657" y="17788"/>
                  </a:cubicBezTo>
                  <a:cubicBezTo>
                    <a:pt x="14657" y="12070"/>
                    <a:pt x="14657" y="12070"/>
                    <a:pt x="14657" y="12070"/>
                  </a:cubicBezTo>
                  <a:cubicBezTo>
                    <a:pt x="14657" y="12388"/>
                    <a:pt x="14657" y="12388"/>
                    <a:pt x="14657" y="12388"/>
                  </a:cubicBezTo>
                  <a:cubicBezTo>
                    <a:pt x="15342" y="13023"/>
                    <a:pt x="16371" y="13341"/>
                    <a:pt x="17400" y="13341"/>
                  </a:cubicBezTo>
                  <a:cubicBezTo>
                    <a:pt x="18428" y="13341"/>
                    <a:pt x="19457" y="13023"/>
                    <a:pt x="20142" y="12388"/>
                  </a:cubicBezTo>
                  <a:cubicBezTo>
                    <a:pt x="20142" y="12070"/>
                    <a:pt x="20142" y="12070"/>
                    <a:pt x="20142" y="12070"/>
                  </a:cubicBezTo>
                  <a:cubicBezTo>
                    <a:pt x="20828" y="11435"/>
                    <a:pt x="21171" y="10800"/>
                    <a:pt x="21171" y="9847"/>
                  </a:cubicBezTo>
                  <a:cubicBezTo>
                    <a:pt x="21171" y="8894"/>
                    <a:pt x="20828" y="7941"/>
                    <a:pt x="20142" y="7306"/>
                  </a:cubicBezTo>
                  <a:cubicBezTo>
                    <a:pt x="13285" y="953"/>
                    <a:pt x="13285" y="953"/>
                    <a:pt x="13285" y="953"/>
                  </a:cubicBezTo>
                  <a:cubicBezTo>
                    <a:pt x="11914" y="-318"/>
                    <a:pt x="9514" y="-318"/>
                    <a:pt x="8142" y="953"/>
                  </a:cubicBezTo>
                  <a:cubicBezTo>
                    <a:pt x="1285" y="7306"/>
                    <a:pt x="1285" y="7306"/>
                    <a:pt x="1285" y="7306"/>
                  </a:cubicBezTo>
                  <a:cubicBezTo>
                    <a:pt x="-429" y="8576"/>
                    <a:pt x="-429" y="10800"/>
                    <a:pt x="1285" y="12070"/>
                  </a:cubicBezTo>
                  <a:lnTo>
                    <a:pt x="1285" y="12388"/>
                  </a:lnTo>
                  <a:close/>
                  <a:moveTo>
                    <a:pt x="3000" y="9211"/>
                  </a:moveTo>
                  <a:cubicBezTo>
                    <a:pt x="9857" y="2541"/>
                    <a:pt x="9857" y="2541"/>
                    <a:pt x="9857" y="2541"/>
                  </a:cubicBezTo>
                  <a:cubicBezTo>
                    <a:pt x="10200" y="2223"/>
                    <a:pt x="10885" y="2223"/>
                    <a:pt x="11228" y="2541"/>
                  </a:cubicBezTo>
                  <a:cubicBezTo>
                    <a:pt x="18428" y="9211"/>
                    <a:pt x="18428" y="9211"/>
                    <a:pt x="18428" y="9211"/>
                  </a:cubicBezTo>
                  <a:cubicBezTo>
                    <a:pt x="18428" y="9211"/>
                    <a:pt x="18428" y="9529"/>
                    <a:pt x="18428" y="9847"/>
                  </a:cubicBezTo>
                  <a:cubicBezTo>
                    <a:pt x="18428" y="9847"/>
                    <a:pt x="18428" y="10164"/>
                    <a:pt x="18428" y="10482"/>
                  </a:cubicBezTo>
                  <a:cubicBezTo>
                    <a:pt x="18085" y="10482"/>
                    <a:pt x="18085" y="10482"/>
                    <a:pt x="18085" y="10482"/>
                  </a:cubicBezTo>
                  <a:cubicBezTo>
                    <a:pt x="18085" y="10800"/>
                    <a:pt x="17742" y="10800"/>
                    <a:pt x="17400" y="10800"/>
                  </a:cubicBezTo>
                  <a:cubicBezTo>
                    <a:pt x="17057" y="10800"/>
                    <a:pt x="17057" y="10800"/>
                    <a:pt x="16714" y="10482"/>
                  </a:cubicBezTo>
                  <a:cubicBezTo>
                    <a:pt x="15685" y="9529"/>
                    <a:pt x="15685" y="9529"/>
                    <a:pt x="15685" y="9529"/>
                  </a:cubicBezTo>
                  <a:cubicBezTo>
                    <a:pt x="15000" y="9211"/>
                    <a:pt x="14657" y="8894"/>
                    <a:pt x="13971" y="8894"/>
                  </a:cubicBezTo>
                  <a:cubicBezTo>
                    <a:pt x="12942" y="8894"/>
                    <a:pt x="11914" y="9529"/>
                    <a:pt x="11914" y="11117"/>
                  </a:cubicBezTo>
                  <a:cubicBezTo>
                    <a:pt x="11914" y="17788"/>
                    <a:pt x="11914" y="17788"/>
                    <a:pt x="11914" y="17788"/>
                  </a:cubicBezTo>
                  <a:cubicBezTo>
                    <a:pt x="11914" y="18423"/>
                    <a:pt x="11228" y="18741"/>
                    <a:pt x="10885" y="18741"/>
                  </a:cubicBezTo>
                  <a:cubicBezTo>
                    <a:pt x="10542" y="18741"/>
                    <a:pt x="10542" y="18741"/>
                    <a:pt x="10542" y="18741"/>
                  </a:cubicBezTo>
                  <a:cubicBezTo>
                    <a:pt x="9857" y="18741"/>
                    <a:pt x="9514" y="18423"/>
                    <a:pt x="9514" y="17788"/>
                  </a:cubicBezTo>
                  <a:cubicBezTo>
                    <a:pt x="9514" y="11117"/>
                    <a:pt x="9514" y="11117"/>
                    <a:pt x="9514" y="11117"/>
                  </a:cubicBezTo>
                  <a:cubicBezTo>
                    <a:pt x="9514" y="9529"/>
                    <a:pt x="8485" y="8894"/>
                    <a:pt x="7457" y="8894"/>
                  </a:cubicBezTo>
                  <a:cubicBezTo>
                    <a:pt x="6771" y="8894"/>
                    <a:pt x="6085" y="9211"/>
                    <a:pt x="5742" y="9529"/>
                  </a:cubicBezTo>
                  <a:cubicBezTo>
                    <a:pt x="4714" y="10482"/>
                    <a:pt x="4714" y="10482"/>
                    <a:pt x="4714" y="10482"/>
                  </a:cubicBezTo>
                  <a:cubicBezTo>
                    <a:pt x="4371" y="10800"/>
                    <a:pt x="3685" y="10800"/>
                    <a:pt x="3342" y="10482"/>
                  </a:cubicBezTo>
                  <a:cubicBezTo>
                    <a:pt x="3000" y="10482"/>
                    <a:pt x="3000" y="10482"/>
                    <a:pt x="3000" y="10482"/>
                  </a:cubicBezTo>
                  <a:cubicBezTo>
                    <a:pt x="2657" y="10164"/>
                    <a:pt x="2657" y="9529"/>
                    <a:pt x="3000" y="921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3" name="组合 512"/>
          <p:cNvGrpSpPr/>
          <p:nvPr/>
        </p:nvGrpSpPr>
        <p:grpSpPr>
          <a:xfrm>
            <a:off x="6186673" y="777054"/>
            <a:ext cx="446191" cy="311603"/>
            <a:chOff x="8275022" y="598245"/>
            <a:chExt cx="446191" cy="311603"/>
          </a:xfrm>
        </p:grpSpPr>
        <p:sp>
          <p:nvSpPr>
            <p:cNvPr id="36" name="Freeform 37"/>
            <p:cNvSpPr/>
            <p:nvPr/>
          </p:nvSpPr>
          <p:spPr>
            <a:xfrm>
              <a:off x="8275022" y="598245"/>
              <a:ext cx="446191" cy="311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36" y="21600"/>
                  </a:moveTo>
                  <a:cubicBezTo>
                    <a:pt x="16164" y="21600"/>
                    <a:pt x="16164" y="21600"/>
                    <a:pt x="16164" y="21600"/>
                  </a:cubicBezTo>
                  <a:cubicBezTo>
                    <a:pt x="19168" y="21600"/>
                    <a:pt x="21600" y="17897"/>
                    <a:pt x="21600" y="13783"/>
                  </a:cubicBezTo>
                  <a:cubicBezTo>
                    <a:pt x="21600" y="9257"/>
                    <a:pt x="19025" y="5760"/>
                    <a:pt x="16021" y="5966"/>
                  </a:cubicBezTo>
                  <a:cubicBezTo>
                    <a:pt x="15449" y="2469"/>
                    <a:pt x="13303" y="0"/>
                    <a:pt x="10728" y="0"/>
                  </a:cubicBezTo>
                  <a:cubicBezTo>
                    <a:pt x="8297" y="0"/>
                    <a:pt x="6151" y="2469"/>
                    <a:pt x="5579" y="5966"/>
                  </a:cubicBezTo>
                  <a:cubicBezTo>
                    <a:pt x="5579" y="5966"/>
                    <a:pt x="5436" y="5966"/>
                    <a:pt x="5436" y="5966"/>
                  </a:cubicBezTo>
                  <a:cubicBezTo>
                    <a:pt x="2432" y="5966"/>
                    <a:pt x="0" y="9463"/>
                    <a:pt x="0" y="13783"/>
                  </a:cubicBezTo>
                  <a:cubicBezTo>
                    <a:pt x="0" y="17897"/>
                    <a:pt x="2432" y="21600"/>
                    <a:pt x="5436" y="21600"/>
                  </a:cubicBezTo>
                  <a:close/>
                  <a:moveTo>
                    <a:pt x="5436" y="7611"/>
                  </a:moveTo>
                  <a:cubicBezTo>
                    <a:pt x="5579" y="7611"/>
                    <a:pt x="5722" y="7611"/>
                    <a:pt x="5865" y="7611"/>
                  </a:cubicBezTo>
                  <a:cubicBezTo>
                    <a:pt x="6294" y="7611"/>
                    <a:pt x="6580" y="7200"/>
                    <a:pt x="6580" y="6789"/>
                  </a:cubicBezTo>
                  <a:cubicBezTo>
                    <a:pt x="6866" y="3909"/>
                    <a:pt x="8726" y="1646"/>
                    <a:pt x="10728" y="1646"/>
                  </a:cubicBezTo>
                  <a:cubicBezTo>
                    <a:pt x="12874" y="1646"/>
                    <a:pt x="14734" y="3909"/>
                    <a:pt x="15020" y="6789"/>
                  </a:cubicBezTo>
                  <a:cubicBezTo>
                    <a:pt x="15020" y="7200"/>
                    <a:pt x="15306" y="7611"/>
                    <a:pt x="15592" y="7611"/>
                  </a:cubicBezTo>
                  <a:cubicBezTo>
                    <a:pt x="15735" y="7611"/>
                    <a:pt x="16021" y="7611"/>
                    <a:pt x="16164" y="7611"/>
                  </a:cubicBezTo>
                  <a:cubicBezTo>
                    <a:pt x="18453" y="7611"/>
                    <a:pt x="20456" y="10286"/>
                    <a:pt x="20456" y="13783"/>
                  </a:cubicBezTo>
                  <a:cubicBezTo>
                    <a:pt x="20456" y="17074"/>
                    <a:pt x="18453" y="19954"/>
                    <a:pt x="16164" y="19954"/>
                  </a:cubicBezTo>
                  <a:cubicBezTo>
                    <a:pt x="5436" y="19954"/>
                    <a:pt x="5436" y="19954"/>
                    <a:pt x="5436" y="19954"/>
                  </a:cubicBezTo>
                  <a:cubicBezTo>
                    <a:pt x="3004" y="19954"/>
                    <a:pt x="1144" y="17074"/>
                    <a:pt x="1144" y="13783"/>
                  </a:cubicBezTo>
                  <a:cubicBezTo>
                    <a:pt x="1144" y="10286"/>
                    <a:pt x="3004" y="7611"/>
                    <a:pt x="5436" y="761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" name="Freeform 38"/>
            <p:cNvSpPr/>
            <p:nvPr/>
          </p:nvSpPr>
          <p:spPr>
            <a:xfrm>
              <a:off x="8405222" y="667003"/>
              <a:ext cx="182842" cy="197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7" h="21600" extrusionOk="0">
                  <a:moveTo>
                    <a:pt x="8229" y="20633"/>
                  </a:moveTo>
                  <a:cubicBezTo>
                    <a:pt x="8914" y="21278"/>
                    <a:pt x="9600" y="21600"/>
                    <a:pt x="10629" y="21600"/>
                  </a:cubicBezTo>
                  <a:cubicBezTo>
                    <a:pt x="11657" y="21600"/>
                    <a:pt x="12686" y="21278"/>
                    <a:pt x="13371" y="20633"/>
                  </a:cubicBezTo>
                  <a:cubicBezTo>
                    <a:pt x="20229" y="14185"/>
                    <a:pt x="20229" y="14185"/>
                    <a:pt x="20229" y="14185"/>
                  </a:cubicBezTo>
                  <a:cubicBezTo>
                    <a:pt x="21600" y="12896"/>
                    <a:pt x="21600" y="10639"/>
                    <a:pt x="20229" y="9349"/>
                  </a:cubicBezTo>
                  <a:cubicBezTo>
                    <a:pt x="20229" y="9027"/>
                    <a:pt x="20229" y="9027"/>
                    <a:pt x="20229" y="9027"/>
                  </a:cubicBezTo>
                  <a:cubicBezTo>
                    <a:pt x="18857" y="7737"/>
                    <a:pt x="16114" y="7737"/>
                    <a:pt x="14743" y="9027"/>
                  </a:cubicBezTo>
                  <a:cubicBezTo>
                    <a:pt x="14743" y="9349"/>
                    <a:pt x="14743" y="9349"/>
                    <a:pt x="14743" y="9349"/>
                  </a:cubicBezTo>
                  <a:cubicBezTo>
                    <a:pt x="14743" y="3224"/>
                    <a:pt x="14743" y="3224"/>
                    <a:pt x="14743" y="3224"/>
                  </a:cubicBezTo>
                  <a:cubicBezTo>
                    <a:pt x="14743" y="1290"/>
                    <a:pt x="13029" y="0"/>
                    <a:pt x="10971" y="0"/>
                  </a:cubicBezTo>
                  <a:cubicBezTo>
                    <a:pt x="10629" y="0"/>
                    <a:pt x="10629" y="0"/>
                    <a:pt x="10629" y="0"/>
                  </a:cubicBezTo>
                  <a:cubicBezTo>
                    <a:pt x="8571" y="0"/>
                    <a:pt x="6857" y="1290"/>
                    <a:pt x="6857" y="3224"/>
                  </a:cubicBezTo>
                  <a:cubicBezTo>
                    <a:pt x="6857" y="9349"/>
                    <a:pt x="6857" y="9349"/>
                    <a:pt x="6857" y="9349"/>
                  </a:cubicBezTo>
                  <a:cubicBezTo>
                    <a:pt x="6514" y="9027"/>
                    <a:pt x="6514" y="9027"/>
                    <a:pt x="6514" y="9027"/>
                  </a:cubicBezTo>
                  <a:cubicBezTo>
                    <a:pt x="5143" y="7737"/>
                    <a:pt x="2743" y="7737"/>
                    <a:pt x="1371" y="9027"/>
                  </a:cubicBezTo>
                  <a:cubicBezTo>
                    <a:pt x="1371" y="9349"/>
                    <a:pt x="1371" y="9349"/>
                    <a:pt x="1371" y="9349"/>
                  </a:cubicBezTo>
                  <a:cubicBezTo>
                    <a:pt x="343" y="9994"/>
                    <a:pt x="0" y="10639"/>
                    <a:pt x="0" y="11606"/>
                  </a:cubicBezTo>
                  <a:cubicBezTo>
                    <a:pt x="0" y="12573"/>
                    <a:pt x="343" y="13540"/>
                    <a:pt x="1371" y="14185"/>
                  </a:cubicBezTo>
                  <a:lnTo>
                    <a:pt x="8229" y="20633"/>
                  </a:lnTo>
                  <a:close/>
                  <a:moveTo>
                    <a:pt x="3086" y="10961"/>
                  </a:moveTo>
                  <a:cubicBezTo>
                    <a:pt x="3429" y="10961"/>
                    <a:pt x="3429" y="10961"/>
                    <a:pt x="3429" y="10961"/>
                  </a:cubicBezTo>
                  <a:cubicBezTo>
                    <a:pt x="3429" y="10639"/>
                    <a:pt x="3771" y="10639"/>
                    <a:pt x="4114" y="10639"/>
                  </a:cubicBezTo>
                  <a:cubicBezTo>
                    <a:pt x="4114" y="10639"/>
                    <a:pt x="4457" y="10639"/>
                    <a:pt x="4800" y="10961"/>
                  </a:cubicBezTo>
                  <a:cubicBezTo>
                    <a:pt x="5829" y="11928"/>
                    <a:pt x="5829" y="11928"/>
                    <a:pt x="5829" y="11928"/>
                  </a:cubicBezTo>
                  <a:cubicBezTo>
                    <a:pt x="6171" y="12251"/>
                    <a:pt x="6857" y="12573"/>
                    <a:pt x="7543" y="12573"/>
                  </a:cubicBezTo>
                  <a:cubicBezTo>
                    <a:pt x="8571" y="12573"/>
                    <a:pt x="9600" y="11928"/>
                    <a:pt x="9600" y="10316"/>
                  </a:cubicBezTo>
                  <a:cubicBezTo>
                    <a:pt x="9600" y="3224"/>
                    <a:pt x="9600" y="3224"/>
                    <a:pt x="9600" y="3224"/>
                  </a:cubicBezTo>
                  <a:cubicBezTo>
                    <a:pt x="9600" y="2901"/>
                    <a:pt x="9943" y="2579"/>
                    <a:pt x="10629" y="2579"/>
                  </a:cubicBezTo>
                  <a:cubicBezTo>
                    <a:pt x="10971" y="2579"/>
                    <a:pt x="10971" y="2579"/>
                    <a:pt x="10971" y="2579"/>
                  </a:cubicBezTo>
                  <a:cubicBezTo>
                    <a:pt x="11314" y="2579"/>
                    <a:pt x="12000" y="2901"/>
                    <a:pt x="12000" y="3224"/>
                  </a:cubicBezTo>
                  <a:cubicBezTo>
                    <a:pt x="12000" y="10316"/>
                    <a:pt x="12000" y="10316"/>
                    <a:pt x="12000" y="10316"/>
                  </a:cubicBezTo>
                  <a:cubicBezTo>
                    <a:pt x="12000" y="10961"/>
                    <a:pt x="12000" y="11284"/>
                    <a:pt x="12343" y="11606"/>
                  </a:cubicBezTo>
                  <a:cubicBezTo>
                    <a:pt x="13029" y="12896"/>
                    <a:pt x="14743" y="12896"/>
                    <a:pt x="15771" y="11928"/>
                  </a:cubicBezTo>
                  <a:cubicBezTo>
                    <a:pt x="16800" y="10961"/>
                    <a:pt x="16800" y="10961"/>
                    <a:pt x="16800" y="10961"/>
                  </a:cubicBezTo>
                  <a:cubicBezTo>
                    <a:pt x="17143" y="10639"/>
                    <a:pt x="17829" y="10639"/>
                    <a:pt x="18171" y="10961"/>
                  </a:cubicBezTo>
                  <a:cubicBezTo>
                    <a:pt x="18514" y="10961"/>
                    <a:pt x="18514" y="10961"/>
                    <a:pt x="18514" y="10961"/>
                  </a:cubicBezTo>
                  <a:cubicBezTo>
                    <a:pt x="18857" y="11284"/>
                    <a:pt x="18857" y="11928"/>
                    <a:pt x="18514" y="12251"/>
                  </a:cubicBezTo>
                  <a:cubicBezTo>
                    <a:pt x="11314" y="18699"/>
                    <a:pt x="11314" y="18699"/>
                    <a:pt x="11314" y="18699"/>
                  </a:cubicBezTo>
                  <a:cubicBezTo>
                    <a:pt x="10971" y="19343"/>
                    <a:pt x="10286" y="19343"/>
                    <a:pt x="9943" y="18699"/>
                  </a:cubicBezTo>
                  <a:cubicBezTo>
                    <a:pt x="3086" y="12251"/>
                    <a:pt x="3086" y="12251"/>
                    <a:pt x="3086" y="12251"/>
                  </a:cubicBezTo>
                  <a:cubicBezTo>
                    <a:pt x="3086" y="12251"/>
                    <a:pt x="2743" y="11928"/>
                    <a:pt x="2743" y="11606"/>
                  </a:cubicBezTo>
                  <a:cubicBezTo>
                    <a:pt x="2743" y="11284"/>
                    <a:pt x="3086" y="11284"/>
                    <a:pt x="3086" y="1096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8" name="Freeform 39"/>
          <p:cNvSpPr/>
          <p:nvPr/>
        </p:nvSpPr>
        <p:spPr>
          <a:xfrm>
            <a:off x="7313448" y="887504"/>
            <a:ext cx="311603" cy="90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452"/>
                </a:moveTo>
                <a:cubicBezTo>
                  <a:pt x="21600" y="4877"/>
                  <a:pt x="20160" y="0"/>
                  <a:pt x="18514" y="0"/>
                </a:cubicBezTo>
                <a:cubicBezTo>
                  <a:pt x="3291" y="0"/>
                  <a:pt x="3291" y="0"/>
                  <a:pt x="3291" y="0"/>
                </a:cubicBezTo>
                <a:cubicBezTo>
                  <a:pt x="1440" y="0"/>
                  <a:pt x="0" y="4877"/>
                  <a:pt x="0" y="11148"/>
                </a:cubicBezTo>
                <a:cubicBezTo>
                  <a:pt x="0" y="16723"/>
                  <a:pt x="1440" y="21600"/>
                  <a:pt x="3291" y="21600"/>
                </a:cubicBezTo>
                <a:cubicBezTo>
                  <a:pt x="18514" y="21600"/>
                  <a:pt x="18514" y="21600"/>
                  <a:pt x="18514" y="21600"/>
                </a:cubicBezTo>
                <a:cubicBezTo>
                  <a:pt x="20160" y="21600"/>
                  <a:pt x="21600" y="16723"/>
                  <a:pt x="21600" y="10452"/>
                </a:cubicBezTo>
                <a:close/>
                <a:moveTo>
                  <a:pt x="1646" y="10452"/>
                </a:moveTo>
                <a:cubicBezTo>
                  <a:pt x="1646" y="7665"/>
                  <a:pt x="2469" y="5574"/>
                  <a:pt x="3291" y="5574"/>
                </a:cubicBezTo>
                <a:cubicBezTo>
                  <a:pt x="18514" y="5574"/>
                  <a:pt x="18514" y="5574"/>
                  <a:pt x="18514" y="5574"/>
                </a:cubicBezTo>
                <a:cubicBezTo>
                  <a:pt x="19337" y="5574"/>
                  <a:pt x="19954" y="7665"/>
                  <a:pt x="19954" y="11148"/>
                </a:cubicBezTo>
                <a:cubicBezTo>
                  <a:pt x="19954" y="13935"/>
                  <a:pt x="19337" y="16026"/>
                  <a:pt x="18514" y="16026"/>
                </a:cubicBezTo>
                <a:cubicBezTo>
                  <a:pt x="3291" y="16026"/>
                  <a:pt x="3291" y="16026"/>
                  <a:pt x="3291" y="16026"/>
                </a:cubicBezTo>
                <a:cubicBezTo>
                  <a:pt x="2469" y="16026"/>
                  <a:pt x="1646" y="13935"/>
                  <a:pt x="1646" y="10452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39" name="Freeform 40"/>
          <p:cNvSpPr/>
          <p:nvPr/>
        </p:nvSpPr>
        <p:spPr>
          <a:xfrm>
            <a:off x="7820557" y="777785"/>
            <a:ext cx="311602" cy="310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03"/>
                </a:moveTo>
                <a:cubicBezTo>
                  <a:pt x="0" y="12549"/>
                  <a:pt x="1440" y="13989"/>
                  <a:pt x="3086" y="13989"/>
                </a:cubicBezTo>
                <a:cubicBezTo>
                  <a:pt x="6171" y="13989"/>
                  <a:pt x="6171" y="13989"/>
                  <a:pt x="6171" y="13989"/>
                </a:cubicBezTo>
                <a:cubicBezTo>
                  <a:pt x="6994" y="13989"/>
                  <a:pt x="7611" y="14606"/>
                  <a:pt x="7611" y="15429"/>
                </a:cubicBezTo>
                <a:cubicBezTo>
                  <a:pt x="7611" y="18309"/>
                  <a:pt x="7611" y="18309"/>
                  <a:pt x="7611" y="18309"/>
                </a:cubicBezTo>
                <a:cubicBezTo>
                  <a:pt x="7611" y="20160"/>
                  <a:pt x="9051" y="21600"/>
                  <a:pt x="10697" y="21600"/>
                </a:cubicBezTo>
                <a:cubicBezTo>
                  <a:pt x="10903" y="21600"/>
                  <a:pt x="10903" y="21600"/>
                  <a:pt x="10903" y="21600"/>
                </a:cubicBezTo>
                <a:cubicBezTo>
                  <a:pt x="12549" y="21600"/>
                  <a:pt x="13989" y="20160"/>
                  <a:pt x="13989" y="18309"/>
                </a:cubicBezTo>
                <a:cubicBezTo>
                  <a:pt x="13989" y="15429"/>
                  <a:pt x="13989" y="15429"/>
                  <a:pt x="13989" y="15429"/>
                </a:cubicBezTo>
                <a:cubicBezTo>
                  <a:pt x="13989" y="14606"/>
                  <a:pt x="14606" y="13989"/>
                  <a:pt x="15429" y="13989"/>
                </a:cubicBezTo>
                <a:cubicBezTo>
                  <a:pt x="18309" y="13989"/>
                  <a:pt x="18309" y="13989"/>
                  <a:pt x="18309" y="13989"/>
                </a:cubicBezTo>
                <a:cubicBezTo>
                  <a:pt x="20160" y="13989"/>
                  <a:pt x="21600" y="12549"/>
                  <a:pt x="21600" y="10697"/>
                </a:cubicBezTo>
                <a:cubicBezTo>
                  <a:pt x="21600" y="9051"/>
                  <a:pt x="20160" y="7611"/>
                  <a:pt x="18309" y="7611"/>
                </a:cubicBezTo>
                <a:cubicBezTo>
                  <a:pt x="15429" y="7611"/>
                  <a:pt x="15429" y="7611"/>
                  <a:pt x="15429" y="7611"/>
                </a:cubicBezTo>
                <a:cubicBezTo>
                  <a:pt x="14606" y="7611"/>
                  <a:pt x="13989" y="6994"/>
                  <a:pt x="13989" y="6171"/>
                </a:cubicBezTo>
                <a:cubicBezTo>
                  <a:pt x="13989" y="3291"/>
                  <a:pt x="13989" y="3291"/>
                  <a:pt x="13989" y="3291"/>
                </a:cubicBezTo>
                <a:cubicBezTo>
                  <a:pt x="13989" y="1440"/>
                  <a:pt x="12549" y="0"/>
                  <a:pt x="10697" y="0"/>
                </a:cubicBezTo>
                <a:cubicBezTo>
                  <a:pt x="9051" y="0"/>
                  <a:pt x="7611" y="1440"/>
                  <a:pt x="7611" y="3291"/>
                </a:cubicBezTo>
                <a:cubicBezTo>
                  <a:pt x="7611" y="6171"/>
                  <a:pt x="7611" y="6171"/>
                  <a:pt x="7611" y="6171"/>
                </a:cubicBezTo>
                <a:cubicBezTo>
                  <a:pt x="7611" y="6994"/>
                  <a:pt x="6994" y="7611"/>
                  <a:pt x="6171" y="7611"/>
                </a:cubicBezTo>
                <a:cubicBezTo>
                  <a:pt x="3086" y="7611"/>
                  <a:pt x="3086" y="7611"/>
                  <a:pt x="3086" y="7611"/>
                </a:cubicBezTo>
                <a:cubicBezTo>
                  <a:pt x="1440" y="7611"/>
                  <a:pt x="0" y="9051"/>
                  <a:pt x="0" y="10903"/>
                </a:cubicBezTo>
                <a:close/>
                <a:moveTo>
                  <a:pt x="3086" y="9257"/>
                </a:moveTo>
                <a:cubicBezTo>
                  <a:pt x="6171" y="9257"/>
                  <a:pt x="6171" y="9257"/>
                  <a:pt x="6171" y="9257"/>
                </a:cubicBezTo>
                <a:cubicBezTo>
                  <a:pt x="7817" y="9257"/>
                  <a:pt x="9257" y="7817"/>
                  <a:pt x="9257" y="6171"/>
                </a:cubicBezTo>
                <a:cubicBezTo>
                  <a:pt x="9257" y="3291"/>
                  <a:pt x="9257" y="3291"/>
                  <a:pt x="9257" y="3291"/>
                </a:cubicBezTo>
                <a:cubicBezTo>
                  <a:pt x="9257" y="2469"/>
                  <a:pt x="9874" y="1646"/>
                  <a:pt x="10903" y="1646"/>
                </a:cubicBezTo>
                <a:cubicBezTo>
                  <a:pt x="11726" y="1646"/>
                  <a:pt x="12343" y="2469"/>
                  <a:pt x="12343" y="3291"/>
                </a:cubicBezTo>
                <a:cubicBezTo>
                  <a:pt x="12343" y="6171"/>
                  <a:pt x="12343" y="6171"/>
                  <a:pt x="12343" y="6171"/>
                </a:cubicBezTo>
                <a:cubicBezTo>
                  <a:pt x="12343" y="7817"/>
                  <a:pt x="13783" y="9257"/>
                  <a:pt x="15429" y="9257"/>
                </a:cubicBezTo>
                <a:cubicBezTo>
                  <a:pt x="18309" y="9257"/>
                  <a:pt x="18309" y="9257"/>
                  <a:pt x="18309" y="9257"/>
                </a:cubicBezTo>
                <a:cubicBezTo>
                  <a:pt x="19131" y="9257"/>
                  <a:pt x="19954" y="9874"/>
                  <a:pt x="19954" y="10903"/>
                </a:cubicBezTo>
                <a:cubicBezTo>
                  <a:pt x="19954" y="11726"/>
                  <a:pt x="19131" y="12343"/>
                  <a:pt x="18309" y="12343"/>
                </a:cubicBezTo>
                <a:cubicBezTo>
                  <a:pt x="15429" y="12343"/>
                  <a:pt x="15429" y="12343"/>
                  <a:pt x="15429" y="12343"/>
                </a:cubicBezTo>
                <a:cubicBezTo>
                  <a:pt x="13783" y="12343"/>
                  <a:pt x="12343" y="13783"/>
                  <a:pt x="12343" y="15429"/>
                </a:cubicBezTo>
                <a:cubicBezTo>
                  <a:pt x="12343" y="18309"/>
                  <a:pt x="12343" y="18309"/>
                  <a:pt x="12343" y="18309"/>
                </a:cubicBezTo>
                <a:cubicBezTo>
                  <a:pt x="12343" y="19131"/>
                  <a:pt x="11726" y="19954"/>
                  <a:pt x="10903" y="19954"/>
                </a:cubicBezTo>
                <a:cubicBezTo>
                  <a:pt x="10697" y="19954"/>
                  <a:pt x="10697" y="19954"/>
                  <a:pt x="10697" y="19954"/>
                </a:cubicBezTo>
                <a:cubicBezTo>
                  <a:pt x="9874" y="19954"/>
                  <a:pt x="9257" y="19131"/>
                  <a:pt x="9257" y="18309"/>
                </a:cubicBezTo>
                <a:cubicBezTo>
                  <a:pt x="9257" y="15429"/>
                  <a:pt x="9257" y="15429"/>
                  <a:pt x="9257" y="15429"/>
                </a:cubicBezTo>
                <a:cubicBezTo>
                  <a:pt x="9257" y="13783"/>
                  <a:pt x="7817" y="12343"/>
                  <a:pt x="6171" y="12343"/>
                </a:cubicBezTo>
                <a:cubicBezTo>
                  <a:pt x="3086" y="12343"/>
                  <a:pt x="3086" y="12343"/>
                  <a:pt x="3086" y="12343"/>
                </a:cubicBezTo>
                <a:cubicBezTo>
                  <a:pt x="2263" y="12343"/>
                  <a:pt x="1646" y="11726"/>
                  <a:pt x="1646" y="10697"/>
                </a:cubicBezTo>
                <a:cubicBezTo>
                  <a:pt x="1646" y="9874"/>
                  <a:pt x="2263" y="9257"/>
                  <a:pt x="3086" y="9257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40" name="Freeform 41"/>
          <p:cNvSpPr/>
          <p:nvPr/>
        </p:nvSpPr>
        <p:spPr>
          <a:xfrm>
            <a:off x="8768571" y="810004"/>
            <a:ext cx="244257" cy="245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47" h="21092" extrusionOk="0">
                <a:moveTo>
                  <a:pt x="19716" y="14485"/>
                </a:moveTo>
                <a:cubicBezTo>
                  <a:pt x="17204" y="11944"/>
                  <a:pt x="17204" y="11944"/>
                  <a:pt x="17204" y="11944"/>
                </a:cubicBezTo>
                <a:cubicBezTo>
                  <a:pt x="16953" y="11435"/>
                  <a:pt x="16702" y="10927"/>
                  <a:pt x="16702" y="10673"/>
                </a:cubicBezTo>
                <a:cubicBezTo>
                  <a:pt x="16702" y="10165"/>
                  <a:pt x="16953" y="9657"/>
                  <a:pt x="17204" y="9148"/>
                </a:cubicBezTo>
                <a:cubicBezTo>
                  <a:pt x="19716" y="6607"/>
                  <a:pt x="19716" y="6607"/>
                  <a:pt x="19716" y="6607"/>
                </a:cubicBezTo>
                <a:cubicBezTo>
                  <a:pt x="21223" y="5082"/>
                  <a:pt x="21223" y="2795"/>
                  <a:pt x="19716" y="1017"/>
                </a:cubicBezTo>
                <a:cubicBezTo>
                  <a:pt x="18209" y="-254"/>
                  <a:pt x="15697" y="-254"/>
                  <a:pt x="14190" y="1017"/>
                </a:cubicBezTo>
                <a:cubicBezTo>
                  <a:pt x="11679" y="3558"/>
                  <a:pt x="11679" y="3558"/>
                  <a:pt x="11679" y="3558"/>
                </a:cubicBezTo>
                <a:cubicBezTo>
                  <a:pt x="11176" y="4320"/>
                  <a:pt x="9921" y="4320"/>
                  <a:pt x="9167" y="3558"/>
                </a:cubicBezTo>
                <a:cubicBezTo>
                  <a:pt x="6656" y="1017"/>
                  <a:pt x="6656" y="1017"/>
                  <a:pt x="6656" y="1017"/>
                </a:cubicBezTo>
                <a:cubicBezTo>
                  <a:pt x="5902" y="508"/>
                  <a:pt x="4897" y="0"/>
                  <a:pt x="3893" y="0"/>
                </a:cubicBezTo>
                <a:cubicBezTo>
                  <a:pt x="2888" y="0"/>
                  <a:pt x="1883" y="508"/>
                  <a:pt x="1130" y="1271"/>
                </a:cubicBezTo>
                <a:cubicBezTo>
                  <a:pt x="-377" y="2795"/>
                  <a:pt x="-377" y="5082"/>
                  <a:pt x="1130" y="6607"/>
                </a:cubicBezTo>
                <a:cubicBezTo>
                  <a:pt x="3642" y="9148"/>
                  <a:pt x="3642" y="9148"/>
                  <a:pt x="3642" y="9148"/>
                </a:cubicBezTo>
                <a:cubicBezTo>
                  <a:pt x="4144" y="9657"/>
                  <a:pt x="4144" y="10165"/>
                  <a:pt x="4144" y="10673"/>
                </a:cubicBezTo>
                <a:cubicBezTo>
                  <a:pt x="4144" y="10927"/>
                  <a:pt x="4144" y="11435"/>
                  <a:pt x="3642" y="11944"/>
                </a:cubicBezTo>
                <a:cubicBezTo>
                  <a:pt x="1130" y="14485"/>
                  <a:pt x="1130" y="14485"/>
                  <a:pt x="1130" y="14485"/>
                </a:cubicBezTo>
                <a:cubicBezTo>
                  <a:pt x="-377" y="16010"/>
                  <a:pt x="-377" y="18297"/>
                  <a:pt x="1130" y="20075"/>
                </a:cubicBezTo>
                <a:cubicBezTo>
                  <a:pt x="2637" y="21346"/>
                  <a:pt x="5149" y="21346"/>
                  <a:pt x="6656" y="20075"/>
                </a:cubicBezTo>
                <a:cubicBezTo>
                  <a:pt x="9167" y="17534"/>
                  <a:pt x="9167" y="17534"/>
                  <a:pt x="9167" y="17534"/>
                </a:cubicBezTo>
                <a:cubicBezTo>
                  <a:pt x="9921" y="16772"/>
                  <a:pt x="11176" y="16772"/>
                  <a:pt x="11679" y="17534"/>
                </a:cubicBezTo>
                <a:cubicBezTo>
                  <a:pt x="14190" y="20075"/>
                  <a:pt x="14190" y="20075"/>
                  <a:pt x="14190" y="20075"/>
                </a:cubicBezTo>
                <a:cubicBezTo>
                  <a:pt x="14944" y="20584"/>
                  <a:pt x="15949" y="21092"/>
                  <a:pt x="16953" y="21092"/>
                </a:cubicBezTo>
                <a:cubicBezTo>
                  <a:pt x="17958" y="21092"/>
                  <a:pt x="18963" y="20584"/>
                  <a:pt x="19716" y="19821"/>
                </a:cubicBezTo>
                <a:cubicBezTo>
                  <a:pt x="21223" y="18297"/>
                  <a:pt x="21223" y="16010"/>
                  <a:pt x="19716" y="14485"/>
                </a:cubicBezTo>
                <a:close/>
                <a:moveTo>
                  <a:pt x="18209" y="18551"/>
                </a:moveTo>
                <a:cubicBezTo>
                  <a:pt x="17707" y="19313"/>
                  <a:pt x="16451" y="19313"/>
                  <a:pt x="15697" y="18551"/>
                </a:cubicBezTo>
                <a:cubicBezTo>
                  <a:pt x="13186" y="16010"/>
                  <a:pt x="13186" y="16010"/>
                  <a:pt x="13186" y="16010"/>
                </a:cubicBezTo>
                <a:cubicBezTo>
                  <a:pt x="12432" y="15247"/>
                  <a:pt x="11428" y="14739"/>
                  <a:pt x="10423" y="14739"/>
                </a:cubicBezTo>
                <a:cubicBezTo>
                  <a:pt x="9418" y="14739"/>
                  <a:pt x="8414" y="15247"/>
                  <a:pt x="7660" y="16010"/>
                </a:cubicBezTo>
                <a:cubicBezTo>
                  <a:pt x="5149" y="18551"/>
                  <a:pt x="5149" y="18551"/>
                  <a:pt x="5149" y="18551"/>
                </a:cubicBezTo>
                <a:cubicBezTo>
                  <a:pt x="4646" y="19313"/>
                  <a:pt x="3390" y="19313"/>
                  <a:pt x="2637" y="18551"/>
                </a:cubicBezTo>
                <a:cubicBezTo>
                  <a:pt x="1883" y="17788"/>
                  <a:pt x="1883" y="16518"/>
                  <a:pt x="2637" y="15755"/>
                </a:cubicBezTo>
                <a:cubicBezTo>
                  <a:pt x="5149" y="13214"/>
                  <a:pt x="5149" y="13214"/>
                  <a:pt x="5149" y="13214"/>
                </a:cubicBezTo>
                <a:cubicBezTo>
                  <a:pt x="5902" y="12452"/>
                  <a:pt x="6153" y="11690"/>
                  <a:pt x="6153" y="10673"/>
                </a:cubicBezTo>
                <a:cubicBezTo>
                  <a:pt x="6153" y="9402"/>
                  <a:pt x="5902" y="8640"/>
                  <a:pt x="5149" y="7878"/>
                </a:cubicBezTo>
                <a:cubicBezTo>
                  <a:pt x="2637" y="5337"/>
                  <a:pt x="2637" y="5337"/>
                  <a:pt x="2637" y="5337"/>
                </a:cubicBezTo>
                <a:cubicBezTo>
                  <a:pt x="1883" y="4574"/>
                  <a:pt x="1883" y="3304"/>
                  <a:pt x="2637" y="2541"/>
                </a:cubicBezTo>
                <a:cubicBezTo>
                  <a:pt x="3390" y="1779"/>
                  <a:pt x="4646" y="1779"/>
                  <a:pt x="5149" y="2541"/>
                </a:cubicBezTo>
                <a:cubicBezTo>
                  <a:pt x="7660" y="5082"/>
                  <a:pt x="7660" y="5082"/>
                  <a:pt x="7660" y="5082"/>
                </a:cubicBezTo>
                <a:cubicBezTo>
                  <a:pt x="9167" y="6607"/>
                  <a:pt x="11679" y="6607"/>
                  <a:pt x="13186" y="5082"/>
                </a:cubicBezTo>
                <a:cubicBezTo>
                  <a:pt x="15697" y="2541"/>
                  <a:pt x="15697" y="2541"/>
                  <a:pt x="15697" y="2541"/>
                </a:cubicBezTo>
                <a:cubicBezTo>
                  <a:pt x="16451" y="1779"/>
                  <a:pt x="17456" y="1779"/>
                  <a:pt x="18460" y="2541"/>
                </a:cubicBezTo>
                <a:cubicBezTo>
                  <a:pt x="19214" y="3304"/>
                  <a:pt x="19214" y="4574"/>
                  <a:pt x="18460" y="5337"/>
                </a:cubicBezTo>
                <a:cubicBezTo>
                  <a:pt x="15949" y="7878"/>
                  <a:pt x="15949" y="7878"/>
                  <a:pt x="15949" y="7878"/>
                </a:cubicBezTo>
                <a:cubicBezTo>
                  <a:pt x="15195" y="8640"/>
                  <a:pt x="14693" y="9402"/>
                  <a:pt x="14693" y="10673"/>
                </a:cubicBezTo>
                <a:cubicBezTo>
                  <a:pt x="14693" y="11690"/>
                  <a:pt x="15195" y="12452"/>
                  <a:pt x="15949" y="13214"/>
                </a:cubicBezTo>
                <a:cubicBezTo>
                  <a:pt x="18460" y="15755"/>
                  <a:pt x="18460" y="15755"/>
                  <a:pt x="18460" y="15755"/>
                </a:cubicBezTo>
                <a:cubicBezTo>
                  <a:pt x="19214" y="16518"/>
                  <a:pt x="19214" y="17788"/>
                  <a:pt x="18209" y="1855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21" name="组合 520"/>
          <p:cNvGrpSpPr/>
          <p:nvPr/>
        </p:nvGrpSpPr>
        <p:grpSpPr>
          <a:xfrm>
            <a:off x="8327665" y="809969"/>
            <a:ext cx="245400" cy="245772"/>
            <a:chOff x="4114843" y="1202432"/>
            <a:chExt cx="245400" cy="245772"/>
          </a:xfrm>
        </p:grpSpPr>
        <p:sp>
          <p:nvSpPr>
            <p:cNvPr id="41" name="Freeform 42"/>
            <p:cNvSpPr/>
            <p:nvPr/>
          </p:nvSpPr>
          <p:spPr>
            <a:xfrm>
              <a:off x="4114843" y="1203207"/>
              <a:ext cx="243910" cy="244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7" h="21279" extrusionOk="0">
                  <a:moveTo>
                    <a:pt x="1101" y="14593"/>
                  </a:moveTo>
                  <a:cubicBezTo>
                    <a:pt x="-406" y="16136"/>
                    <a:pt x="-406" y="18450"/>
                    <a:pt x="1352" y="20250"/>
                  </a:cubicBezTo>
                  <a:cubicBezTo>
                    <a:pt x="1854" y="20765"/>
                    <a:pt x="2859" y="21279"/>
                    <a:pt x="3864" y="21279"/>
                  </a:cubicBezTo>
                  <a:cubicBezTo>
                    <a:pt x="5120" y="21279"/>
                    <a:pt x="5873" y="20765"/>
                    <a:pt x="6627" y="20250"/>
                  </a:cubicBezTo>
                  <a:cubicBezTo>
                    <a:pt x="19687" y="6622"/>
                    <a:pt x="19687" y="6622"/>
                    <a:pt x="19687" y="6622"/>
                  </a:cubicBezTo>
                  <a:cubicBezTo>
                    <a:pt x="21194" y="5079"/>
                    <a:pt x="21194" y="2765"/>
                    <a:pt x="19687" y="965"/>
                  </a:cubicBezTo>
                  <a:cubicBezTo>
                    <a:pt x="18180" y="-321"/>
                    <a:pt x="15668" y="-321"/>
                    <a:pt x="14413" y="965"/>
                  </a:cubicBezTo>
                  <a:lnTo>
                    <a:pt x="1101" y="14593"/>
                  </a:lnTo>
                  <a:close/>
                  <a:moveTo>
                    <a:pt x="16924" y="1993"/>
                  </a:moveTo>
                  <a:cubicBezTo>
                    <a:pt x="17427" y="1993"/>
                    <a:pt x="17929" y="2250"/>
                    <a:pt x="18431" y="2508"/>
                  </a:cubicBezTo>
                  <a:cubicBezTo>
                    <a:pt x="19185" y="3279"/>
                    <a:pt x="19185" y="4565"/>
                    <a:pt x="18431" y="5336"/>
                  </a:cubicBezTo>
                  <a:cubicBezTo>
                    <a:pt x="5371" y="18708"/>
                    <a:pt x="5371" y="18708"/>
                    <a:pt x="5371" y="18708"/>
                  </a:cubicBezTo>
                  <a:cubicBezTo>
                    <a:pt x="4617" y="19479"/>
                    <a:pt x="3361" y="19479"/>
                    <a:pt x="2608" y="18708"/>
                  </a:cubicBezTo>
                  <a:cubicBezTo>
                    <a:pt x="1854" y="17936"/>
                    <a:pt x="1854" y="16650"/>
                    <a:pt x="2608" y="15879"/>
                  </a:cubicBezTo>
                  <a:cubicBezTo>
                    <a:pt x="15668" y="2508"/>
                    <a:pt x="15668" y="2508"/>
                    <a:pt x="15668" y="2508"/>
                  </a:cubicBezTo>
                  <a:cubicBezTo>
                    <a:pt x="16171" y="2250"/>
                    <a:pt x="16422" y="1993"/>
                    <a:pt x="16924" y="199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" name="Freeform 43"/>
            <p:cNvSpPr/>
            <p:nvPr/>
          </p:nvSpPr>
          <p:spPr>
            <a:xfrm>
              <a:off x="4272467" y="1358964"/>
              <a:ext cx="87776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560" y="21600"/>
                    <a:pt x="21600" y="16560"/>
                    <a:pt x="21600" y="10800"/>
                  </a:cubicBezTo>
                  <a:cubicBezTo>
                    <a:pt x="21600" y="5040"/>
                    <a:pt x="16560" y="0"/>
                    <a:pt x="10800" y="0"/>
                  </a:cubicBezTo>
                  <a:cubicBezTo>
                    <a:pt x="5040" y="0"/>
                    <a:pt x="0" y="5040"/>
                    <a:pt x="0" y="10800"/>
                  </a:cubicBezTo>
                  <a:cubicBezTo>
                    <a:pt x="0" y="16560"/>
                    <a:pt x="5040" y="21600"/>
                    <a:pt x="10800" y="21600"/>
                  </a:cubicBezTo>
                  <a:close/>
                  <a:moveTo>
                    <a:pt x="10800" y="5760"/>
                  </a:moveTo>
                  <a:cubicBezTo>
                    <a:pt x="13680" y="5760"/>
                    <a:pt x="15840" y="7920"/>
                    <a:pt x="15840" y="10800"/>
                  </a:cubicBezTo>
                  <a:cubicBezTo>
                    <a:pt x="15840" y="13680"/>
                    <a:pt x="13680" y="15840"/>
                    <a:pt x="10800" y="15840"/>
                  </a:cubicBezTo>
                  <a:cubicBezTo>
                    <a:pt x="7920" y="15840"/>
                    <a:pt x="5760" y="13680"/>
                    <a:pt x="5760" y="10800"/>
                  </a:cubicBezTo>
                  <a:cubicBezTo>
                    <a:pt x="5760" y="7920"/>
                    <a:pt x="7920" y="5760"/>
                    <a:pt x="10800" y="57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" name="Freeform 44"/>
            <p:cNvSpPr/>
            <p:nvPr/>
          </p:nvSpPr>
          <p:spPr>
            <a:xfrm>
              <a:off x="4115933" y="1202432"/>
              <a:ext cx="87776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560" y="21600"/>
                    <a:pt x="21600" y="16560"/>
                    <a:pt x="21600" y="10800"/>
                  </a:cubicBezTo>
                  <a:cubicBezTo>
                    <a:pt x="21600" y="5040"/>
                    <a:pt x="16560" y="0"/>
                    <a:pt x="10800" y="0"/>
                  </a:cubicBezTo>
                  <a:cubicBezTo>
                    <a:pt x="5040" y="0"/>
                    <a:pt x="0" y="5040"/>
                    <a:pt x="0" y="10800"/>
                  </a:cubicBezTo>
                  <a:cubicBezTo>
                    <a:pt x="0" y="16560"/>
                    <a:pt x="5040" y="21600"/>
                    <a:pt x="10800" y="21600"/>
                  </a:cubicBezTo>
                  <a:close/>
                  <a:moveTo>
                    <a:pt x="10800" y="5760"/>
                  </a:moveTo>
                  <a:cubicBezTo>
                    <a:pt x="13680" y="5760"/>
                    <a:pt x="15840" y="7920"/>
                    <a:pt x="15840" y="10800"/>
                  </a:cubicBezTo>
                  <a:cubicBezTo>
                    <a:pt x="15840" y="13680"/>
                    <a:pt x="13680" y="15840"/>
                    <a:pt x="10800" y="15840"/>
                  </a:cubicBezTo>
                  <a:cubicBezTo>
                    <a:pt x="7920" y="15840"/>
                    <a:pt x="5760" y="13680"/>
                    <a:pt x="5760" y="10800"/>
                  </a:cubicBezTo>
                  <a:cubicBezTo>
                    <a:pt x="5760" y="7920"/>
                    <a:pt x="7920" y="5760"/>
                    <a:pt x="10800" y="57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0" name="组合 519"/>
          <p:cNvGrpSpPr/>
          <p:nvPr/>
        </p:nvGrpSpPr>
        <p:grpSpPr>
          <a:xfrm>
            <a:off x="9208334" y="728777"/>
            <a:ext cx="326231" cy="408156"/>
            <a:chOff x="5138517" y="1101490"/>
            <a:chExt cx="326231" cy="408156"/>
          </a:xfrm>
        </p:grpSpPr>
        <p:sp>
          <p:nvSpPr>
            <p:cNvPr id="44" name="Freeform 45"/>
            <p:cNvSpPr/>
            <p:nvPr/>
          </p:nvSpPr>
          <p:spPr>
            <a:xfrm>
              <a:off x="5204348" y="1101490"/>
              <a:ext cx="197495" cy="15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3708"/>
                    <a:pt x="21600" y="13708"/>
                    <a:pt x="21600" y="13708"/>
                  </a:cubicBezTo>
                  <a:cubicBezTo>
                    <a:pt x="21600" y="6231"/>
                    <a:pt x="16764" y="0"/>
                    <a:pt x="10639" y="0"/>
                  </a:cubicBezTo>
                  <a:cubicBezTo>
                    <a:pt x="4836" y="0"/>
                    <a:pt x="0" y="6231"/>
                    <a:pt x="0" y="1370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579" y="21600"/>
                    <a:pt x="2579" y="21600"/>
                    <a:pt x="2579" y="21600"/>
                  </a:cubicBezTo>
                  <a:cubicBezTo>
                    <a:pt x="2579" y="13708"/>
                    <a:pt x="2579" y="13708"/>
                    <a:pt x="2579" y="13708"/>
                  </a:cubicBezTo>
                  <a:cubicBezTo>
                    <a:pt x="2579" y="7892"/>
                    <a:pt x="6125" y="3323"/>
                    <a:pt x="10639" y="3323"/>
                  </a:cubicBezTo>
                  <a:cubicBezTo>
                    <a:pt x="15152" y="3323"/>
                    <a:pt x="19021" y="7892"/>
                    <a:pt x="19021" y="13708"/>
                  </a:cubicBezTo>
                  <a:cubicBezTo>
                    <a:pt x="19021" y="21600"/>
                    <a:pt x="19021" y="21600"/>
                    <a:pt x="19021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" name="Freeform 46"/>
            <p:cNvSpPr/>
            <p:nvPr/>
          </p:nvSpPr>
          <p:spPr>
            <a:xfrm>
              <a:off x="5138517" y="1268263"/>
              <a:ext cx="326231" cy="241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2" y="0"/>
                  </a:moveTo>
                  <a:cubicBezTo>
                    <a:pt x="1375" y="0"/>
                    <a:pt x="0" y="1580"/>
                    <a:pt x="0" y="3951"/>
                  </a:cubicBezTo>
                  <a:cubicBezTo>
                    <a:pt x="0" y="17649"/>
                    <a:pt x="0" y="17649"/>
                    <a:pt x="0" y="17649"/>
                  </a:cubicBezTo>
                  <a:cubicBezTo>
                    <a:pt x="0" y="19756"/>
                    <a:pt x="1375" y="21600"/>
                    <a:pt x="3142" y="21600"/>
                  </a:cubicBezTo>
                  <a:cubicBezTo>
                    <a:pt x="18655" y="21600"/>
                    <a:pt x="18655" y="21600"/>
                    <a:pt x="18655" y="21600"/>
                  </a:cubicBezTo>
                  <a:cubicBezTo>
                    <a:pt x="20225" y="21600"/>
                    <a:pt x="21600" y="19756"/>
                    <a:pt x="21600" y="17649"/>
                  </a:cubicBezTo>
                  <a:cubicBezTo>
                    <a:pt x="21600" y="3951"/>
                    <a:pt x="21600" y="3951"/>
                    <a:pt x="21600" y="3951"/>
                  </a:cubicBezTo>
                  <a:cubicBezTo>
                    <a:pt x="21600" y="1580"/>
                    <a:pt x="20225" y="0"/>
                    <a:pt x="18655" y="0"/>
                  </a:cubicBezTo>
                  <a:lnTo>
                    <a:pt x="3142" y="0"/>
                  </a:lnTo>
                  <a:close/>
                  <a:moveTo>
                    <a:pt x="20029" y="3951"/>
                  </a:moveTo>
                  <a:cubicBezTo>
                    <a:pt x="20029" y="17649"/>
                    <a:pt x="20029" y="17649"/>
                    <a:pt x="20029" y="17649"/>
                  </a:cubicBezTo>
                  <a:cubicBezTo>
                    <a:pt x="20029" y="18702"/>
                    <a:pt x="19440" y="19493"/>
                    <a:pt x="18655" y="19493"/>
                  </a:cubicBezTo>
                  <a:cubicBezTo>
                    <a:pt x="3142" y="19493"/>
                    <a:pt x="3142" y="19493"/>
                    <a:pt x="3142" y="19493"/>
                  </a:cubicBezTo>
                  <a:cubicBezTo>
                    <a:pt x="2356" y="19493"/>
                    <a:pt x="1571" y="18702"/>
                    <a:pt x="1571" y="17649"/>
                  </a:cubicBezTo>
                  <a:cubicBezTo>
                    <a:pt x="1571" y="3951"/>
                    <a:pt x="1571" y="3951"/>
                    <a:pt x="1571" y="3951"/>
                  </a:cubicBezTo>
                  <a:cubicBezTo>
                    <a:pt x="1571" y="2898"/>
                    <a:pt x="2356" y="2107"/>
                    <a:pt x="3142" y="2107"/>
                  </a:cubicBezTo>
                  <a:cubicBezTo>
                    <a:pt x="18655" y="2107"/>
                    <a:pt x="18655" y="2107"/>
                    <a:pt x="18655" y="2107"/>
                  </a:cubicBezTo>
                  <a:cubicBezTo>
                    <a:pt x="19440" y="2107"/>
                    <a:pt x="20029" y="2898"/>
                    <a:pt x="20029" y="395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" name="Freeform 47"/>
            <p:cNvSpPr/>
            <p:nvPr/>
          </p:nvSpPr>
          <p:spPr>
            <a:xfrm>
              <a:off x="5254088" y="1318003"/>
              <a:ext cx="95090" cy="141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725" y="0"/>
                    <a:pt x="0" y="3150"/>
                    <a:pt x="0" y="6750"/>
                  </a:cubicBezTo>
                  <a:cubicBezTo>
                    <a:pt x="0" y="8550"/>
                    <a:pt x="1350" y="10350"/>
                    <a:pt x="2700" y="11700"/>
                  </a:cubicBezTo>
                  <a:cubicBezTo>
                    <a:pt x="2700" y="16200"/>
                    <a:pt x="2700" y="16200"/>
                    <a:pt x="2700" y="16200"/>
                  </a:cubicBezTo>
                  <a:cubicBezTo>
                    <a:pt x="2700" y="18900"/>
                    <a:pt x="6750" y="21600"/>
                    <a:pt x="10800" y="21600"/>
                  </a:cubicBezTo>
                  <a:cubicBezTo>
                    <a:pt x="15525" y="21600"/>
                    <a:pt x="18900" y="18900"/>
                    <a:pt x="18900" y="16200"/>
                  </a:cubicBezTo>
                  <a:cubicBezTo>
                    <a:pt x="18900" y="11700"/>
                    <a:pt x="18900" y="11700"/>
                    <a:pt x="18900" y="11700"/>
                  </a:cubicBezTo>
                  <a:cubicBezTo>
                    <a:pt x="20250" y="10350"/>
                    <a:pt x="21600" y="8550"/>
                    <a:pt x="21600" y="6750"/>
                  </a:cubicBezTo>
                  <a:cubicBezTo>
                    <a:pt x="21600" y="3150"/>
                    <a:pt x="16875" y="0"/>
                    <a:pt x="10800" y="0"/>
                  </a:cubicBezTo>
                  <a:close/>
                  <a:moveTo>
                    <a:pt x="14175" y="9450"/>
                  </a:moveTo>
                  <a:cubicBezTo>
                    <a:pt x="13500" y="9900"/>
                    <a:pt x="13500" y="10350"/>
                    <a:pt x="13500" y="10800"/>
                  </a:cubicBezTo>
                  <a:cubicBezTo>
                    <a:pt x="13500" y="16200"/>
                    <a:pt x="13500" y="16200"/>
                    <a:pt x="13500" y="16200"/>
                  </a:cubicBezTo>
                  <a:cubicBezTo>
                    <a:pt x="13500" y="17100"/>
                    <a:pt x="12150" y="18000"/>
                    <a:pt x="10800" y="18000"/>
                  </a:cubicBezTo>
                  <a:cubicBezTo>
                    <a:pt x="9450" y="18000"/>
                    <a:pt x="8100" y="17100"/>
                    <a:pt x="8100" y="16200"/>
                  </a:cubicBezTo>
                  <a:cubicBezTo>
                    <a:pt x="8100" y="10800"/>
                    <a:pt x="8100" y="10800"/>
                    <a:pt x="8100" y="10800"/>
                  </a:cubicBezTo>
                  <a:cubicBezTo>
                    <a:pt x="8100" y="10350"/>
                    <a:pt x="8100" y="9900"/>
                    <a:pt x="7425" y="9450"/>
                  </a:cubicBezTo>
                  <a:cubicBezTo>
                    <a:pt x="6075" y="9000"/>
                    <a:pt x="5400" y="8100"/>
                    <a:pt x="5400" y="6750"/>
                  </a:cubicBezTo>
                  <a:cubicBezTo>
                    <a:pt x="5400" y="4950"/>
                    <a:pt x="8100" y="3600"/>
                    <a:pt x="10800" y="3600"/>
                  </a:cubicBezTo>
                  <a:cubicBezTo>
                    <a:pt x="13500" y="3600"/>
                    <a:pt x="16200" y="4950"/>
                    <a:pt x="16200" y="6750"/>
                  </a:cubicBezTo>
                  <a:cubicBezTo>
                    <a:pt x="16200" y="8100"/>
                    <a:pt x="15525" y="9000"/>
                    <a:pt x="14175" y="94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9" name="组合 518"/>
          <p:cNvGrpSpPr/>
          <p:nvPr/>
        </p:nvGrpSpPr>
        <p:grpSpPr>
          <a:xfrm>
            <a:off x="9730071" y="728777"/>
            <a:ext cx="323306" cy="408156"/>
            <a:chOff x="5673947" y="1101490"/>
            <a:chExt cx="323306" cy="408156"/>
          </a:xfrm>
        </p:grpSpPr>
        <p:sp>
          <p:nvSpPr>
            <p:cNvPr id="47" name="Freeform 48"/>
            <p:cNvSpPr/>
            <p:nvPr/>
          </p:nvSpPr>
          <p:spPr>
            <a:xfrm>
              <a:off x="5739777" y="1101490"/>
              <a:ext cx="174520" cy="15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600" extrusionOk="0">
                  <a:moveTo>
                    <a:pt x="11880" y="3323"/>
                  </a:moveTo>
                  <a:cubicBezTo>
                    <a:pt x="14400" y="3323"/>
                    <a:pt x="16920" y="4569"/>
                    <a:pt x="18720" y="7062"/>
                  </a:cubicBezTo>
                  <a:cubicBezTo>
                    <a:pt x="19440" y="7477"/>
                    <a:pt x="20160" y="7477"/>
                    <a:pt x="20880" y="7062"/>
                  </a:cubicBezTo>
                  <a:cubicBezTo>
                    <a:pt x="21240" y="6231"/>
                    <a:pt x="21600" y="5400"/>
                    <a:pt x="20880" y="4569"/>
                  </a:cubicBezTo>
                  <a:cubicBezTo>
                    <a:pt x="18720" y="1662"/>
                    <a:pt x="15480" y="0"/>
                    <a:pt x="11880" y="0"/>
                  </a:cubicBezTo>
                  <a:cubicBezTo>
                    <a:pt x="5400" y="0"/>
                    <a:pt x="0" y="6231"/>
                    <a:pt x="0" y="1370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880" y="21600"/>
                    <a:pt x="2880" y="21600"/>
                    <a:pt x="2880" y="21600"/>
                  </a:cubicBezTo>
                  <a:cubicBezTo>
                    <a:pt x="2880" y="13708"/>
                    <a:pt x="2880" y="13708"/>
                    <a:pt x="2880" y="13708"/>
                  </a:cubicBezTo>
                  <a:cubicBezTo>
                    <a:pt x="2880" y="7892"/>
                    <a:pt x="6840" y="3323"/>
                    <a:pt x="11880" y="332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" name="Freeform 49"/>
            <p:cNvSpPr/>
            <p:nvPr/>
          </p:nvSpPr>
          <p:spPr>
            <a:xfrm>
              <a:off x="5673947" y="1268263"/>
              <a:ext cx="323306" cy="241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28" y="21600"/>
                  </a:moveTo>
                  <a:cubicBezTo>
                    <a:pt x="20411" y="21600"/>
                    <a:pt x="21600" y="19756"/>
                    <a:pt x="21600" y="17649"/>
                  </a:cubicBezTo>
                  <a:cubicBezTo>
                    <a:pt x="21600" y="3951"/>
                    <a:pt x="21600" y="3951"/>
                    <a:pt x="21600" y="3951"/>
                  </a:cubicBezTo>
                  <a:cubicBezTo>
                    <a:pt x="21600" y="1580"/>
                    <a:pt x="20411" y="0"/>
                    <a:pt x="18628" y="0"/>
                  </a:cubicBezTo>
                  <a:cubicBezTo>
                    <a:pt x="2972" y="0"/>
                    <a:pt x="2972" y="0"/>
                    <a:pt x="2972" y="0"/>
                  </a:cubicBezTo>
                  <a:cubicBezTo>
                    <a:pt x="1387" y="0"/>
                    <a:pt x="0" y="1580"/>
                    <a:pt x="0" y="3951"/>
                  </a:cubicBezTo>
                  <a:cubicBezTo>
                    <a:pt x="0" y="17649"/>
                    <a:pt x="0" y="17649"/>
                    <a:pt x="0" y="17649"/>
                  </a:cubicBezTo>
                  <a:cubicBezTo>
                    <a:pt x="0" y="19756"/>
                    <a:pt x="1387" y="21600"/>
                    <a:pt x="2972" y="21600"/>
                  </a:cubicBezTo>
                  <a:lnTo>
                    <a:pt x="18628" y="21600"/>
                  </a:lnTo>
                  <a:close/>
                  <a:moveTo>
                    <a:pt x="1585" y="17649"/>
                  </a:moveTo>
                  <a:cubicBezTo>
                    <a:pt x="1585" y="3951"/>
                    <a:pt x="1585" y="3951"/>
                    <a:pt x="1585" y="3951"/>
                  </a:cubicBezTo>
                  <a:cubicBezTo>
                    <a:pt x="1585" y="2898"/>
                    <a:pt x="2180" y="2107"/>
                    <a:pt x="2972" y="2107"/>
                  </a:cubicBezTo>
                  <a:cubicBezTo>
                    <a:pt x="18628" y="2107"/>
                    <a:pt x="18628" y="2107"/>
                    <a:pt x="18628" y="2107"/>
                  </a:cubicBezTo>
                  <a:cubicBezTo>
                    <a:pt x="19420" y="2107"/>
                    <a:pt x="20015" y="2898"/>
                    <a:pt x="20015" y="3951"/>
                  </a:cubicBezTo>
                  <a:cubicBezTo>
                    <a:pt x="20015" y="17649"/>
                    <a:pt x="20015" y="17649"/>
                    <a:pt x="20015" y="17649"/>
                  </a:cubicBezTo>
                  <a:cubicBezTo>
                    <a:pt x="20015" y="18702"/>
                    <a:pt x="19420" y="19493"/>
                    <a:pt x="18628" y="19493"/>
                  </a:cubicBezTo>
                  <a:cubicBezTo>
                    <a:pt x="2972" y="19493"/>
                    <a:pt x="2972" y="19493"/>
                    <a:pt x="2972" y="19493"/>
                  </a:cubicBezTo>
                  <a:cubicBezTo>
                    <a:pt x="2180" y="19493"/>
                    <a:pt x="1585" y="18702"/>
                    <a:pt x="1585" y="1764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" name="Freeform 50"/>
            <p:cNvSpPr/>
            <p:nvPr/>
          </p:nvSpPr>
          <p:spPr>
            <a:xfrm>
              <a:off x="5789517" y="1318003"/>
              <a:ext cx="92165" cy="141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16200"/>
                  </a:moveTo>
                  <a:cubicBezTo>
                    <a:pt x="2787" y="18900"/>
                    <a:pt x="6271" y="21600"/>
                    <a:pt x="11148" y="21600"/>
                  </a:cubicBezTo>
                  <a:cubicBezTo>
                    <a:pt x="15329" y="21600"/>
                    <a:pt x="18813" y="18900"/>
                    <a:pt x="18813" y="16200"/>
                  </a:cubicBezTo>
                  <a:cubicBezTo>
                    <a:pt x="18813" y="11700"/>
                    <a:pt x="18813" y="11700"/>
                    <a:pt x="18813" y="11700"/>
                  </a:cubicBezTo>
                  <a:cubicBezTo>
                    <a:pt x="20903" y="10350"/>
                    <a:pt x="21600" y="8550"/>
                    <a:pt x="21600" y="6750"/>
                  </a:cubicBezTo>
                  <a:cubicBezTo>
                    <a:pt x="21600" y="3150"/>
                    <a:pt x="16723" y="0"/>
                    <a:pt x="11148" y="0"/>
                  </a:cubicBezTo>
                  <a:cubicBezTo>
                    <a:pt x="4877" y="0"/>
                    <a:pt x="0" y="3150"/>
                    <a:pt x="0" y="6750"/>
                  </a:cubicBezTo>
                  <a:cubicBezTo>
                    <a:pt x="0" y="8550"/>
                    <a:pt x="1394" y="10350"/>
                    <a:pt x="2787" y="11700"/>
                  </a:cubicBezTo>
                  <a:lnTo>
                    <a:pt x="2787" y="16200"/>
                  </a:lnTo>
                  <a:close/>
                  <a:moveTo>
                    <a:pt x="11148" y="3600"/>
                  </a:moveTo>
                  <a:cubicBezTo>
                    <a:pt x="13935" y="3600"/>
                    <a:pt x="16026" y="4950"/>
                    <a:pt x="16026" y="6750"/>
                  </a:cubicBezTo>
                  <a:cubicBezTo>
                    <a:pt x="16026" y="8100"/>
                    <a:pt x="15329" y="9000"/>
                    <a:pt x="14632" y="9450"/>
                  </a:cubicBezTo>
                  <a:cubicBezTo>
                    <a:pt x="13935" y="9900"/>
                    <a:pt x="13239" y="10350"/>
                    <a:pt x="13239" y="10800"/>
                  </a:cubicBezTo>
                  <a:cubicBezTo>
                    <a:pt x="13239" y="16200"/>
                    <a:pt x="13239" y="16200"/>
                    <a:pt x="13239" y="16200"/>
                  </a:cubicBezTo>
                  <a:cubicBezTo>
                    <a:pt x="13239" y="17100"/>
                    <a:pt x="12542" y="18000"/>
                    <a:pt x="11148" y="18000"/>
                  </a:cubicBezTo>
                  <a:cubicBezTo>
                    <a:pt x="9755" y="18000"/>
                    <a:pt x="8361" y="17100"/>
                    <a:pt x="8361" y="16200"/>
                  </a:cubicBezTo>
                  <a:cubicBezTo>
                    <a:pt x="8361" y="10800"/>
                    <a:pt x="8361" y="10800"/>
                    <a:pt x="8361" y="10800"/>
                  </a:cubicBezTo>
                  <a:cubicBezTo>
                    <a:pt x="8361" y="10350"/>
                    <a:pt x="8361" y="9900"/>
                    <a:pt x="7665" y="9450"/>
                  </a:cubicBezTo>
                  <a:cubicBezTo>
                    <a:pt x="6271" y="9000"/>
                    <a:pt x="5574" y="8100"/>
                    <a:pt x="5574" y="6750"/>
                  </a:cubicBezTo>
                  <a:cubicBezTo>
                    <a:pt x="5574" y="4950"/>
                    <a:pt x="7665" y="3600"/>
                    <a:pt x="11148" y="3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8" name="组合 517"/>
          <p:cNvGrpSpPr/>
          <p:nvPr/>
        </p:nvGrpSpPr>
        <p:grpSpPr>
          <a:xfrm>
            <a:off x="10248883" y="760230"/>
            <a:ext cx="346713" cy="345250"/>
            <a:chOff x="6194747" y="1138063"/>
            <a:chExt cx="346713" cy="345250"/>
          </a:xfrm>
        </p:grpSpPr>
        <p:sp>
          <p:nvSpPr>
            <p:cNvPr id="50" name="Freeform 51"/>
            <p:cNvSpPr/>
            <p:nvPr/>
          </p:nvSpPr>
          <p:spPr>
            <a:xfrm>
              <a:off x="6194747" y="1138063"/>
              <a:ext cx="346713" cy="345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54" y="21600"/>
                  </a:moveTo>
                  <a:cubicBezTo>
                    <a:pt x="18646" y="21600"/>
                    <a:pt x="18646" y="21600"/>
                    <a:pt x="18646" y="21600"/>
                  </a:cubicBezTo>
                  <a:cubicBezTo>
                    <a:pt x="20308" y="21600"/>
                    <a:pt x="21600" y="20308"/>
                    <a:pt x="21600" y="18646"/>
                  </a:cubicBezTo>
                  <a:cubicBezTo>
                    <a:pt x="21600" y="2954"/>
                    <a:pt x="21600" y="2954"/>
                    <a:pt x="21600" y="2954"/>
                  </a:cubicBezTo>
                  <a:cubicBezTo>
                    <a:pt x="21600" y="1292"/>
                    <a:pt x="20308" y="0"/>
                    <a:pt x="18646" y="0"/>
                  </a:cubicBezTo>
                  <a:cubicBezTo>
                    <a:pt x="2954" y="0"/>
                    <a:pt x="2954" y="0"/>
                    <a:pt x="2954" y="0"/>
                  </a:cubicBezTo>
                  <a:cubicBezTo>
                    <a:pt x="1292" y="0"/>
                    <a:pt x="0" y="1292"/>
                    <a:pt x="0" y="2954"/>
                  </a:cubicBezTo>
                  <a:cubicBezTo>
                    <a:pt x="0" y="18646"/>
                    <a:pt x="0" y="18646"/>
                    <a:pt x="0" y="18646"/>
                  </a:cubicBezTo>
                  <a:cubicBezTo>
                    <a:pt x="0" y="20308"/>
                    <a:pt x="1292" y="21600"/>
                    <a:pt x="2954" y="21600"/>
                  </a:cubicBezTo>
                  <a:close/>
                  <a:moveTo>
                    <a:pt x="1477" y="2954"/>
                  </a:moveTo>
                  <a:cubicBezTo>
                    <a:pt x="1477" y="2215"/>
                    <a:pt x="2215" y="1477"/>
                    <a:pt x="2954" y="1477"/>
                  </a:cubicBezTo>
                  <a:cubicBezTo>
                    <a:pt x="18646" y="1477"/>
                    <a:pt x="18646" y="1477"/>
                    <a:pt x="18646" y="1477"/>
                  </a:cubicBezTo>
                  <a:cubicBezTo>
                    <a:pt x="19385" y="1477"/>
                    <a:pt x="20123" y="2215"/>
                    <a:pt x="20123" y="2954"/>
                  </a:cubicBezTo>
                  <a:cubicBezTo>
                    <a:pt x="20123" y="18646"/>
                    <a:pt x="20123" y="18646"/>
                    <a:pt x="20123" y="18646"/>
                  </a:cubicBezTo>
                  <a:cubicBezTo>
                    <a:pt x="20123" y="19385"/>
                    <a:pt x="19385" y="20123"/>
                    <a:pt x="18646" y="20123"/>
                  </a:cubicBezTo>
                  <a:cubicBezTo>
                    <a:pt x="6462" y="20123"/>
                    <a:pt x="6462" y="20123"/>
                    <a:pt x="6462" y="20123"/>
                  </a:cubicBezTo>
                  <a:cubicBezTo>
                    <a:pt x="6277" y="20123"/>
                    <a:pt x="6277" y="20123"/>
                    <a:pt x="6092" y="20123"/>
                  </a:cubicBezTo>
                  <a:cubicBezTo>
                    <a:pt x="6092" y="20123"/>
                    <a:pt x="5908" y="20123"/>
                    <a:pt x="5908" y="20123"/>
                  </a:cubicBezTo>
                  <a:cubicBezTo>
                    <a:pt x="2954" y="20123"/>
                    <a:pt x="2954" y="20123"/>
                    <a:pt x="2954" y="20123"/>
                  </a:cubicBezTo>
                  <a:cubicBezTo>
                    <a:pt x="2215" y="20123"/>
                    <a:pt x="1477" y="19385"/>
                    <a:pt x="1477" y="18646"/>
                  </a:cubicBezTo>
                  <a:lnTo>
                    <a:pt x="1477" y="2954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1" name="Freeform 52"/>
            <p:cNvSpPr/>
            <p:nvPr/>
          </p:nvSpPr>
          <p:spPr>
            <a:xfrm>
              <a:off x="6324946" y="1208283"/>
              <a:ext cx="86313" cy="95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14" y="21600"/>
                  </a:moveTo>
                  <a:cubicBezTo>
                    <a:pt x="6703" y="21600"/>
                    <a:pt x="7448" y="20925"/>
                    <a:pt x="8938" y="20250"/>
                  </a:cubicBezTo>
                  <a:cubicBezTo>
                    <a:pt x="18621" y="15525"/>
                    <a:pt x="18621" y="15525"/>
                    <a:pt x="18621" y="15525"/>
                  </a:cubicBezTo>
                  <a:cubicBezTo>
                    <a:pt x="20855" y="14175"/>
                    <a:pt x="21600" y="12825"/>
                    <a:pt x="21600" y="10800"/>
                  </a:cubicBezTo>
                  <a:cubicBezTo>
                    <a:pt x="21600" y="8775"/>
                    <a:pt x="20855" y="6750"/>
                    <a:pt x="18621" y="6075"/>
                  </a:cubicBezTo>
                  <a:cubicBezTo>
                    <a:pt x="8938" y="675"/>
                    <a:pt x="8938" y="675"/>
                    <a:pt x="8938" y="675"/>
                  </a:cubicBezTo>
                  <a:cubicBezTo>
                    <a:pt x="7448" y="0"/>
                    <a:pt x="6703" y="0"/>
                    <a:pt x="5214" y="0"/>
                  </a:cubicBezTo>
                  <a:cubicBezTo>
                    <a:pt x="2234" y="0"/>
                    <a:pt x="0" y="2025"/>
                    <a:pt x="0" y="5400"/>
                  </a:cubicBezTo>
                  <a:cubicBezTo>
                    <a:pt x="0" y="15525"/>
                    <a:pt x="0" y="15525"/>
                    <a:pt x="0" y="15525"/>
                  </a:cubicBezTo>
                  <a:cubicBezTo>
                    <a:pt x="0" y="18900"/>
                    <a:pt x="2234" y="21600"/>
                    <a:pt x="5214" y="21600"/>
                  </a:cubicBezTo>
                  <a:close/>
                  <a:moveTo>
                    <a:pt x="5959" y="5400"/>
                  </a:moveTo>
                  <a:cubicBezTo>
                    <a:pt x="5959" y="5400"/>
                    <a:pt x="5959" y="5400"/>
                    <a:pt x="5959" y="5400"/>
                  </a:cubicBezTo>
                  <a:cubicBezTo>
                    <a:pt x="5959" y="5400"/>
                    <a:pt x="5959" y="5400"/>
                    <a:pt x="5959" y="5400"/>
                  </a:cubicBezTo>
                  <a:cubicBezTo>
                    <a:pt x="15641" y="10800"/>
                    <a:pt x="15641" y="10800"/>
                    <a:pt x="15641" y="10800"/>
                  </a:cubicBezTo>
                  <a:cubicBezTo>
                    <a:pt x="15641" y="10800"/>
                    <a:pt x="15641" y="10800"/>
                    <a:pt x="15641" y="10800"/>
                  </a:cubicBezTo>
                  <a:cubicBezTo>
                    <a:pt x="15641" y="10800"/>
                    <a:pt x="15641" y="10800"/>
                    <a:pt x="15641" y="10800"/>
                  </a:cubicBezTo>
                  <a:cubicBezTo>
                    <a:pt x="5959" y="15525"/>
                    <a:pt x="5959" y="15525"/>
                    <a:pt x="5959" y="15525"/>
                  </a:cubicBezTo>
                  <a:cubicBezTo>
                    <a:pt x="5959" y="15525"/>
                    <a:pt x="5959" y="15525"/>
                    <a:pt x="5959" y="16200"/>
                  </a:cubicBezTo>
                  <a:cubicBezTo>
                    <a:pt x="5959" y="15525"/>
                    <a:pt x="5959" y="15525"/>
                    <a:pt x="5959" y="15525"/>
                  </a:cubicBezTo>
                  <a:lnTo>
                    <a:pt x="5959" y="54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2" name="Freeform 53"/>
            <p:cNvSpPr/>
            <p:nvPr/>
          </p:nvSpPr>
          <p:spPr>
            <a:xfrm>
              <a:off x="6316169" y="1398463"/>
              <a:ext cx="19310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0935" y="0"/>
                    <a:pt x="202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0271" y="21600"/>
                    <a:pt x="20271" y="21600"/>
                    <a:pt x="20271" y="21600"/>
                  </a:cubicBezTo>
                  <a:cubicBezTo>
                    <a:pt x="20935" y="21600"/>
                    <a:pt x="21600" y="189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3" name="Freeform 54"/>
            <p:cNvSpPr/>
            <p:nvPr/>
          </p:nvSpPr>
          <p:spPr>
            <a:xfrm>
              <a:off x="6224005" y="1398463"/>
              <a:ext cx="4535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0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5760" y="0"/>
                    <a:pt x="5760" y="0"/>
                    <a:pt x="5760" y="0"/>
                  </a:cubicBezTo>
                  <a:cubicBezTo>
                    <a:pt x="2880" y="0"/>
                    <a:pt x="0" y="5400"/>
                    <a:pt x="0" y="10800"/>
                  </a:cubicBezTo>
                  <a:cubicBezTo>
                    <a:pt x="0" y="18900"/>
                    <a:pt x="2880" y="21600"/>
                    <a:pt x="576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4" name="Freeform 55"/>
            <p:cNvSpPr/>
            <p:nvPr/>
          </p:nvSpPr>
          <p:spPr>
            <a:xfrm>
              <a:off x="6281059" y="1373594"/>
              <a:ext cx="23407" cy="74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9872"/>
                    <a:pt x="21600" y="18144"/>
                  </a:cubicBez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1728"/>
                    <a:pt x="16200" y="0"/>
                    <a:pt x="10800" y="0"/>
                  </a:cubicBezTo>
                  <a:cubicBezTo>
                    <a:pt x="5400" y="0"/>
                    <a:pt x="0" y="1728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872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7" name="组合 516"/>
          <p:cNvGrpSpPr/>
          <p:nvPr/>
        </p:nvGrpSpPr>
        <p:grpSpPr>
          <a:xfrm>
            <a:off x="10791102" y="786563"/>
            <a:ext cx="294048" cy="292585"/>
            <a:chOff x="6756509" y="1164396"/>
            <a:chExt cx="294048" cy="292585"/>
          </a:xfrm>
        </p:grpSpPr>
        <p:sp>
          <p:nvSpPr>
            <p:cNvPr id="55" name="Freeform 56"/>
            <p:cNvSpPr/>
            <p:nvPr/>
          </p:nvSpPr>
          <p:spPr>
            <a:xfrm>
              <a:off x="6923282" y="1297521"/>
              <a:ext cx="6436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19636" y="0"/>
                    <a:pt x="17673" y="0"/>
                  </a:cubicBezTo>
                  <a:cubicBezTo>
                    <a:pt x="982" y="0"/>
                    <a:pt x="982" y="0"/>
                    <a:pt x="982" y="0"/>
                  </a:cubicBezTo>
                  <a:cubicBezTo>
                    <a:pt x="982" y="10800"/>
                    <a:pt x="982" y="10800"/>
                    <a:pt x="982" y="10800"/>
                  </a:cubicBezTo>
                  <a:cubicBezTo>
                    <a:pt x="982" y="16200"/>
                    <a:pt x="982" y="18900"/>
                    <a:pt x="0" y="21600"/>
                  </a:cubicBezTo>
                  <a:cubicBezTo>
                    <a:pt x="17673" y="21600"/>
                    <a:pt x="17673" y="21600"/>
                    <a:pt x="17673" y="21600"/>
                  </a:cubicBezTo>
                  <a:cubicBezTo>
                    <a:pt x="19636" y="21600"/>
                    <a:pt x="21600" y="189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6" name="Freeform 57"/>
            <p:cNvSpPr/>
            <p:nvPr/>
          </p:nvSpPr>
          <p:spPr>
            <a:xfrm>
              <a:off x="6889634" y="1193655"/>
              <a:ext cx="24870" cy="127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8900" y="21600"/>
                    <a:pt x="21600" y="21098"/>
                    <a:pt x="21600" y="19591"/>
                  </a:cubicBezTo>
                  <a:cubicBezTo>
                    <a:pt x="21600" y="2009"/>
                    <a:pt x="21600" y="2009"/>
                    <a:pt x="21600" y="2009"/>
                  </a:cubicBezTo>
                  <a:cubicBezTo>
                    <a:pt x="21600" y="1005"/>
                    <a:pt x="18900" y="0"/>
                    <a:pt x="10800" y="0"/>
                  </a:cubicBezTo>
                  <a:cubicBezTo>
                    <a:pt x="5400" y="0"/>
                    <a:pt x="0" y="1005"/>
                    <a:pt x="0" y="2009"/>
                  </a:cubicBezTo>
                  <a:cubicBezTo>
                    <a:pt x="0" y="19591"/>
                    <a:pt x="0" y="19591"/>
                    <a:pt x="0" y="19591"/>
                  </a:cubicBezTo>
                  <a:cubicBezTo>
                    <a:pt x="0" y="21098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7" name="Freeform 58"/>
            <p:cNvSpPr/>
            <p:nvPr/>
          </p:nvSpPr>
          <p:spPr>
            <a:xfrm>
              <a:off x="6756509" y="1164396"/>
              <a:ext cx="294048" cy="292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1" y="21600"/>
                  </a:moveTo>
                  <a:cubicBezTo>
                    <a:pt x="16800" y="21600"/>
                    <a:pt x="21600" y="16800"/>
                    <a:pt x="21600" y="10691"/>
                  </a:cubicBezTo>
                  <a:cubicBezTo>
                    <a:pt x="21600" y="4800"/>
                    <a:pt x="16800" y="0"/>
                    <a:pt x="10691" y="0"/>
                  </a:cubicBezTo>
                  <a:cubicBezTo>
                    <a:pt x="4800" y="0"/>
                    <a:pt x="0" y="4800"/>
                    <a:pt x="0" y="10691"/>
                  </a:cubicBezTo>
                  <a:cubicBezTo>
                    <a:pt x="0" y="16800"/>
                    <a:pt x="4800" y="21600"/>
                    <a:pt x="10691" y="21600"/>
                  </a:cubicBezTo>
                  <a:close/>
                  <a:moveTo>
                    <a:pt x="9600" y="1745"/>
                  </a:moveTo>
                  <a:cubicBezTo>
                    <a:pt x="10036" y="1745"/>
                    <a:pt x="10473" y="1745"/>
                    <a:pt x="10691" y="1745"/>
                  </a:cubicBezTo>
                  <a:cubicBezTo>
                    <a:pt x="11127" y="1745"/>
                    <a:pt x="11564" y="1745"/>
                    <a:pt x="12000" y="1745"/>
                  </a:cubicBezTo>
                  <a:cubicBezTo>
                    <a:pt x="16364" y="2400"/>
                    <a:pt x="19855" y="6109"/>
                    <a:pt x="19855" y="10691"/>
                  </a:cubicBezTo>
                  <a:cubicBezTo>
                    <a:pt x="19855" y="15709"/>
                    <a:pt x="15709" y="19855"/>
                    <a:pt x="10691" y="19855"/>
                  </a:cubicBezTo>
                  <a:cubicBezTo>
                    <a:pt x="5673" y="19855"/>
                    <a:pt x="1745" y="15709"/>
                    <a:pt x="1745" y="10691"/>
                  </a:cubicBezTo>
                  <a:cubicBezTo>
                    <a:pt x="1745" y="6109"/>
                    <a:pt x="5018" y="2400"/>
                    <a:pt x="9600" y="174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6" name="组合 515"/>
          <p:cNvGrpSpPr/>
          <p:nvPr/>
        </p:nvGrpSpPr>
        <p:grpSpPr>
          <a:xfrm>
            <a:off x="11280661" y="751452"/>
            <a:ext cx="367194" cy="362806"/>
            <a:chOff x="7250977" y="1135138"/>
            <a:chExt cx="367194" cy="362806"/>
          </a:xfrm>
        </p:grpSpPr>
        <p:sp>
          <p:nvSpPr>
            <p:cNvPr id="58" name="Freeform 59"/>
            <p:cNvSpPr/>
            <p:nvPr/>
          </p:nvSpPr>
          <p:spPr>
            <a:xfrm>
              <a:off x="7250977" y="1135138"/>
              <a:ext cx="367194" cy="253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26" y="5777"/>
                  </a:moveTo>
                  <a:cubicBezTo>
                    <a:pt x="16026" y="5777"/>
                    <a:pt x="16026" y="5777"/>
                    <a:pt x="16026" y="5777"/>
                  </a:cubicBezTo>
                  <a:cubicBezTo>
                    <a:pt x="15329" y="2260"/>
                    <a:pt x="13239" y="0"/>
                    <a:pt x="10800" y="0"/>
                  </a:cubicBezTo>
                  <a:cubicBezTo>
                    <a:pt x="8187" y="0"/>
                    <a:pt x="6097" y="2260"/>
                    <a:pt x="5400" y="5777"/>
                  </a:cubicBezTo>
                  <a:cubicBezTo>
                    <a:pt x="5400" y="5777"/>
                    <a:pt x="5400" y="5777"/>
                    <a:pt x="5400" y="5777"/>
                  </a:cubicBezTo>
                  <a:cubicBezTo>
                    <a:pt x="2439" y="5777"/>
                    <a:pt x="0" y="9293"/>
                    <a:pt x="0" y="13814"/>
                  </a:cubicBezTo>
                  <a:cubicBezTo>
                    <a:pt x="0" y="18084"/>
                    <a:pt x="2439" y="21600"/>
                    <a:pt x="5400" y="21600"/>
                  </a:cubicBezTo>
                  <a:cubicBezTo>
                    <a:pt x="16026" y="21600"/>
                    <a:pt x="16026" y="21600"/>
                    <a:pt x="16026" y="21600"/>
                  </a:cubicBezTo>
                  <a:cubicBezTo>
                    <a:pt x="19161" y="21600"/>
                    <a:pt x="21600" y="18084"/>
                    <a:pt x="21600" y="13814"/>
                  </a:cubicBezTo>
                  <a:cubicBezTo>
                    <a:pt x="21600" y="9293"/>
                    <a:pt x="19161" y="5777"/>
                    <a:pt x="16026" y="5777"/>
                  </a:cubicBezTo>
                  <a:close/>
                  <a:moveTo>
                    <a:pt x="16026" y="19591"/>
                  </a:moveTo>
                  <a:cubicBezTo>
                    <a:pt x="5400" y="19591"/>
                    <a:pt x="5400" y="19591"/>
                    <a:pt x="5400" y="19591"/>
                  </a:cubicBezTo>
                  <a:cubicBezTo>
                    <a:pt x="3135" y="19591"/>
                    <a:pt x="1394" y="17079"/>
                    <a:pt x="1394" y="13814"/>
                  </a:cubicBezTo>
                  <a:cubicBezTo>
                    <a:pt x="1394" y="10549"/>
                    <a:pt x="3135" y="7786"/>
                    <a:pt x="5400" y="7786"/>
                  </a:cubicBezTo>
                  <a:cubicBezTo>
                    <a:pt x="5574" y="7786"/>
                    <a:pt x="5748" y="7786"/>
                    <a:pt x="5923" y="7786"/>
                  </a:cubicBezTo>
                  <a:cubicBezTo>
                    <a:pt x="6271" y="7786"/>
                    <a:pt x="6619" y="7535"/>
                    <a:pt x="6619" y="7033"/>
                  </a:cubicBezTo>
                  <a:cubicBezTo>
                    <a:pt x="6968" y="4019"/>
                    <a:pt x="8710" y="2009"/>
                    <a:pt x="10800" y="2009"/>
                  </a:cubicBezTo>
                  <a:cubicBezTo>
                    <a:pt x="12716" y="2009"/>
                    <a:pt x="14458" y="4019"/>
                    <a:pt x="14806" y="7033"/>
                  </a:cubicBezTo>
                  <a:cubicBezTo>
                    <a:pt x="14806" y="7535"/>
                    <a:pt x="15155" y="7786"/>
                    <a:pt x="15503" y="7786"/>
                  </a:cubicBezTo>
                  <a:cubicBezTo>
                    <a:pt x="15677" y="7786"/>
                    <a:pt x="15852" y="7786"/>
                    <a:pt x="16026" y="7786"/>
                  </a:cubicBezTo>
                  <a:cubicBezTo>
                    <a:pt x="18290" y="7786"/>
                    <a:pt x="20206" y="10549"/>
                    <a:pt x="20206" y="13814"/>
                  </a:cubicBezTo>
                  <a:cubicBezTo>
                    <a:pt x="20206" y="17079"/>
                    <a:pt x="18290" y="19591"/>
                    <a:pt x="16026" y="1959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9" name="Freeform 60"/>
            <p:cNvSpPr/>
            <p:nvPr/>
          </p:nvSpPr>
          <p:spPr>
            <a:xfrm>
              <a:off x="7367286" y="1405778"/>
              <a:ext cx="131647" cy="48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0965" extrusionOk="0">
                  <a:moveTo>
                    <a:pt x="10440" y="20965"/>
                  </a:moveTo>
                  <a:cubicBezTo>
                    <a:pt x="14280" y="20965"/>
                    <a:pt x="18120" y="15883"/>
                    <a:pt x="21000" y="9530"/>
                  </a:cubicBezTo>
                  <a:cubicBezTo>
                    <a:pt x="21480" y="6989"/>
                    <a:pt x="21480" y="4447"/>
                    <a:pt x="21000" y="1906"/>
                  </a:cubicBezTo>
                  <a:cubicBezTo>
                    <a:pt x="20040" y="-635"/>
                    <a:pt x="19080" y="-635"/>
                    <a:pt x="18120" y="1906"/>
                  </a:cubicBezTo>
                  <a:cubicBezTo>
                    <a:pt x="16200" y="6989"/>
                    <a:pt x="13320" y="10800"/>
                    <a:pt x="10440" y="10800"/>
                  </a:cubicBezTo>
                  <a:cubicBezTo>
                    <a:pt x="10440" y="10800"/>
                    <a:pt x="10440" y="10800"/>
                    <a:pt x="10440" y="10800"/>
                  </a:cubicBezTo>
                  <a:cubicBezTo>
                    <a:pt x="7560" y="10800"/>
                    <a:pt x="5160" y="6989"/>
                    <a:pt x="3240" y="1906"/>
                  </a:cubicBezTo>
                  <a:cubicBezTo>
                    <a:pt x="2280" y="-635"/>
                    <a:pt x="1320" y="-635"/>
                    <a:pt x="360" y="1906"/>
                  </a:cubicBezTo>
                  <a:cubicBezTo>
                    <a:pt x="-120" y="4447"/>
                    <a:pt x="-120" y="6989"/>
                    <a:pt x="360" y="9530"/>
                  </a:cubicBezTo>
                  <a:cubicBezTo>
                    <a:pt x="3240" y="15883"/>
                    <a:pt x="6600" y="20965"/>
                    <a:pt x="10440" y="20965"/>
                  </a:cubicBezTo>
                  <a:cubicBezTo>
                    <a:pt x="10440" y="20965"/>
                    <a:pt x="10440" y="20965"/>
                    <a:pt x="10440" y="2096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0" name="Freeform 61"/>
            <p:cNvSpPr/>
            <p:nvPr/>
          </p:nvSpPr>
          <p:spPr>
            <a:xfrm>
              <a:off x="7343877" y="1440889"/>
              <a:ext cx="178464" cy="5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3" h="21060" extrusionOk="0">
                  <a:moveTo>
                    <a:pt x="265" y="1620"/>
                  </a:moveTo>
                  <a:cubicBezTo>
                    <a:pt x="-89" y="3780"/>
                    <a:pt x="-89" y="5940"/>
                    <a:pt x="265" y="8100"/>
                  </a:cubicBezTo>
                  <a:cubicBezTo>
                    <a:pt x="3098" y="15660"/>
                    <a:pt x="6639" y="21060"/>
                    <a:pt x="10534" y="21060"/>
                  </a:cubicBezTo>
                  <a:cubicBezTo>
                    <a:pt x="10534" y="21060"/>
                    <a:pt x="10534" y="21060"/>
                    <a:pt x="10534" y="21060"/>
                  </a:cubicBezTo>
                  <a:cubicBezTo>
                    <a:pt x="14429" y="21060"/>
                    <a:pt x="18324" y="15660"/>
                    <a:pt x="21157" y="8100"/>
                  </a:cubicBezTo>
                  <a:cubicBezTo>
                    <a:pt x="21511" y="5940"/>
                    <a:pt x="21511" y="3780"/>
                    <a:pt x="21157" y="1620"/>
                  </a:cubicBezTo>
                  <a:cubicBezTo>
                    <a:pt x="20449" y="-540"/>
                    <a:pt x="19741" y="-540"/>
                    <a:pt x="19032" y="1620"/>
                  </a:cubicBezTo>
                  <a:cubicBezTo>
                    <a:pt x="16908" y="8100"/>
                    <a:pt x="13721" y="12420"/>
                    <a:pt x="10534" y="12420"/>
                  </a:cubicBezTo>
                  <a:cubicBezTo>
                    <a:pt x="10534" y="12420"/>
                    <a:pt x="10534" y="12420"/>
                    <a:pt x="10534" y="12420"/>
                  </a:cubicBezTo>
                  <a:cubicBezTo>
                    <a:pt x="7347" y="12420"/>
                    <a:pt x="4514" y="8100"/>
                    <a:pt x="2390" y="1620"/>
                  </a:cubicBezTo>
                  <a:cubicBezTo>
                    <a:pt x="1681" y="-540"/>
                    <a:pt x="973" y="-540"/>
                    <a:pt x="265" y="162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8" name="组合 537"/>
          <p:cNvGrpSpPr/>
          <p:nvPr/>
        </p:nvGrpSpPr>
        <p:grpSpPr>
          <a:xfrm>
            <a:off x="735555" y="2419987"/>
            <a:ext cx="83387" cy="377434"/>
            <a:chOff x="3126999" y="2185516"/>
            <a:chExt cx="83387" cy="377434"/>
          </a:xfrm>
        </p:grpSpPr>
        <p:sp>
          <p:nvSpPr>
            <p:cNvPr id="101" name="Freeform 103"/>
            <p:cNvSpPr/>
            <p:nvPr/>
          </p:nvSpPr>
          <p:spPr>
            <a:xfrm>
              <a:off x="3126999" y="2185516"/>
              <a:ext cx="83387" cy="266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360"/>
                  </a:moveTo>
                  <a:cubicBezTo>
                    <a:pt x="21600" y="1440"/>
                    <a:pt x="16200" y="0"/>
                    <a:pt x="10800" y="0"/>
                  </a:cubicBezTo>
                  <a:cubicBezTo>
                    <a:pt x="4629" y="0"/>
                    <a:pt x="0" y="1440"/>
                    <a:pt x="0" y="3360"/>
                  </a:cubicBezTo>
                  <a:cubicBezTo>
                    <a:pt x="0" y="18240"/>
                    <a:pt x="0" y="18240"/>
                    <a:pt x="0" y="18240"/>
                  </a:cubicBezTo>
                  <a:cubicBezTo>
                    <a:pt x="0" y="19920"/>
                    <a:pt x="4629" y="21600"/>
                    <a:pt x="10800" y="21600"/>
                  </a:cubicBezTo>
                  <a:cubicBezTo>
                    <a:pt x="16200" y="21600"/>
                    <a:pt x="21600" y="19920"/>
                    <a:pt x="21600" y="18240"/>
                  </a:cubicBezTo>
                  <a:lnTo>
                    <a:pt x="21600" y="3360"/>
                  </a:lnTo>
                  <a:close/>
                  <a:moveTo>
                    <a:pt x="15429" y="18240"/>
                  </a:moveTo>
                  <a:cubicBezTo>
                    <a:pt x="15429" y="18960"/>
                    <a:pt x="13114" y="19680"/>
                    <a:pt x="10800" y="19680"/>
                  </a:cubicBezTo>
                  <a:cubicBezTo>
                    <a:pt x="7714" y="19680"/>
                    <a:pt x="6171" y="18960"/>
                    <a:pt x="6171" y="18240"/>
                  </a:cubicBezTo>
                  <a:cubicBezTo>
                    <a:pt x="6171" y="3360"/>
                    <a:pt x="6171" y="3360"/>
                    <a:pt x="6171" y="3360"/>
                  </a:cubicBezTo>
                  <a:cubicBezTo>
                    <a:pt x="6171" y="2400"/>
                    <a:pt x="7714" y="1920"/>
                    <a:pt x="10800" y="1920"/>
                  </a:cubicBezTo>
                  <a:cubicBezTo>
                    <a:pt x="13114" y="1920"/>
                    <a:pt x="15429" y="2400"/>
                    <a:pt x="15429" y="3360"/>
                  </a:cubicBezTo>
                  <a:lnTo>
                    <a:pt x="15429" y="1824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2" name="Freeform 104"/>
            <p:cNvSpPr/>
            <p:nvPr/>
          </p:nvSpPr>
          <p:spPr>
            <a:xfrm>
              <a:off x="3126999" y="2481026"/>
              <a:ext cx="83387" cy="8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629" y="0"/>
                    <a:pt x="0" y="4629"/>
                    <a:pt x="0" y="10800"/>
                  </a:cubicBezTo>
                  <a:cubicBezTo>
                    <a:pt x="0" y="16971"/>
                    <a:pt x="4629" y="21600"/>
                    <a:pt x="10800" y="21600"/>
                  </a:cubicBezTo>
                  <a:cubicBezTo>
                    <a:pt x="16200" y="21600"/>
                    <a:pt x="21600" y="16971"/>
                    <a:pt x="21600" y="10800"/>
                  </a:cubicBezTo>
                  <a:cubicBezTo>
                    <a:pt x="21600" y="4629"/>
                    <a:pt x="16200" y="0"/>
                    <a:pt x="10800" y="0"/>
                  </a:cubicBezTo>
                  <a:close/>
                  <a:moveTo>
                    <a:pt x="10800" y="15429"/>
                  </a:moveTo>
                  <a:cubicBezTo>
                    <a:pt x="7714" y="15429"/>
                    <a:pt x="6171" y="13114"/>
                    <a:pt x="6171" y="10800"/>
                  </a:cubicBezTo>
                  <a:cubicBezTo>
                    <a:pt x="6171" y="7714"/>
                    <a:pt x="7714" y="6171"/>
                    <a:pt x="10800" y="6171"/>
                  </a:cubicBezTo>
                  <a:cubicBezTo>
                    <a:pt x="13114" y="6171"/>
                    <a:pt x="15429" y="7714"/>
                    <a:pt x="15429" y="10800"/>
                  </a:cubicBezTo>
                  <a:cubicBezTo>
                    <a:pt x="15429" y="13114"/>
                    <a:pt x="13114" y="15429"/>
                    <a:pt x="10800" y="154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7" name="组合 536"/>
          <p:cNvGrpSpPr/>
          <p:nvPr/>
        </p:nvGrpSpPr>
        <p:grpSpPr>
          <a:xfrm>
            <a:off x="1006481" y="2416330"/>
            <a:ext cx="197495" cy="384749"/>
            <a:chOff x="3615614" y="2178201"/>
            <a:chExt cx="197495" cy="384749"/>
          </a:xfrm>
        </p:grpSpPr>
        <p:sp>
          <p:nvSpPr>
            <p:cNvPr id="103" name="Freeform 105"/>
            <p:cNvSpPr/>
            <p:nvPr/>
          </p:nvSpPr>
          <p:spPr>
            <a:xfrm>
              <a:off x="3671206" y="2481026"/>
              <a:ext cx="83387" cy="8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4629"/>
                    <a:pt x="0" y="10800"/>
                  </a:cubicBezTo>
                  <a:cubicBezTo>
                    <a:pt x="0" y="16971"/>
                    <a:pt x="5400" y="21600"/>
                    <a:pt x="10800" y="21600"/>
                  </a:cubicBezTo>
                  <a:cubicBezTo>
                    <a:pt x="16971" y="21600"/>
                    <a:pt x="21600" y="16971"/>
                    <a:pt x="21600" y="10800"/>
                  </a:cubicBezTo>
                  <a:cubicBezTo>
                    <a:pt x="21600" y="4629"/>
                    <a:pt x="16971" y="0"/>
                    <a:pt x="10800" y="0"/>
                  </a:cubicBezTo>
                  <a:close/>
                  <a:moveTo>
                    <a:pt x="10800" y="15429"/>
                  </a:moveTo>
                  <a:cubicBezTo>
                    <a:pt x="8486" y="15429"/>
                    <a:pt x="6171" y="13114"/>
                    <a:pt x="6171" y="10800"/>
                  </a:cubicBezTo>
                  <a:cubicBezTo>
                    <a:pt x="6171" y="7714"/>
                    <a:pt x="8486" y="6171"/>
                    <a:pt x="10800" y="6171"/>
                  </a:cubicBezTo>
                  <a:cubicBezTo>
                    <a:pt x="13886" y="6171"/>
                    <a:pt x="15429" y="7714"/>
                    <a:pt x="15429" y="10800"/>
                  </a:cubicBezTo>
                  <a:cubicBezTo>
                    <a:pt x="15429" y="13114"/>
                    <a:pt x="13886" y="15429"/>
                    <a:pt x="10800" y="154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4" name="Freeform 106"/>
            <p:cNvSpPr/>
            <p:nvPr/>
          </p:nvSpPr>
          <p:spPr>
            <a:xfrm>
              <a:off x="3615614" y="2178201"/>
              <a:ext cx="197495" cy="270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2" y="15429"/>
                  </a:moveTo>
                  <a:cubicBezTo>
                    <a:pt x="15797" y="15191"/>
                    <a:pt x="16442" y="14716"/>
                    <a:pt x="16764" y="14479"/>
                  </a:cubicBezTo>
                  <a:cubicBezTo>
                    <a:pt x="17409" y="14242"/>
                    <a:pt x="18054" y="14004"/>
                    <a:pt x="18376" y="13530"/>
                  </a:cubicBezTo>
                  <a:cubicBezTo>
                    <a:pt x="20310" y="12105"/>
                    <a:pt x="21600" y="9969"/>
                    <a:pt x="21600" y="7833"/>
                  </a:cubicBezTo>
                  <a:cubicBezTo>
                    <a:pt x="21600" y="3560"/>
                    <a:pt x="16764" y="0"/>
                    <a:pt x="10639" y="0"/>
                  </a:cubicBezTo>
                  <a:cubicBezTo>
                    <a:pt x="4836" y="0"/>
                    <a:pt x="0" y="3560"/>
                    <a:pt x="0" y="7833"/>
                  </a:cubicBezTo>
                  <a:cubicBezTo>
                    <a:pt x="0" y="9732"/>
                    <a:pt x="1934" y="11156"/>
                    <a:pt x="4513" y="11156"/>
                  </a:cubicBezTo>
                  <a:cubicBezTo>
                    <a:pt x="5158" y="11156"/>
                    <a:pt x="5803" y="11156"/>
                    <a:pt x="6125" y="10919"/>
                  </a:cubicBezTo>
                  <a:cubicBezTo>
                    <a:pt x="7737" y="10444"/>
                    <a:pt x="9027" y="9257"/>
                    <a:pt x="9027" y="7833"/>
                  </a:cubicBezTo>
                  <a:cubicBezTo>
                    <a:pt x="9027" y="7121"/>
                    <a:pt x="9672" y="6646"/>
                    <a:pt x="10639" y="6646"/>
                  </a:cubicBezTo>
                  <a:cubicBezTo>
                    <a:pt x="11606" y="6646"/>
                    <a:pt x="12573" y="7121"/>
                    <a:pt x="12573" y="7833"/>
                  </a:cubicBezTo>
                  <a:cubicBezTo>
                    <a:pt x="12573" y="8308"/>
                    <a:pt x="12251" y="8782"/>
                    <a:pt x="11928" y="8782"/>
                  </a:cubicBezTo>
                  <a:cubicBezTo>
                    <a:pt x="11928" y="9020"/>
                    <a:pt x="11606" y="9257"/>
                    <a:pt x="11284" y="9257"/>
                  </a:cubicBezTo>
                  <a:cubicBezTo>
                    <a:pt x="9994" y="10207"/>
                    <a:pt x="8060" y="11156"/>
                    <a:pt x="7093" y="12580"/>
                  </a:cubicBezTo>
                  <a:cubicBezTo>
                    <a:pt x="6770" y="13292"/>
                    <a:pt x="6125" y="14004"/>
                    <a:pt x="6125" y="14954"/>
                  </a:cubicBezTo>
                  <a:cubicBezTo>
                    <a:pt x="6125" y="18277"/>
                    <a:pt x="6125" y="18277"/>
                    <a:pt x="6125" y="18277"/>
                  </a:cubicBezTo>
                  <a:cubicBezTo>
                    <a:pt x="6125" y="20176"/>
                    <a:pt x="8382" y="21600"/>
                    <a:pt x="10639" y="21600"/>
                  </a:cubicBezTo>
                  <a:cubicBezTo>
                    <a:pt x="13218" y="21600"/>
                    <a:pt x="15152" y="20176"/>
                    <a:pt x="15152" y="18277"/>
                  </a:cubicBezTo>
                  <a:lnTo>
                    <a:pt x="15152" y="15429"/>
                  </a:lnTo>
                  <a:close/>
                  <a:moveTo>
                    <a:pt x="12573" y="14954"/>
                  </a:moveTo>
                  <a:cubicBezTo>
                    <a:pt x="12573" y="18277"/>
                    <a:pt x="12573" y="18277"/>
                    <a:pt x="12573" y="18277"/>
                  </a:cubicBezTo>
                  <a:cubicBezTo>
                    <a:pt x="12573" y="19226"/>
                    <a:pt x="11928" y="19701"/>
                    <a:pt x="10639" y="19701"/>
                  </a:cubicBezTo>
                  <a:cubicBezTo>
                    <a:pt x="9672" y="19701"/>
                    <a:pt x="8704" y="19226"/>
                    <a:pt x="8704" y="18277"/>
                  </a:cubicBezTo>
                  <a:cubicBezTo>
                    <a:pt x="8704" y="14954"/>
                    <a:pt x="8704" y="14954"/>
                    <a:pt x="8704" y="14954"/>
                  </a:cubicBezTo>
                  <a:cubicBezTo>
                    <a:pt x="8704" y="13292"/>
                    <a:pt x="10961" y="11868"/>
                    <a:pt x="12896" y="10919"/>
                  </a:cubicBezTo>
                  <a:cubicBezTo>
                    <a:pt x="13218" y="10681"/>
                    <a:pt x="13540" y="10444"/>
                    <a:pt x="13863" y="10207"/>
                  </a:cubicBezTo>
                  <a:cubicBezTo>
                    <a:pt x="14830" y="9495"/>
                    <a:pt x="15152" y="8782"/>
                    <a:pt x="15152" y="7833"/>
                  </a:cubicBezTo>
                  <a:cubicBezTo>
                    <a:pt x="15152" y="6171"/>
                    <a:pt x="13218" y="4747"/>
                    <a:pt x="10639" y="4747"/>
                  </a:cubicBezTo>
                  <a:cubicBezTo>
                    <a:pt x="8382" y="4747"/>
                    <a:pt x="6448" y="6171"/>
                    <a:pt x="6448" y="7833"/>
                  </a:cubicBezTo>
                  <a:cubicBezTo>
                    <a:pt x="6448" y="8782"/>
                    <a:pt x="5481" y="9257"/>
                    <a:pt x="4513" y="9257"/>
                  </a:cubicBezTo>
                  <a:cubicBezTo>
                    <a:pt x="3224" y="9257"/>
                    <a:pt x="2579" y="8782"/>
                    <a:pt x="2579" y="7833"/>
                  </a:cubicBezTo>
                  <a:cubicBezTo>
                    <a:pt x="2579" y="4510"/>
                    <a:pt x="6125" y="1899"/>
                    <a:pt x="10639" y="1899"/>
                  </a:cubicBezTo>
                  <a:cubicBezTo>
                    <a:pt x="15152" y="1899"/>
                    <a:pt x="19021" y="4510"/>
                    <a:pt x="19021" y="7833"/>
                  </a:cubicBezTo>
                  <a:cubicBezTo>
                    <a:pt x="19021" y="9495"/>
                    <a:pt x="18054" y="11156"/>
                    <a:pt x="16442" y="12105"/>
                  </a:cubicBezTo>
                  <a:cubicBezTo>
                    <a:pt x="16119" y="12580"/>
                    <a:pt x="15797" y="12818"/>
                    <a:pt x="15152" y="13055"/>
                  </a:cubicBezTo>
                  <a:cubicBezTo>
                    <a:pt x="14507" y="13530"/>
                    <a:pt x="12896" y="14479"/>
                    <a:pt x="12573" y="1495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6" name="组合 535"/>
          <p:cNvGrpSpPr/>
          <p:nvPr/>
        </p:nvGrpSpPr>
        <p:grpSpPr>
          <a:xfrm>
            <a:off x="1391515" y="2392192"/>
            <a:ext cx="311603" cy="433025"/>
            <a:chOff x="4082287" y="2166498"/>
            <a:chExt cx="311603" cy="433025"/>
          </a:xfrm>
        </p:grpSpPr>
        <p:sp>
          <p:nvSpPr>
            <p:cNvPr id="105" name="Freeform 107"/>
            <p:cNvSpPr/>
            <p:nvPr/>
          </p:nvSpPr>
          <p:spPr>
            <a:xfrm>
              <a:off x="4082287" y="2166498"/>
              <a:ext cx="311603" cy="433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49" y="0"/>
                  </a:moveTo>
                  <a:cubicBezTo>
                    <a:pt x="1851" y="0"/>
                    <a:pt x="1851" y="0"/>
                    <a:pt x="1851" y="0"/>
                  </a:cubicBezTo>
                  <a:cubicBezTo>
                    <a:pt x="823" y="0"/>
                    <a:pt x="0" y="592"/>
                    <a:pt x="0" y="1479"/>
                  </a:cubicBezTo>
                  <a:cubicBezTo>
                    <a:pt x="0" y="20121"/>
                    <a:pt x="0" y="20121"/>
                    <a:pt x="0" y="20121"/>
                  </a:cubicBezTo>
                  <a:cubicBezTo>
                    <a:pt x="0" y="20860"/>
                    <a:pt x="823" y="21600"/>
                    <a:pt x="1851" y="21600"/>
                  </a:cubicBezTo>
                  <a:cubicBezTo>
                    <a:pt x="19749" y="21600"/>
                    <a:pt x="19749" y="21600"/>
                    <a:pt x="19749" y="21600"/>
                  </a:cubicBezTo>
                  <a:cubicBezTo>
                    <a:pt x="20777" y="21600"/>
                    <a:pt x="21600" y="20860"/>
                    <a:pt x="21600" y="20121"/>
                  </a:cubicBezTo>
                  <a:cubicBezTo>
                    <a:pt x="21600" y="1479"/>
                    <a:pt x="21600" y="1479"/>
                    <a:pt x="21600" y="1479"/>
                  </a:cubicBezTo>
                  <a:cubicBezTo>
                    <a:pt x="21600" y="592"/>
                    <a:pt x="20777" y="0"/>
                    <a:pt x="19749" y="0"/>
                  </a:cubicBezTo>
                  <a:close/>
                  <a:moveTo>
                    <a:pt x="19954" y="20121"/>
                  </a:moveTo>
                  <a:cubicBezTo>
                    <a:pt x="19954" y="20268"/>
                    <a:pt x="19749" y="20416"/>
                    <a:pt x="19749" y="20416"/>
                  </a:cubicBezTo>
                  <a:cubicBezTo>
                    <a:pt x="1851" y="20416"/>
                    <a:pt x="1851" y="20416"/>
                    <a:pt x="1851" y="20416"/>
                  </a:cubicBezTo>
                  <a:cubicBezTo>
                    <a:pt x="1646" y="20416"/>
                    <a:pt x="1646" y="20268"/>
                    <a:pt x="1646" y="20121"/>
                  </a:cubicBezTo>
                  <a:cubicBezTo>
                    <a:pt x="1646" y="1479"/>
                    <a:pt x="1646" y="1479"/>
                    <a:pt x="1646" y="1479"/>
                  </a:cubicBezTo>
                  <a:cubicBezTo>
                    <a:pt x="1646" y="1332"/>
                    <a:pt x="1646" y="1184"/>
                    <a:pt x="1851" y="1184"/>
                  </a:cubicBezTo>
                  <a:cubicBezTo>
                    <a:pt x="19749" y="1184"/>
                    <a:pt x="19749" y="1184"/>
                    <a:pt x="19749" y="1184"/>
                  </a:cubicBezTo>
                  <a:cubicBezTo>
                    <a:pt x="19749" y="1184"/>
                    <a:pt x="19954" y="1332"/>
                    <a:pt x="19954" y="1479"/>
                  </a:cubicBezTo>
                  <a:lnTo>
                    <a:pt x="19954" y="2012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6" name="Freeform 108"/>
            <p:cNvSpPr/>
            <p:nvPr/>
          </p:nvSpPr>
          <p:spPr>
            <a:xfrm>
              <a:off x="4115933" y="2492729"/>
              <a:ext cx="70221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9000" y="0"/>
                    <a:pt x="9000" y="0"/>
                    <a:pt x="9000" y="0"/>
                  </a:cubicBezTo>
                  <a:cubicBezTo>
                    <a:pt x="3600" y="0"/>
                    <a:pt x="0" y="3600"/>
                    <a:pt x="0" y="9000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0" y="18000"/>
                    <a:pt x="3600" y="21600"/>
                    <a:pt x="90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8000"/>
                    <a:pt x="21600" y="13500"/>
                  </a:cubicBezTo>
                  <a:cubicBezTo>
                    <a:pt x="21600" y="9000"/>
                    <a:pt x="21600" y="9000"/>
                    <a:pt x="21600" y="90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35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9000" y="14400"/>
                    <a:pt x="9000" y="14400"/>
                    <a:pt x="9000" y="14400"/>
                  </a:cubicBezTo>
                  <a:cubicBezTo>
                    <a:pt x="8100" y="14400"/>
                    <a:pt x="7200" y="13500"/>
                    <a:pt x="7200" y="13500"/>
                  </a:cubicBezTo>
                  <a:cubicBezTo>
                    <a:pt x="7200" y="9000"/>
                    <a:pt x="7200" y="9000"/>
                    <a:pt x="7200" y="9000"/>
                  </a:cubicBezTo>
                  <a:cubicBezTo>
                    <a:pt x="7200" y="8100"/>
                    <a:pt x="8100" y="7200"/>
                    <a:pt x="90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8100"/>
                    <a:pt x="14400" y="9000"/>
                  </a:cubicBezTo>
                  <a:lnTo>
                    <a:pt x="14400" y="135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7" name="Freeform 109"/>
            <p:cNvSpPr/>
            <p:nvPr/>
          </p:nvSpPr>
          <p:spPr>
            <a:xfrm>
              <a:off x="4200783" y="2492729"/>
              <a:ext cx="74609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8640" y="0"/>
                    <a:pt x="8640" y="0"/>
                    <a:pt x="8640" y="0"/>
                  </a:cubicBezTo>
                  <a:cubicBezTo>
                    <a:pt x="4320" y="0"/>
                    <a:pt x="0" y="3600"/>
                    <a:pt x="0" y="9000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0" y="18000"/>
                    <a:pt x="4320" y="21600"/>
                    <a:pt x="8640" y="21600"/>
                  </a:cubicBezTo>
                  <a:cubicBezTo>
                    <a:pt x="12960" y="21600"/>
                    <a:pt x="12960" y="21600"/>
                    <a:pt x="12960" y="21600"/>
                  </a:cubicBezTo>
                  <a:cubicBezTo>
                    <a:pt x="17280" y="21600"/>
                    <a:pt x="21600" y="18000"/>
                    <a:pt x="21600" y="13500"/>
                  </a:cubicBezTo>
                  <a:cubicBezTo>
                    <a:pt x="21600" y="9000"/>
                    <a:pt x="21600" y="9000"/>
                    <a:pt x="21600" y="9000"/>
                  </a:cubicBezTo>
                  <a:cubicBezTo>
                    <a:pt x="21600" y="3600"/>
                    <a:pt x="17280" y="0"/>
                    <a:pt x="12960" y="0"/>
                  </a:cubicBezTo>
                  <a:close/>
                  <a:moveTo>
                    <a:pt x="14688" y="13500"/>
                  </a:moveTo>
                  <a:cubicBezTo>
                    <a:pt x="14688" y="13500"/>
                    <a:pt x="13824" y="14400"/>
                    <a:pt x="12960" y="14400"/>
                  </a:cubicBezTo>
                  <a:cubicBezTo>
                    <a:pt x="8640" y="14400"/>
                    <a:pt x="8640" y="14400"/>
                    <a:pt x="8640" y="14400"/>
                  </a:cubicBezTo>
                  <a:cubicBezTo>
                    <a:pt x="7776" y="14400"/>
                    <a:pt x="6912" y="13500"/>
                    <a:pt x="6912" y="13500"/>
                  </a:cubicBezTo>
                  <a:cubicBezTo>
                    <a:pt x="6912" y="9000"/>
                    <a:pt x="6912" y="9000"/>
                    <a:pt x="6912" y="9000"/>
                  </a:cubicBezTo>
                  <a:cubicBezTo>
                    <a:pt x="6912" y="8100"/>
                    <a:pt x="7776" y="7200"/>
                    <a:pt x="8640" y="7200"/>
                  </a:cubicBezTo>
                  <a:cubicBezTo>
                    <a:pt x="12960" y="7200"/>
                    <a:pt x="12960" y="7200"/>
                    <a:pt x="12960" y="7200"/>
                  </a:cubicBezTo>
                  <a:cubicBezTo>
                    <a:pt x="13824" y="7200"/>
                    <a:pt x="14688" y="8100"/>
                    <a:pt x="14688" y="9000"/>
                  </a:cubicBezTo>
                  <a:lnTo>
                    <a:pt x="14688" y="135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8" name="Freeform 110"/>
            <p:cNvSpPr/>
            <p:nvPr/>
          </p:nvSpPr>
          <p:spPr>
            <a:xfrm>
              <a:off x="4290022" y="2492729"/>
              <a:ext cx="70221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8100" y="0"/>
                    <a:pt x="8100" y="0"/>
                    <a:pt x="8100" y="0"/>
                  </a:cubicBezTo>
                  <a:cubicBezTo>
                    <a:pt x="3600" y="0"/>
                    <a:pt x="0" y="3600"/>
                    <a:pt x="0" y="9000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0" y="18000"/>
                    <a:pt x="3600" y="21600"/>
                    <a:pt x="81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8000"/>
                    <a:pt x="21600" y="13500"/>
                  </a:cubicBezTo>
                  <a:cubicBezTo>
                    <a:pt x="21600" y="9000"/>
                    <a:pt x="21600" y="9000"/>
                    <a:pt x="21600" y="90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35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8100" y="14400"/>
                    <a:pt x="8100" y="14400"/>
                    <a:pt x="8100" y="14400"/>
                  </a:cubicBezTo>
                  <a:cubicBezTo>
                    <a:pt x="7200" y="14400"/>
                    <a:pt x="7200" y="13500"/>
                    <a:pt x="7200" y="13500"/>
                  </a:cubicBezTo>
                  <a:cubicBezTo>
                    <a:pt x="7200" y="9000"/>
                    <a:pt x="7200" y="9000"/>
                    <a:pt x="7200" y="9000"/>
                  </a:cubicBezTo>
                  <a:cubicBezTo>
                    <a:pt x="7200" y="8100"/>
                    <a:pt x="7200" y="7200"/>
                    <a:pt x="81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8100"/>
                    <a:pt x="14400" y="9000"/>
                  </a:cubicBezTo>
                  <a:lnTo>
                    <a:pt x="14400" y="135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09" name="Freeform 111"/>
            <p:cNvSpPr/>
            <p:nvPr/>
          </p:nvSpPr>
          <p:spPr>
            <a:xfrm>
              <a:off x="4115933" y="2403491"/>
              <a:ext cx="70221" cy="7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9000" y="0"/>
                    <a:pt x="9000" y="0"/>
                    <a:pt x="9000" y="0"/>
                  </a:cubicBezTo>
                  <a:cubicBezTo>
                    <a:pt x="360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8000"/>
                    <a:pt x="3600" y="21600"/>
                    <a:pt x="90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80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26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9000" y="14400"/>
                    <a:pt x="9000" y="14400"/>
                    <a:pt x="9000" y="14400"/>
                  </a:cubicBezTo>
                  <a:cubicBezTo>
                    <a:pt x="8100" y="14400"/>
                    <a:pt x="7200" y="13500"/>
                    <a:pt x="7200" y="12600"/>
                  </a:cubicBezTo>
                  <a:cubicBezTo>
                    <a:pt x="7200" y="8100"/>
                    <a:pt x="7200" y="8100"/>
                    <a:pt x="7200" y="8100"/>
                  </a:cubicBezTo>
                  <a:cubicBezTo>
                    <a:pt x="7200" y="8100"/>
                    <a:pt x="8100" y="7200"/>
                    <a:pt x="90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8100"/>
                    <a:pt x="14400" y="8100"/>
                  </a:cubicBezTo>
                  <a:lnTo>
                    <a:pt x="14400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0" name="Freeform 112"/>
            <p:cNvSpPr/>
            <p:nvPr/>
          </p:nvSpPr>
          <p:spPr>
            <a:xfrm>
              <a:off x="4200783" y="2403491"/>
              <a:ext cx="74609" cy="7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8640" y="0"/>
                    <a:pt x="8640" y="0"/>
                    <a:pt x="8640" y="0"/>
                  </a:cubicBezTo>
                  <a:cubicBezTo>
                    <a:pt x="432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8000"/>
                    <a:pt x="4320" y="21600"/>
                    <a:pt x="8640" y="21600"/>
                  </a:cubicBezTo>
                  <a:cubicBezTo>
                    <a:pt x="12960" y="21600"/>
                    <a:pt x="12960" y="21600"/>
                    <a:pt x="12960" y="21600"/>
                  </a:cubicBezTo>
                  <a:cubicBezTo>
                    <a:pt x="17280" y="21600"/>
                    <a:pt x="21600" y="180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7280" y="0"/>
                    <a:pt x="12960" y="0"/>
                  </a:cubicBezTo>
                  <a:close/>
                  <a:moveTo>
                    <a:pt x="14688" y="12600"/>
                  </a:moveTo>
                  <a:cubicBezTo>
                    <a:pt x="14688" y="13500"/>
                    <a:pt x="13824" y="14400"/>
                    <a:pt x="12960" y="14400"/>
                  </a:cubicBezTo>
                  <a:cubicBezTo>
                    <a:pt x="8640" y="14400"/>
                    <a:pt x="8640" y="14400"/>
                    <a:pt x="8640" y="14400"/>
                  </a:cubicBezTo>
                  <a:cubicBezTo>
                    <a:pt x="7776" y="14400"/>
                    <a:pt x="6912" y="13500"/>
                    <a:pt x="6912" y="12600"/>
                  </a:cubicBezTo>
                  <a:cubicBezTo>
                    <a:pt x="6912" y="8100"/>
                    <a:pt x="6912" y="8100"/>
                    <a:pt x="6912" y="8100"/>
                  </a:cubicBezTo>
                  <a:cubicBezTo>
                    <a:pt x="6912" y="8100"/>
                    <a:pt x="7776" y="7200"/>
                    <a:pt x="8640" y="7200"/>
                  </a:cubicBezTo>
                  <a:cubicBezTo>
                    <a:pt x="12960" y="7200"/>
                    <a:pt x="12960" y="7200"/>
                    <a:pt x="12960" y="7200"/>
                  </a:cubicBezTo>
                  <a:cubicBezTo>
                    <a:pt x="13824" y="7200"/>
                    <a:pt x="14688" y="8100"/>
                    <a:pt x="14688" y="8100"/>
                  </a:cubicBezTo>
                  <a:lnTo>
                    <a:pt x="14688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1" name="Freeform 113"/>
            <p:cNvSpPr/>
            <p:nvPr/>
          </p:nvSpPr>
          <p:spPr>
            <a:xfrm>
              <a:off x="4290022" y="2403491"/>
              <a:ext cx="70221" cy="7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8100" y="0"/>
                    <a:pt x="8100" y="0"/>
                    <a:pt x="8100" y="0"/>
                  </a:cubicBezTo>
                  <a:cubicBezTo>
                    <a:pt x="360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8000"/>
                    <a:pt x="3600" y="21600"/>
                    <a:pt x="81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80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26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8100" y="14400"/>
                    <a:pt x="8100" y="14400"/>
                    <a:pt x="8100" y="14400"/>
                  </a:cubicBezTo>
                  <a:cubicBezTo>
                    <a:pt x="7200" y="14400"/>
                    <a:pt x="7200" y="13500"/>
                    <a:pt x="7200" y="12600"/>
                  </a:cubicBezTo>
                  <a:cubicBezTo>
                    <a:pt x="7200" y="8100"/>
                    <a:pt x="7200" y="8100"/>
                    <a:pt x="7200" y="8100"/>
                  </a:cubicBezTo>
                  <a:cubicBezTo>
                    <a:pt x="7200" y="8100"/>
                    <a:pt x="7200" y="7200"/>
                    <a:pt x="81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8100"/>
                    <a:pt x="14400" y="8100"/>
                  </a:cubicBezTo>
                  <a:lnTo>
                    <a:pt x="14400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2" name="Freeform 114"/>
            <p:cNvSpPr/>
            <p:nvPr/>
          </p:nvSpPr>
          <p:spPr>
            <a:xfrm>
              <a:off x="4115933" y="2315716"/>
              <a:ext cx="70221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9000" y="0"/>
                    <a:pt x="9000" y="0"/>
                    <a:pt x="9000" y="0"/>
                  </a:cubicBezTo>
                  <a:cubicBezTo>
                    <a:pt x="360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7100"/>
                    <a:pt x="3600" y="21600"/>
                    <a:pt x="90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71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26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9000" y="14400"/>
                    <a:pt x="9000" y="14400"/>
                    <a:pt x="9000" y="14400"/>
                  </a:cubicBezTo>
                  <a:cubicBezTo>
                    <a:pt x="8100" y="14400"/>
                    <a:pt x="7200" y="13500"/>
                    <a:pt x="7200" y="12600"/>
                  </a:cubicBezTo>
                  <a:cubicBezTo>
                    <a:pt x="7200" y="8100"/>
                    <a:pt x="7200" y="8100"/>
                    <a:pt x="7200" y="8100"/>
                  </a:cubicBezTo>
                  <a:cubicBezTo>
                    <a:pt x="7200" y="7200"/>
                    <a:pt x="8100" y="7200"/>
                    <a:pt x="90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7200"/>
                    <a:pt x="14400" y="8100"/>
                  </a:cubicBezTo>
                  <a:lnTo>
                    <a:pt x="14400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3" name="Freeform 115"/>
            <p:cNvSpPr/>
            <p:nvPr/>
          </p:nvSpPr>
          <p:spPr>
            <a:xfrm>
              <a:off x="4200783" y="2315716"/>
              <a:ext cx="74609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cubicBezTo>
                    <a:pt x="8640" y="0"/>
                    <a:pt x="8640" y="0"/>
                    <a:pt x="8640" y="0"/>
                  </a:cubicBezTo>
                  <a:cubicBezTo>
                    <a:pt x="432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7100"/>
                    <a:pt x="4320" y="21600"/>
                    <a:pt x="8640" y="21600"/>
                  </a:cubicBezTo>
                  <a:cubicBezTo>
                    <a:pt x="12960" y="21600"/>
                    <a:pt x="12960" y="21600"/>
                    <a:pt x="12960" y="21600"/>
                  </a:cubicBezTo>
                  <a:cubicBezTo>
                    <a:pt x="17280" y="21600"/>
                    <a:pt x="21600" y="171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7280" y="0"/>
                    <a:pt x="12960" y="0"/>
                  </a:cubicBezTo>
                  <a:close/>
                  <a:moveTo>
                    <a:pt x="14688" y="12600"/>
                  </a:moveTo>
                  <a:cubicBezTo>
                    <a:pt x="14688" y="13500"/>
                    <a:pt x="13824" y="14400"/>
                    <a:pt x="12960" y="14400"/>
                  </a:cubicBezTo>
                  <a:cubicBezTo>
                    <a:pt x="8640" y="14400"/>
                    <a:pt x="8640" y="14400"/>
                    <a:pt x="8640" y="14400"/>
                  </a:cubicBezTo>
                  <a:cubicBezTo>
                    <a:pt x="7776" y="14400"/>
                    <a:pt x="6912" y="13500"/>
                    <a:pt x="6912" y="12600"/>
                  </a:cubicBezTo>
                  <a:cubicBezTo>
                    <a:pt x="6912" y="8100"/>
                    <a:pt x="6912" y="8100"/>
                    <a:pt x="6912" y="8100"/>
                  </a:cubicBezTo>
                  <a:cubicBezTo>
                    <a:pt x="6912" y="7200"/>
                    <a:pt x="7776" y="7200"/>
                    <a:pt x="8640" y="7200"/>
                  </a:cubicBezTo>
                  <a:cubicBezTo>
                    <a:pt x="12960" y="7200"/>
                    <a:pt x="12960" y="7200"/>
                    <a:pt x="12960" y="7200"/>
                  </a:cubicBezTo>
                  <a:cubicBezTo>
                    <a:pt x="13824" y="7200"/>
                    <a:pt x="14688" y="7200"/>
                    <a:pt x="14688" y="8100"/>
                  </a:cubicBezTo>
                  <a:lnTo>
                    <a:pt x="14688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4" name="Freeform 116"/>
            <p:cNvSpPr/>
            <p:nvPr/>
          </p:nvSpPr>
          <p:spPr>
            <a:xfrm>
              <a:off x="4115933" y="2203071"/>
              <a:ext cx="244308" cy="93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98" y="0"/>
                  </a:moveTo>
                  <a:cubicBezTo>
                    <a:pt x="2602" y="0"/>
                    <a:pt x="2602" y="0"/>
                    <a:pt x="2602" y="0"/>
                  </a:cubicBezTo>
                  <a:cubicBezTo>
                    <a:pt x="1041" y="0"/>
                    <a:pt x="0" y="3375"/>
                    <a:pt x="0" y="6750"/>
                  </a:cubicBezTo>
                  <a:cubicBezTo>
                    <a:pt x="0" y="15525"/>
                    <a:pt x="0" y="15525"/>
                    <a:pt x="0" y="15525"/>
                  </a:cubicBezTo>
                  <a:cubicBezTo>
                    <a:pt x="0" y="18900"/>
                    <a:pt x="1041" y="21600"/>
                    <a:pt x="2602" y="21600"/>
                  </a:cubicBezTo>
                  <a:cubicBezTo>
                    <a:pt x="18998" y="21600"/>
                    <a:pt x="18998" y="21600"/>
                    <a:pt x="18998" y="21600"/>
                  </a:cubicBezTo>
                  <a:cubicBezTo>
                    <a:pt x="20559" y="21600"/>
                    <a:pt x="21600" y="18900"/>
                    <a:pt x="21600" y="15525"/>
                  </a:cubicBezTo>
                  <a:cubicBezTo>
                    <a:pt x="21600" y="6750"/>
                    <a:pt x="21600" y="6750"/>
                    <a:pt x="21600" y="6750"/>
                  </a:cubicBezTo>
                  <a:cubicBezTo>
                    <a:pt x="21600" y="3375"/>
                    <a:pt x="20559" y="0"/>
                    <a:pt x="18998" y="0"/>
                  </a:cubicBezTo>
                  <a:close/>
                  <a:moveTo>
                    <a:pt x="19518" y="15525"/>
                  </a:moveTo>
                  <a:cubicBezTo>
                    <a:pt x="19518" y="15525"/>
                    <a:pt x="19258" y="16200"/>
                    <a:pt x="18998" y="16200"/>
                  </a:cubicBezTo>
                  <a:cubicBezTo>
                    <a:pt x="2602" y="16200"/>
                    <a:pt x="2602" y="16200"/>
                    <a:pt x="2602" y="16200"/>
                  </a:cubicBezTo>
                  <a:cubicBezTo>
                    <a:pt x="2342" y="16200"/>
                    <a:pt x="2082" y="15525"/>
                    <a:pt x="2082" y="15525"/>
                  </a:cubicBezTo>
                  <a:cubicBezTo>
                    <a:pt x="2082" y="6750"/>
                    <a:pt x="2082" y="6750"/>
                    <a:pt x="2082" y="6750"/>
                  </a:cubicBezTo>
                  <a:cubicBezTo>
                    <a:pt x="2082" y="6075"/>
                    <a:pt x="2342" y="5400"/>
                    <a:pt x="2602" y="5400"/>
                  </a:cubicBezTo>
                  <a:cubicBezTo>
                    <a:pt x="18998" y="5400"/>
                    <a:pt x="18998" y="5400"/>
                    <a:pt x="18998" y="5400"/>
                  </a:cubicBezTo>
                  <a:cubicBezTo>
                    <a:pt x="19258" y="5400"/>
                    <a:pt x="19518" y="6075"/>
                    <a:pt x="19518" y="6750"/>
                  </a:cubicBezTo>
                  <a:lnTo>
                    <a:pt x="19518" y="1552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5" name="Freeform 117"/>
            <p:cNvSpPr/>
            <p:nvPr/>
          </p:nvSpPr>
          <p:spPr>
            <a:xfrm>
              <a:off x="4290022" y="2315716"/>
              <a:ext cx="70221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0"/>
                  </a:moveTo>
                  <a:cubicBezTo>
                    <a:pt x="8100" y="0"/>
                    <a:pt x="8100" y="0"/>
                    <a:pt x="8100" y="0"/>
                  </a:cubicBezTo>
                  <a:cubicBezTo>
                    <a:pt x="3600" y="0"/>
                    <a:pt x="0" y="3600"/>
                    <a:pt x="0" y="8100"/>
                  </a:cubicBezTo>
                  <a:cubicBezTo>
                    <a:pt x="0" y="12600"/>
                    <a:pt x="0" y="12600"/>
                    <a:pt x="0" y="12600"/>
                  </a:cubicBezTo>
                  <a:cubicBezTo>
                    <a:pt x="0" y="17100"/>
                    <a:pt x="3600" y="21600"/>
                    <a:pt x="8100" y="21600"/>
                  </a:cubicBezTo>
                  <a:cubicBezTo>
                    <a:pt x="12600" y="21600"/>
                    <a:pt x="12600" y="21600"/>
                    <a:pt x="12600" y="21600"/>
                  </a:cubicBezTo>
                  <a:cubicBezTo>
                    <a:pt x="18000" y="21600"/>
                    <a:pt x="21600" y="17100"/>
                    <a:pt x="21600" y="12600"/>
                  </a:cubicBezTo>
                  <a:cubicBezTo>
                    <a:pt x="21600" y="8100"/>
                    <a:pt x="21600" y="8100"/>
                    <a:pt x="21600" y="8100"/>
                  </a:cubicBezTo>
                  <a:cubicBezTo>
                    <a:pt x="21600" y="3600"/>
                    <a:pt x="18000" y="0"/>
                    <a:pt x="12600" y="0"/>
                  </a:cubicBezTo>
                  <a:close/>
                  <a:moveTo>
                    <a:pt x="14400" y="12600"/>
                  </a:moveTo>
                  <a:cubicBezTo>
                    <a:pt x="14400" y="13500"/>
                    <a:pt x="13500" y="14400"/>
                    <a:pt x="12600" y="14400"/>
                  </a:cubicBezTo>
                  <a:cubicBezTo>
                    <a:pt x="8100" y="14400"/>
                    <a:pt x="8100" y="14400"/>
                    <a:pt x="8100" y="14400"/>
                  </a:cubicBezTo>
                  <a:cubicBezTo>
                    <a:pt x="7200" y="14400"/>
                    <a:pt x="7200" y="13500"/>
                    <a:pt x="7200" y="12600"/>
                  </a:cubicBezTo>
                  <a:cubicBezTo>
                    <a:pt x="7200" y="8100"/>
                    <a:pt x="7200" y="8100"/>
                    <a:pt x="7200" y="8100"/>
                  </a:cubicBezTo>
                  <a:cubicBezTo>
                    <a:pt x="7200" y="7200"/>
                    <a:pt x="7200" y="7200"/>
                    <a:pt x="8100" y="7200"/>
                  </a:cubicBezTo>
                  <a:cubicBezTo>
                    <a:pt x="12600" y="7200"/>
                    <a:pt x="12600" y="7200"/>
                    <a:pt x="12600" y="7200"/>
                  </a:cubicBezTo>
                  <a:cubicBezTo>
                    <a:pt x="13500" y="7200"/>
                    <a:pt x="14400" y="7200"/>
                    <a:pt x="14400" y="8100"/>
                  </a:cubicBezTo>
                  <a:lnTo>
                    <a:pt x="14400" y="12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4" name="组合 533"/>
          <p:cNvGrpSpPr/>
          <p:nvPr/>
        </p:nvGrpSpPr>
        <p:grpSpPr>
          <a:xfrm>
            <a:off x="2506832" y="2393654"/>
            <a:ext cx="311603" cy="430100"/>
            <a:chOff x="5147295" y="2160646"/>
            <a:chExt cx="311603" cy="430100"/>
          </a:xfrm>
        </p:grpSpPr>
        <p:sp>
          <p:nvSpPr>
            <p:cNvPr id="116" name="Freeform 118"/>
            <p:cNvSpPr/>
            <p:nvPr/>
          </p:nvSpPr>
          <p:spPr>
            <a:xfrm>
              <a:off x="5147295" y="2160646"/>
              <a:ext cx="311603" cy="430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41"/>
                  </a:moveTo>
                  <a:cubicBezTo>
                    <a:pt x="0" y="20110"/>
                    <a:pt x="0" y="20110"/>
                    <a:pt x="0" y="20110"/>
                  </a:cubicBezTo>
                  <a:cubicBezTo>
                    <a:pt x="0" y="21004"/>
                    <a:pt x="823" y="21600"/>
                    <a:pt x="1851" y="21600"/>
                  </a:cubicBezTo>
                  <a:cubicBezTo>
                    <a:pt x="19749" y="21600"/>
                    <a:pt x="19749" y="21600"/>
                    <a:pt x="19749" y="21600"/>
                  </a:cubicBezTo>
                  <a:cubicBezTo>
                    <a:pt x="20777" y="21600"/>
                    <a:pt x="21600" y="21004"/>
                    <a:pt x="21600" y="20110"/>
                  </a:cubicBezTo>
                  <a:cubicBezTo>
                    <a:pt x="21600" y="1341"/>
                    <a:pt x="21600" y="1341"/>
                    <a:pt x="21600" y="1341"/>
                  </a:cubicBezTo>
                  <a:cubicBezTo>
                    <a:pt x="21600" y="596"/>
                    <a:pt x="20777" y="0"/>
                    <a:pt x="19749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823" y="0"/>
                    <a:pt x="0" y="596"/>
                    <a:pt x="0" y="1341"/>
                  </a:cubicBezTo>
                  <a:close/>
                  <a:moveTo>
                    <a:pt x="1646" y="1341"/>
                  </a:moveTo>
                  <a:cubicBezTo>
                    <a:pt x="1646" y="1192"/>
                    <a:pt x="1646" y="1192"/>
                    <a:pt x="1851" y="1192"/>
                  </a:cubicBezTo>
                  <a:cubicBezTo>
                    <a:pt x="19749" y="1192"/>
                    <a:pt x="19749" y="1192"/>
                    <a:pt x="19749" y="1192"/>
                  </a:cubicBezTo>
                  <a:cubicBezTo>
                    <a:pt x="19749" y="1192"/>
                    <a:pt x="19954" y="1192"/>
                    <a:pt x="19954" y="1341"/>
                  </a:cubicBezTo>
                  <a:cubicBezTo>
                    <a:pt x="19954" y="20110"/>
                    <a:pt x="19954" y="20110"/>
                    <a:pt x="19954" y="20110"/>
                  </a:cubicBezTo>
                  <a:cubicBezTo>
                    <a:pt x="19954" y="20259"/>
                    <a:pt x="19749" y="20408"/>
                    <a:pt x="19749" y="20408"/>
                  </a:cubicBezTo>
                  <a:cubicBezTo>
                    <a:pt x="1851" y="20408"/>
                    <a:pt x="1851" y="20408"/>
                    <a:pt x="1851" y="20408"/>
                  </a:cubicBezTo>
                  <a:cubicBezTo>
                    <a:pt x="1646" y="20408"/>
                    <a:pt x="1646" y="20259"/>
                    <a:pt x="1646" y="20110"/>
                  </a:cubicBezTo>
                  <a:lnTo>
                    <a:pt x="1646" y="134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17" name="Freeform 119"/>
            <p:cNvSpPr/>
            <p:nvPr/>
          </p:nvSpPr>
          <p:spPr>
            <a:xfrm>
              <a:off x="5265791" y="2486878"/>
              <a:ext cx="74609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8" y="21600"/>
                  </a:moveTo>
                  <a:cubicBezTo>
                    <a:pt x="16416" y="21600"/>
                    <a:pt x="21600" y="16200"/>
                    <a:pt x="21600" y="10800"/>
                  </a:cubicBezTo>
                  <a:cubicBezTo>
                    <a:pt x="21600" y="4500"/>
                    <a:pt x="16416" y="0"/>
                    <a:pt x="10368" y="0"/>
                  </a:cubicBezTo>
                  <a:cubicBezTo>
                    <a:pt x="5184" y="0"/>
                    <a:pt x="0" y="4500"/>
                    <a:pt x="0" y="10800"/>
                  </a:cubicBezTo>
                  <a:cubicBezTo>
                    <a:pt x="0" y="16200"/>
                    <a:pt x="5184" y="21600"/>
                    <a:pt x="10368" y="21600"/>
                  </a:cubicBezTo>
                  <a:close/>
                  <a:moveTo>
                    <a:pt x="10368" y="7200"/>
                  </a:moveTo>
                  <a:cubicBezTo>
                    <a:pt x="12960" y="7200"/>
                    <a:pt x="14688" y="8100"/>
                    <a:pt x="14688" y="10800"/>
                  </a:cubicBezTo>
                  <a:cubicBezTo>
                    <a:pt x="14688" y="12600"/>
                    <a:pt x="12960" y="14400"/>
                    <a:pt x="10368" y="14400"/>
                  </a:cubicBezTo>
                  <a:cubicBezTo>
                    <a:pt x="8640" y="14400"/>
                    <a:pt x="6912" y="12600"/>
                    <a:pt x="6912" y="10800"/>
                  </a:cubicBezTo>
                  <a:cubicBezTo>
                    <a:pt x="6912" y="8100"/>
                    <a:pt x="8640" y="7200"/>
                    <a:pt x="10368" y="7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18" name="Freeform 120"/>
          <p:cNvSpPr/>
          <p:nvPr/>
        </p:nvSpPr>
        <p:spPr>
          <a:xfrm>
            <a:off x="3005974" y="2482893"/>
            <a:ext cx="416933" cy="2516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9" y="12960"/>
                </a:moveTo>
                <a:cubicBezTo>
                  <a:pt x="1379" y="16264"/>
                  <a:pt x="1379" y="16264"/>
                  <a:pt x="1379" y="16264"/>
                </a:cubicBezTo>
                <a:cubicBezTo>
                  <a:pt x="613" y="16518"/>
                  <a:pt x="0" y="17534"/>
                  <a:pt x="0" y="18805"/>
                </a:cubicBezTo>
                <a:cubicBezTo>
                  <a:pt x="0" y="19059"/>
                  <a:pt x="0" y="19059"/>
                  <a:pt x="0" y="19059"/>
                </a:cubicBezTo>
                <a:cubicBezTo>
                  <a:pt x="0" y="20329"/>
                  <a:pt x="766" y="21600"/>
                  <a:pt x="1532" y="21600"/>
                </a:cubicBezTo>
                <a:cubicBezTo>
                  <a:pt x="2451" y="21600"/>
                  <a:pt x="2451" y="21600"/>
                  <a:pt x="2451" y="21600"/>
                </a:cubicBezTo>
                <a:cubicBezTo>
                  <a:pt x="3370" y="21600"/>
                  <a:pt x="3983" y="20329"/>
                  <a:pt x="3983" y="19059"/>
                </a:cubicBezTo>
                <a:cubicBezTo>
                  <a:pt x="3983" y="18805"/>
                  <a:pt x="3983" y="18805"/>
                  <a:pt x="3983" y="18805"/>
                </a:cubicBezTo>
                <a:cubicBezTo>
                  <a:pt x="3983" y="18042"/>
                  <a:pt x="3830" y="17534"/>
                  <a:pt x="3523" y="17026"/>
                </a:cubicBezTo>
                <a:cubicBezTo>
                  <a:pt x="3370" y="16518"/>
                  <a:pt x="2911" y="16264"/>
                  <a:pt x="2604" y="16264"/>
                </a:cubicBezTo>
                <a:cubicBezTo>
                  <a:pt x="2604" y="12960"/>
                  <a:pt x="2604" y="12960"/>
                  <a:pt x="2604" y="12960"/>
                </a:cubicBezTo>
                <a:cubicBezTo>
                  <a:pt x="2604" y="12706"/>
                  <a:pt x="2757" y="12452"/>
                  <a:pt x="2911" y="12452"/>
                </a:cubicBezTo>
                <a:cubicBezTo>
                  <a:pt x="3217" y="12452"/>
                  <a:pt x="3217" y="12452"/>
                  <a:pt x="3217" y="12452"/>
                </a:cubicBezTo>
                <a:cubicBezTo>
                  <a:pt x="3370" y="13468"/>
                  <a:pt x="3830" y="14485"/>
                  <a:pt x="4596" y="14485"/>
                </a:cubicBezTo>
                <a:cubicBezTo>
                  <a:pt x="6128" y="14485"/>
                  <a:pt x="6128" y="14485"/>
                  <a:pt x="6128" y="14485"/>
                </a:cubicBezTo>
                <a:cubicBezTo>
                  <a:pt x="6740" y="14485"/>
                  <a:pt x="7353" y="13468"/>
                  <a:pt x="7506" y="12452"/>
                </a:cubicBezTo>
                <a:cubicBezTo>
                  <a:pt x="7813" y="12452"/>
                  <a:pt x="7813" y="12452"/>
                  <a:pt x="7813" y="12452"/>
                </a:cubicBezTo>
                <a:cubicBezTo>
                  <a:pt x="7966" y="12452"/>
                  <a:pt x="7966" y="12706"/>
                  <a:pt x="7966" y="12960"/>
                </a:cubicBezTo>
                <a:cubicBezTo>
                  <a:pt x="7966" y="16264"/>
                  <a:pt x="7966" y="16264"/>
                  <a:pt x="7966" y="16264"/>
                </a:cubicBezTo>
                <a:cubicBezTo>
                  <a:pt x="7660" y="16264"/>
                  <a:pt x="7353" y="16518"/>
                  <a:pt x="7047" y="17026"/>
                </a:cubicBezTo>
                <a:cubicBezTo>
                  <a:pt x="6894" y="17534"/>
                  <a:pt x="6740" y="18042"/>
                  <a:pt x="6740" y="18805"/>
                </a:cubicBezTo>
                <a:cubicBezTo>
                  <a:pt x="6740" y="19059"/>
                  <a:pt x="6740" y="19059"/>
                  <a:pt x="6740" y="19059"/>
                </a:cubicBezTo>
                <a:cubicBezTo>
                  <a:pt x="6740" y="20329"/>
                  <a:pt x="7353" y="21600"/>
                  <a:pt x="8119" y="21600"/>
                </a:cubicBezTo>
                <a:cubicBezTo>
                  <a:pt x="9191" y="21600"/>
                  <a:pt x="9191" y="21600"/>
                  <a:pt x="9191" y="21600"/>
                </a:cubicBezTo>
                <a:cubicBezTo>
                  <a:pt x="9957" y="21600"/>
                  <a:pt x="10570" y="20329"/>
                  <a:pt x="10570" y="19059"/>
                </a:cubicBezTo>
                <a:cubicBezTo>
                  <a:pt x="10570" y="18805"/>
                  <a:pt x="10570" y="18805"/>
                  <a:pt x="10570" y="18805"/>
                </a:cubicBezTo>
                <a:cubicBezTo>
                  <a:pt x="10570" y="17534"/>
                  <a:pt x="9957" y="16518"/>
                  <a:pt x="9191" y="16264"/>
                </a:cubicBezTo>
                <a:cubicBezTo>
                  <a:pt x="9191" y="12960"/>
                  <a:pt x="9191" y="12960"/>
                  <a:pt x="9191" y="12960"/>
                </a:cubicBezTo>
                <a:cubicBezTo>
                  <a:pt x="9191" y="11435"/>
                  <a:pt x="8579" y="10419"/>
                  <a:pt x="7813" y="10419"/>
                </a:cubicBezTo>
                <a:cubicBezTo>
                  <a:pt x="7506" y="10419"/>
                  <a:pt x="7506" y="10419"/>
                  <a:pt x="7506" y="10419"/>
                </a:cubicBezTo>
                <a:cubicBezTo>
                  <a:pt x="7506" y="10165"/>
                  <a:pt x="7353" y="9911"/>
                  <a:pt x="7200" y="9656"/>
                </a:cubicBezTo>
                <a:cubicBezTo>
                  <a:pt x="7047" y="8894"/>
                  <a:pt x="6587" y="8640"/>
                  <a:pt x="6128" y="8640"/>
                </a:cubicBezTo>
                <a:cubicBezTo>
                  <a:pt x="5974" y="8640"/>
                  <a:pt x="5974" y="8640"/>
                  <a:pt x="5974" y="8640"/>
                </a:cubicBezTo>
                <a:cubicBezTo>
                  <a:pt x="5974" y="5336"/>
                  <a:pt x="5974" y="5336"/>
                  <a:pt x="5974" y="5336"/>
                </a:cubicBezTo>
                <a:cubicBezTo>
                  <a:pt x="5974" y="5082"/>
                  <a:pt x="6128" y="5082"/>
                  <a:pt x="6128" y="5082"/>
                </a:cubicBezTo>
                <a:cubicBezTo>
                  <a:pt x="7660" y="5082"/>
                  <a:pt x="7660" y="5082"/>
                  <a:pt x="7660" y="5082"/>
                </a:cubicBezTo>
                <a:cubicBezTo>
                  <a:pt x="7660" y="5591"/>
                  <a:pt x="7660" y="5591"/>
                  <a:pt x="7660" y="5591"/>
                </a:cubicBezTo>
                <a:cubicBezTo>
                  <a:pt x="7660" y="6861"/>
                  <a:pt x="8426" y="7878"/>
                  <a:pt x="9191" y="7878"/>
                </a:cubicBezTo>
                <a:cubicBezTo>
                  <a:pt x="12409" y="7878"/>
                  <a:pt x="12409" y="7878"/>
                  <a:pt x="12409" y="7878"/>
                </a:cubicBezTo>
                <a:cubicBezTo>
                  <a:pt x="13328" y="7878"/>
                  <a:pt x="13940" y="6861"/>
                  <a:pt x="13940" y="5591"/>
                </a:cubicBezTo>
                <a:cubicBezTo>
                  <a:pt x="13940" y="5082"/>
                  <a:pt x="13940" y="5082"/>
                  <a:pt x="13940" y="5082"/>
                </a:cubicBezTo>
                <a:cubicBezTo>
                  <a:pt x="15472" y="5082"/>
                  <a:pt x="15472" y="5082"/>
                  <a:pt x="15472" y="5082"/>
                </a:cubicBezTo>
                <a:cubicBezTo>
                  <a:pt x="15626" y="5082"/>
                  <a:pt x="15779" y="5082"/>
                  <a:pt x="15779" y="5336"/>
                </a:cubicBezTo>
                <a:cubicBezTo>
                  <a:pt x="15779" y="8640"/>
                  <a:pt x="15779" y="8640"/>
                  <a:pt x="15779" y="8640"/>
                </a:cubicBezTo>
                <a:cubicBezTo>
                  <a:pt x="15626" y="8640"/>
                  <a:pt x="15626" y="8640"/>
                  <a:pt x="15626" y="8640"/>
                </a:cubicBezTo>
                <a:cubicBezTo>
                  <a:pt x="15166" y="8640"/>
                  <a:pt x="14706" y="8894"/>
                  <a:pt x="14400" y="9656"/>
                </a:cubicBezTo>
                <a:cubicBezTo>
                  <a:pt x="14400" y="9911"/>
                  <a:pt x="14247" y="10165"/>
                  <a:pt x="14247" y="10419"/>
                </a:cubicBezTo>
                <a:cubicBezTo>
                  <a:pt x="13940" y="10419"/>
                  <a:pt x="13940" y="10419"/>
                  <a:pt x="13940" y="10419"/>
                </a:cubicBezTo>
                <a:cubicBezTo>
                  <a:pt x="13021" y="10419"/>
                  <a:pt x="12409" y="11435"/>
                  <a:pt x="12409" y="12960"/>
                </a:cubicBezTo>
                <a:cubicBezTo>
                  <a:pt x="12409" y="16264"/>
                  <a:pt x="12409" y="16264"/>
                  <a:pt x="12409" y="16264"/>
                </a:cubicBezTo>
                <a:cubicBezTo>
                  <a:pt x="11643" y="16518"/>
                  <a:pt x="11030" y="17534"/>
                  <a:pt x="11030" y="18805"/>
                </a:cubicBezTo>
                <a:cubicBezTo>
                  <a:pt x="11030" y="19059"/>
                  <a:pt x="11030" y="19059"/>
                  <a:pt x="11030" y="19059"/>
                </a:cubicBezTo>
                <a:cubicBezTo>
                  <a:pt x="11030" y="20329"/>
                  <a:pt x="11796" y="21600"/>
                  <a:pt x="12562" y="21600"/>
                </a:cubicBezTo>
                <a:cubicBezTo>
                  <a:pt x="13481" y="21600"/>
                  <a:pt x="13481" y="21600"/>
                  <a:pt x="13481" y="21600"/>
                </a:cubicBezTo>
                <a:cubicBezTo>
                  <a:pt x="14400" y="21600"/>
                  <a:pt x="15013" y="20329"/>
                  <a:pt x="15013" y="19059"/>
                </a:cubicBezTo>
                <a:cubicBezTo>
                  <a:pt x="15013" y="18805"/>
                  <a:pt x="15013" y="18805"/>
                  <a:pt x="15013" y="18805"/>
                </a:cubicBezTo>
                <a:cubicBezTo>
                  <a:pt x="15013" y="18042"/>
                  <a:pt x="14860" y="17534"/>
                  <a:pt x="14553" y="17026"/>
                </a:cubicBezTo>
                <a:cubicBezTo>
                  <a:pt x="14400" y="16518"/>
                  <a:pt x="14094" y="16264"/>
                  <a:pt x="13634" y="16264"/>
                </a:cubicBezTo>
                <a:cubicBezTo>
                  <a:pt x="13634" y="12960"/>
                  <a:pt x="13634" y="12960"/>
                  <a:pt x="13634" y="12960"/>
                </a:cubicBezTo>
                <a:cubicBezTo>
                  <a:pt x="13634" y="12706"/>
                  <a:pt x="13787" y="12452"/>
                  <a:pt x="13940" y="12452"/>
                </a:cubicBezTo>
                <a:cubicBezTo>
                  <a:pt x="14247" y="12452"/>
                  <a:pt x="14247" y="12452"/>
                  <a:pt x="14247" y="12452"/>
                </a:cubicBezTo>
                <a:cubicBezTo>
                  <a:pt x="14400" y="13468"/>
                  <a:pt x="14860" y="14485"/>
                  <a:pt x="15626" y="14485"/>
                </a:cubicBezTo>
                <a:cubicBezTo>
                  <a:pt x="17157" y="14485"/>
                  <a:pt x="17157" y="14485"/>
                  <a:pt x="17157" y="14485"/>
                </a:cubicBezTo>
                <a:cubicBezTo>
                  <a:pt x="17770" y="14485"/>
                  <a:pt x="18383" y="13468"/>
                  <a:pt x="18536" y="12452"/>
                </a:cubicBezTo>
                <a:cubicBezTo>
                  <a:pt x="18843" y="12452"/>
                  <a:pt x="18843" y="12452"/>
                  <a:pt x="18843" y="12452"/>
                </a:cubicBezTo>
                <a:cubicBezTo>
                  <a:pt x="18996" y="12452"/>
                  <a:pt x="19149" y="12706"/>
                  <a:pt x="19149" y="12960"/>
                </a:cubicBezTo>
                <a:cubicBezTo>
                  <a:pt x="19149" y="16264"/>
                  <a:pt x="19149" y="16264"/>
                  <a:pt x="19149" y="16264"/>
                </a:cubicBezTo>
                <a:cubicBezTo>
                  <a:pt x="18689" y="16264"/>
                  <a:pt x="18383" y="16518"/>
                  <a:pt x="18077" y="17026"/>
                </a:cubicBezTo>
                <a:cubicBezTo>
                  <a:pt x="17923" y="17534"/>
                  <a:pt x="17770" y="18042"/>
                  <a:pt x="17770" y="18805"/>
                </a:cubicBezTo>
                <a:cubicBezTo>
                  <a:pt x="17770" y="19059"/>
                  <a:pt x="17770" y="19059"/>
                  <a:pt x="17770" y="19059"/>
                </a:cubicBezTo>
                <a:cubicBezTo>
                  <a:pt x="17770" y="20329"/>
                  <a:pt x="18383" y="21600"/>
                  <a:pt x="19149" y="21600"/>
                </a:cubicBezTo>
                <a:cubicBezTo>
                  <a:pt x="20221" y="21600"/>
                  <a:pt x="20221" y="21600"/>
                  <a:pt x="20221" y="21600"/>
                </a:cubicBezTo>
                <a:cubicBezTo>
                  <a:pt x="20987" y="21600"/>
                  <a:pt x="21600" y="20329"/>
                  <a:pt x="21600" y="19059"/>
                </a:cubicBezTo>
                <a:cubicBezTo>
                  <a:pt x="21600" y="18805"/>
                  <a:pt x="21600" y="18805"/>
                  <a:pt x="21600" y="18805"/>
                </a:cubicBezTo>
                <a:cubicBezTo>
                  <a:pt x="21600" y="17534"/>
                  <a:pt x="20987" y="16518"/>
                  <a:pt x="20374" y="16264"/>
                </a:cubicBezTo>
                <a:cubicBezTo>
                  <a:pt x="20374" y="12960"/>
                  <a:pt x="20374" y="12960"/>
                  <a:pt x="20374" y="12960"/>
                </a:cubicBezTo>
                <a:cubicBezTo>
                  <a:pt x="20374" y="11435"/>
                  <a:pt x="19609" y="10419"/>
                  <a:pt x="18843" y="10419"/>
                </a:cubicBezTo>
                <a:cubicBezTo>
                  <a:pt x="18536" y="10419"/>
                  <a:pt x="18536" y="10419"/>
                  <a:pt x="18536" y="10419"/>
                </a:cubicBezTo>
                <a:cubicBezTo>
                  <a:pt x="18383" y="9402"/>
                  <a:pt x="17770" y="8640"/>
                  <a:pt x="17157" y="8640"/>
                </a:cubicBezTo>
                <a:cubicBezTo>
                  <a:pt x="17004" y="8640"/>
                  <a:pt x="17004" y="8640"/>
                  <a:pt x="17004" y="8640"/>
                </a:cubicBezTo>
                <a:cubicBezTo>
                  <a:pt x="17004" y="5336"/>
                  <a:pt x="17004" y="5336"/>
                  <a:pt x="17004" y="5336"/>
                </a:cubicBezTo>
                <a:cubicBezTo>
                  <a:pt x="17004" y="4066"/>
                  <a:pt x="16238" y="3049"/>
                  <a:pt x="15472" y="3049"/>
                </a:cubicBezTo>
                <a:cubicBezTo>
                  <a:pt x="13940" y="3049"/>
                  <a:pt x="13940" y="3049"/>
                  <a:pt x="13940" y="3049"/>
                </a:cubicBezTo>
                <a:cubicBezTo>
                  <a:pt x="13940" y="2541"/>
                  <a:pt x="13940" y="2541"/>
                  <a:pt x="13940" y="2541"/>
                </a:cubicBezTo>
                <a:cubicBezTo>
                  <a:pt x="13940" y="1016"/>
                  <a:pt x="13328" y="0"/>
                  <a:pt x="12409" y="0"/>
                </a:cubicBezTo>
                <a:cubicBezTo>
                  <a:pt x="9191" y="0"/>
                  <a:pt x="9191" y="0"/>
                  <a:pt x="9191" y="0"/>
                </a:cubicBezTo>
                <a:cubicBezTo>
                  <a:pt x="8426" y="0"/>
                  <a:pt x="7660" y="1016"/>
                  <a:pt x="7660" y="2541"/>
                </a:cubicBezTo>
                <a:cubicBezTo>
                  <a:pt x="7660" y="3049"/>
                  <a:pt x="7660" y="3049"/>
                  <a:pt x="7660" y="3049"/>
                </a:cubicBezTo>
                <a:cubicBezTo>
                  <a:pt x="6128" y="3049"/>
                  <a:pt x="6128" y="3049"/>
                  <a:pt x="6128" y="3049"/>
                </a:cubicBezTo>
                <a:cubicBezTo>
                  <a:pt x="5362" y="3049"/>
                  <a:pt x="4749" y="4066"/>
                  <a:pt x="4749" y="5336"/>
                </a:cubicBezTo>
                <a:cubicBezTo>
                  <a:pt x="4749" y="8640"/>
                  <a:pt x="4749" y="8640"/>
                  <a:pt x="4749" y="8640"/>
                </a:cubicBezTo>
                <a:cubicBezTo>
                  <a:pt x="4596" y="8640"/>
                  <a:pt x="4596" y="8640"/>
                  <a:pt x="4596" y="8640"/>
                </a:cubicBezTo>
                <a:cubicBezTo>
                  <a:pt x="3830" y="8640"/>
                  <a:pt x="3370" y="9402"/>
                  <a:pt x="3217" y="10419"/>
                </a:cubicBezTo>
                <a:cubicBezTo>
                  <a:pt x="2911" y="10419"/>
                  <a:pt x="2911" y="10419"/>
                  <a:pt x="2911" y="10419"/>
                </a:cubicBezTo>
                <a:cubicBezTo>
                  <a:pt x="1991" y="10419"/>
                  <a:pt x="1379" y="11435"/>
                  <a:pt x="1379" y="12960"/>
                </a:cubicBezTo>
                <a:close/>
                <a:moveTo>
                  <a:pt x="9345" y="18805"/>
                </a:moveTo>
                <a:cubicBezTo>
                  <a:pt x="9345" y="19059"/>
                  <a:pt x="9345" y="19059"/>
                  <a:pt x="9345" y="19059"/>
                </a:cubicBezTo>
                <a:cubicBezTo>
                  <a:pt x="9345" y="19313"/>
                  <a:pt x="9345" y="19567"/>
                  <a:pt x="9191" y="19567"/>
                </a:cubicBezTo>
                <a:cubicBezTo>
                  <a:pt x="8119" y="19567"/>
                  <a:pt x="8119" y="19567"/>
                  <a:pt x="8119" y="19567"/>
                </a:cubicBezTo>
                <a:cubicBezTo>
                  <a:pt x="7966" y="19567"/>
                  <a:pt x="7966" y="19313"/>
                  <a:pt x="7966" y="19059"/>
                </a:cubicBezTo>
                <a:cubicBezTo>
                  <a:pt x="7966" y="18805"/>
                  <a:pt x="7966" y="18805"/>
                  <a:pt x="7966" y="18805"/>
                </a:cubicBezTo>
                <a:cubicBezTo>
                  <a:pt x="7966" y="18551"/>
                  <a:pt x="7966" y="18296"/>
                  <a:pt x="8119" y="18296"/>
                </a:cubicBezTo>
                <a:cubicBezTo>
                  <a:pt x="9191" y="18296"/>
                  <a:pt x="9191" y="18296"/>
                  <a:pt x="9191" y="18296"/>
                </a:cubicBezTo>
                <a:cubicBezTo>
                  <a:pt x="9345" y="18296"/>
                  <a:pt x="9345" y="18551"/>
                  <a:pt x="9345" y="18805"/>
                </a:cubicBezTo>
                <a:close/>
                <a:moveTo>
                  <a:pt x="13787" y="18805"/>
                </a:moveTo>
                <a:cubicBezTo>
                  <a:pt x="13787" y="19059"/>
                  <a:pt x="13787" y="19059"/>
                  <a:pt x="13787" y="19059"/>
                </a:cubicBezTo>
                <a:cubicBezTo>
                  <a:pt x="13787" y="19313"/>
                  <a:pt x="13634" y="19567"/>
                  <a:pt x="13481" y="19567"/>
                </a:cubicBezTo>
                <a:cubicBezTo>
                  <a:pt x="12562" y="19567"/>
                  <a:pt x="12562" y="19567"/>
                  <a:pt x="12562" y="19567"/>
                </a:cubicBezTo>
                <a:cubicBezTo>
                  <a:pt x="12409" y="19567"/>
                  <a:pt x="12255" y="19313"/>
                  <a:pt x="12255" y="19059"/>
                </a:cubicBezTo>
                <a:cubicBezTo>
                  <a:pt x="12255" y="18805"/>
                  <a:pt x="12255" y="18805"/>
                  <a:pt x="12255" y="18805"/>
                </a:cubicBezTo>
                <a:cubicBezTo>
                  <a:pt x="12255" y="18551"/>
                  <a:pt x="12409" y="18296"/>
                  <a:pt x="12562" y="18296"/>
                </a:cubicBezTo>
                <a:cubicBezTo>
                  <a:pt x="13481" y="18296"/>
                  <a:pt x="13481" y="18296"/>
                  <a:pt x="13481" y="18296"/>
                </a:cubicBezTo>
                <a:cubicBezTo>
                  <a:pt x="13634" y="18296"/>
                  <a:pt x="13787" y="18551"/>
                  <a:pt x="13787" y="18805"/>
                </a:cubicBezTo>
                <a:close/>
                <a:moveTo>
                  <a:pt x="20374" y="18805"/>
                </a:moveTo>
                <a:cubicBezTo>
                  <a:pt x="20374" y="19059"/>
                  <a:pt x="20374" y="19059"/>
                  <a:pt x="20374" y="19059"/>
                </a:cubicBezTo>
                <a:cubicBezTo>
                  <a:pt x="20374" y="19313"/>
                  <a:pt x="20374" y="19567"/>
                  <a:pt x="20221" y="19567"/>
                </a:cubicBezTo>
                <a:cubicBezTo>
                  <a:pt x="19149" y="19567"/>
                  <a:pt x="19149" y="19567"/>
                  <a:pt x="19149" y="19567"/>
                </a:cubicBezTo>
                <a:cubicBezTo>
                  <a:pt x="18996" y="19567"/>
                  <a:pt x="18996" y="19313"/>
                  <a:pt x="18996" y="19059"/>
                </a:cubicBezTo>
                <a:cubicBezTo>
                  <a:pt x="18996" y="18805"/>
                  <a:pt x="18996" y="18805"/>
                  <a:pt x="18996" y="18805"/>
                </a:cubicBezTo>
                <a:cubicBezTo>
                  <a:pt x="18996" y="18551"/>
                  <a:pt x="18996" y="18296"/>
                  <a:pt x="19149" y="18296"/>
                </a:cubicBezTo>
                <a:cubicBezTo>
                  <a:pt x="20221" y="18296"/>
                  <a:pt x="20221" y="18296"/>
                  <a:pt x="20221" y="18296"/>
                </a:cubicBezTo>
                <a:cubicBezTo>
                  <a:pt x="20374" y="18296"/>
                  <a:pt x="20374" y="18551"/>
                  <a:pt x="20374" y="18805"/>
                </a:cubicBezTo>
                <a:close/>
                <a:moveTo>
                  <a:pt x="17157" y="10673"/>
                </a:moveTo>
                <a:cubicBezTo>
                  <a:pt x="17311" y="10673"/>
                  <a:pt x="17311" y="10673"/>
                  <a:pt x="17311" y="10927"/>
                </a:cubicBezTo>
                <a:cubicBezTo>
                  <a:pt x="17311" y="11944"/>
                  <a:pt x="17311" y="11944"/>
                  <a:pt x="17311" y="11944"/>
                </a:cubicBezTo>
                <a:cubicBezTo>
                  <a:pt x="17311" y="12198"/>
                  <a:pt x="17311" y="12452"/>
                  <a:pt x="17157" y="12452"/>
                </a:cubicBezTo>
                <a:cubicBezTo>
                  <a:pt x="15626" y="12452"/>
                  <a:pt x="15626" y="12452"/>
                  <a:pt x="15626" y="12452"/>
                </a:cubicBezTo>
                <a:cubicBezTo>
                  <a:pt x="15472" y="12452"/>
                  <a:pt x="15319" y="12198"/>
                  <a:pt x="15319" y="11944"/>
                </a:cubicBezTo>
                <a:cubicBezTo>
                  <a:pt x="15319" y="10927"/>
                  <a:pt x="15319" y="10927"/>
                  <a:pt x="15319" y="10927"/>
                </a:cubicBezTo>
                <a:cubicBezTo>
                  <a:pt x="15319" y="10673"/>
                  <a:pt x="15472" y="10673"/>
                  <a:pt x="15626" y="10673"/>
                </a:cubicBezTo>
                <a:lnTo>
                  <a:pt x="17157" y="10673"/>
                </a:lnTo>
                <a:close/>
                <a:moveTo>
                  <a:pt x="8885" y="2541"/>
                </a:moveTo>
                <a:cubicBezTo>
                  <a:pt x="8885" y="2287"/>
                  <a:pt x="9038" y="2033"/>
                  <a:pt x="9191" y="2033"/>
                </a:cubicBezTo>
                <a:cubicBezTo>
                  <a:pt x="12409" y="2033"/>
                  <a:pt x="12409" y="2033"/>
                  <a:pt x="12409" y="2033"/>
                </a:cubicBezTo>
                <a:cubicBezTo>
                  <a:pt x="12562" y="2033"/>
                  <a:pt x="12715" y="2287"/>
                  <a:pt x="12715" y="2541"/>
                </a:cubicBezTo>
                <a:cubicBezTo>
                  <a:pt x="12715" y="5591"/>
                  <a:pt x="12715" y="5591"/>
                  <a:pt x="12715" y="5591"/>
                </a:cubicBezTo>
                <a:cubicBezTo>
                  <a:pt x="12715" y="5845"/>
                  <a:pt x="12562" y="5845"/>
                  <a:pt x="12409" y="5845"/>
                </a:cubicBezTo>
                <a:cubicBezTo>
                  <a:pt x="9191" y="5845"/>
                  <a:pt x="9191" y="5845"/>
                  <a:pt x="9191" y="5845"/>
                </a:cubicBezTo>
                <a:cubicBezTo>
                  <a:pt x="9038" y="5845"/>
                  <a:pt x="8885" y="5845"/>
                  <a:pt x="8885" y="5591"/>
                </a:cubicBezTo>
                <a:lnTo>
                  <a:pt x="8885" y="2541"/>
                </a:lnTo>
                <a:close/>
                <a:moveTo>
                  <a:pt x="4289" y="10927"/>
                </a:moveTo>
                <a:cubicBezTo>
                  <a:pt x="4289" y="10673"/>
                  <a:pt x="4443" y="10673"/>
                  <a:pt x="4596" y="10673"/>
                </a:cubicBezTo>
                <a:cubicBezTo>
                  <a:pt x="6128" y="10673"/>
                  <a:pt x="6128" y="10673"/>
                  <a:pt x="6128" y="10673"/>
                </a:cubicBezTo>
                <a:cubicBezTo>
                  <a:pt x="6128" y="10673"/>
                  <a:pt x="6281" y="10673"/>
                  <a:pt x="6281" y="10927"/>
                </a:cubicBezTo>
                <a:cubicBezTo>
                  <a:pt x="6281" y="11944"/>
                  <a:pt x="6281" y="11944"/>
                  <a:pt x="6281" y="11944"/>
                </a:cubicBezTo>
                <a:cubicBezTo>
                  <a:pt x="6281" y="12198"/>
                  <a:pt x="6128" y="12452"/>
                  <a:pt x="6128" y="12452"/>
                </a:cubicBezTo>
                <a:cubicBezTo>
                  <a:pt x="4596" y="12452"/>
                  <a:pt x="4596" y="12452"/>
                  <a:pt x="4596" y="12452"/>
                </a:cubicBezTo>
                <a:cubicBezTo>
                  <a:pt x="4443" y="12452"/>
                  <a:pt x="4289" y="12198"/>
                  <a:pt x="4289" y="11944"/>
                </a:cubicBezTo>
                <a:lnTo>
                  <a:pt x="4289" y="10927"/>
                </a:lnTo>
                <a:close/>
                <a:moveTo>
                  <a:pt x="2757" y="18805"/>
                </a:moveTo>
                <a:cubicBezTo>
                  <a:pt x="2757" y="19059"/>
                  <a:pt x="2757" y="19059"/>
                  <a:pt x="2757" y="19059"/>
                </a:cubicBezTo>
                <a:cubicBezTo>
                  <a:pt x="2757" y="19313"/>
                  <a:pt x="2604" y="19567"/>
                  <a:pt x="2451" y="19567"/>
                </a:cubicBezTo>
                <a:cubicBezTo>
                  <a:pt x="1532" y="19567"/>
                  <a:pt x="1532" y="19567"/>
                  <a:pt x="1532" y="19567"/>
                </a:cubicBezTo>
                <a:cubicBezTo>
                  <a:pt x="1379" y="19567"/>
                  <a:pt x="1226" y="19313"/>
                  <a:pt x="1226" y="19059"/>
                </a:cubicBezTo>
                <a:cubicBezTo>
                  <a:pt x="1226" y="18805"/>
                  <a:pt x="1226" y="18805"/>
                  <a:pt x="1226" y="18805"/>
                </a:cubicBezTo>
                <a:cubicBezTo>
                  <a:pt x="1226" y="18551"/>
                  <a:pt x="1379" y="18296"/>
                  <a:pt x="1532" y="18296"/>
                </a:cubicBezTo>
                <a:cubicBezTo>
                  <a:pt x="2451" y="18296"/>
                  <a:pt x="2451" y="18296"/>
                  <a:pt x="2451" y="18296"/>
                </a:cubicBezTo>
                <a:cubicBezTo>
                  <a:pt x="2604" y="18296"/>
                  <a:pt x="2757" y="18551"/>
                  <a:pt x="2757" y="18805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35" name="组合 534"/>
          <p:cNvGrpSpPr/>
          <p:nvPr/>
        </p:nvGrpSpPr>
        <p:grpSpPr>
          <a:xfrm>
            <a:off x="1890657" y="2417427"/>
            <a:ext cx="428636" cy="382554"/>
            <a:chOff x="4559200" y="2189174"/>
            <a:chExt cx="428636" cy="382554"/>
          </a:xfrm>
        </p:grpSpPr>
        <p:sp>
          <p:nvSpPr>
            <p:cNvPr id="120" name="Freeform 122"/>
            <p:cNvSpPr/>
            <p:nvPr/>
          </p:nvSpPr>
          <p:spPr>
            <a:xfrm>
              <a:off x="4600161" y="2324493"/>
              <a:ext cx="26333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21600"/>
                  </a:moveTo>
                  <a:cubicBezTo>
                    <a:pt x="16800" y="21600"/>
                    <a:pt x="21600" y="20842"/>
                    <a:pt x="21600" y="20084"/>
                  </a:cubicBezTo>
                  <a:cubicBezTo>
                    <a:pt x="19200" y="1516"/>
                    <a:pt x="19200" y="1516"/>
                    <a:pt x="19200" y="1516"/>
                  </a:cubicBezTo>
                  <a:cubicBezTo>
                    <a:pt x="19200" y="758"/>
                    <a:pt x="16800" y="0"/>
                    <a:pt x="9600" y="0"/>
                  </a:cubicBezTo>
                  <a:cubicBezTo>
                    <a:pt x="4800" y="0"/>
                    <a:pt x="0" y="758"/>
                    <a:pt x="0" y="1516"/>
                  </a:cubicBezTo>
                  <a:cubicBezTo>
                    <a:pt x="2400" y="20084"/>
                    <a:pt x="2400" y="20084"/>
                    <a:pt x="2400" y="20084"/>
                  </a:cubicBezTo>
                  <a:cubicBezTo>
                    <a:pt x="2400" y="20842"/>
                    <a:pt x="4800" y="21600"/>
                    <a:pt x="120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1" name="Freeform 123"/>
            <p:cNvSpPr/>
            <p:nvPr/>
          </p:nvSpPr>
          <p:spPr>
            <a:xfrm>
              <a:off x="4680622" y="2324493"/>
              <a:ext cx="26333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21600"/>
                  </a:moveTo>
                  <a:cubicBezTo>
                    <a:pt x="16800" y="21600"/>
                    <a:pt x="21600" y="20842"/>
                    <a:pt x="21600" y="20084"/>
                  </a:cubicBezTo>
                  <a:cubicBezTo>
                    <a:pt x="19200" y="1516"/>
                    <a:pt x="19200" y="1516"/>
                    <a:pt x="19200" y="1516"/>
                  </a:cubicBezTo>
                  <a:cubicBezTo>
                    <a:pt x="19200" y="758"/>
                    <a:pt x="16800" y="0"/>
                    <a:pt x="9600" y="0"/>
                  </a:cubicBezTo>
                  <a:cubicBezTo>
                    <a:pt x="4800" y="0"/>
                    <a:pt x="0" y="758"/>
                    <a:pt x="0" y="1516"/>
                  </a:cubicBezTo>
                  <a:cubicBezTo>
                    <a:pt x="2400" y="20084"/>
                    <a:pt x="2400" y="20084"/>
                    <a:pt x="2400" y="20084"/>
                  </a:cubicBezTo>
                  <a:cubicBezTo>
                    <a:pt x="2400" y="20842"/>
                    <a:pt x="4800" y="21600"/>
                    <a:pt x="120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2" name="Freeform 124"/>
            <p:cNvSpPr/>
            <p:nvPr/>
          </p:nvSpPr>
          <p:spPr>
            <a:xfrm>
              <a:off x="4759619" y="2324493"/>
              <a:ext cx="27796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21600"/>
                  </a:moveTo>
                  <a:cubicBezTo>
                    <a:pt x="16800" y="21600"/>
                    <a:pt x="21600" y="20842"/>
                    <a:pt x="21600" y="20084"/>
                  </a:cubicBezTo>
                  <a:cubicBezTo>
                    <a:pt x="19200" y="1516"/>
                    <a:pt x="19200" y="1516"/>
                    <a:pt x="19200" y="1516"/>
                  </a:cubicBezTo>
                  <a:cubicBezTo>
                    <a:pt x="19200" y="758"/>
                    <a:pt x="16800" y="0"/>
                    <a:pt x="9600" y="0"/>
                  </a:cubicBezTo>
                  <a:cubicBezTo>
                    <a:pt x="4800" y="0"/>
                    <a:pt x="0" y="758"/>
                    <a:pt x="0" y="1516"/>
                  </a:cubicBezTo>
                  <a:cubicBezTo>
                    <a:pt x="2400" y="20084"/>
                    <a:pt x="2400" y="20084"/>
                    <a:pt x="2400" y="20084"/>
                  </a:cubicBezTo>
                  <a:cubicBezTo>
                    <a:pt x="2400" y="20842"/>
                    <a:pt x="4800" y="21600"/>
                    <a:pt x="120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3" name="Freeform 125"/>
            <p:cNvSpPr/>
            <p:nvPr/>
          </p:nvSpPr>
          <p:spPr>
            <a:xfrm>
              <a:off x="4840081" y="2324493"/>
              <a:ext cx="26333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21600"/>
                  </a:moveTo>
                  <a:cubicBezTo>
                    <a:pt x="16800" y="21600"/>
                    <a:pt x="21600" y="20842"/>
                    <a:pt x="21600" y="20084"/>
                  </a:cubicBezTo>
                  <a:cubicBezTo>
                    <a:pt x="19200" y="1516"/>
                    <a:pt x="19200" y="1516"/>
                    <a:pt x="19200" y="1516"/>
                  </a:cubicBezTo>
                  <a:cubicBezTo>
                    <a:pt x="19200" y="758"/>
                    <a:pt x="16800" y="0"/>
                    <a:pt x="9600" y="0"/>
                  </a:cubicBezTo>
                  <a:cubicBezTo>
                    <a:pt x="4800" y="0"/>
                    <a:pt x="0" y="758"/>
                    <a:pt x="0" y="1516"/>
                  </a:cubicBezTo>
                  <a:cubicBezTo>
                    <a:pt x="2400" y="20084"/>
                    <a:pt x="2400" y="20084"/>
                    <a:pt x="2400" y="20084"/>
                  </a:cubicBezTo>
                  <a:cubicBezTo>
                    <a:pt x="2400" y="20842"/>
                    <a:pt x="4800" y="21600"/>
                    <a:pt x="120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4" name="Freeform 126"/>
            <p:cNvSpPr/>
            <p:nvPr/>
          </p:nvSpPr>
          <p:spPr>
            <a:xfrm>
              <a:off x="4920541" y="2324493"/>
              <a:ext cx="26333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21600"/>
                  </a:moveTo>
                  <a:cubicBezTo>
                    <a:pt x="16800" y="21600"/>
                    <a:pt x="21600" y="20842"/>
                    <a:pt x="21600" y="20084"/>
                  </a:cubicBezTo>
                  <a:cubicBezTo>
                    <a:pt x="19200" y="1516"/>
                    <a:pt x="19200" y="1516"/>
                    <a:pt x="19200" y="1516"/>
                  </a:cubicBezTo>
                  <a:cubicBezTo>
                    <a:pt x="19200" y="758"/>
                    <a:pt x="16800" y="0"/>
                    <a:pt x="9600" y="0"/>
                  </a:cubicBezTo>
                  <a:cubicBezTo>
                    <a:pt x="4800" y="0"/>
                    <a:pt x="0" y="758"/>
                    <a:pt x="0" y="1516"/>
                  </a:cubicBezTo>
                  <a:cubicBezTo>
                    <a:pt x="2400" y="20084"/>
                    <a:pt x="2400" y="20084"/>
                    <a:pt x="2400" y="20084"/>
                  </a:cubicBezTo>
                  <a:cubicBezTo>
                    <a:pt x="2400" y="20842"/>
                    <a:pt x="4800" y="21600"/>
                    <a:pt x="120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5" name="Freeform 127"/>
            <p:cNvSpPr/>
            <p:nvPr/>
          </p:nvSpPr>
          <p:spPr>
            <a:xfrm>
              <a:off x="4559200" y="2548321"/>
              <a:ext cx="428636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6" y="21600"/>
                  </a:moveTo>
                  <a:cubicBezTo>
                    <a:pt x="21004" y="21600"/>
                    <a:pt x="21004" y="21600"/>
                    <a:pt x="21004" y="21600"/>
                  </a:cubicBezTo>
                  <a:cubicBezTo>
                    <a:pt x="21451" y="21600"/>
                    <a:pt x="21600" y="16200"/>
                    <a:pt x="21600" y="10800"/>
                  </a:cubicBezTo>
                  <a:cubicBezTo>
                    <a:pt x="21600" y="5400"/>
                    <a:pt x="21451" y="0"/>
                    <a:pt x="21004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149" y="0"/>
                    <a:pt x="0" y="5400"/>
                    <a:pt x="0" y="10800"/>
                  </a:cubicBezTo>
                  <a:cubicBezTo>
                    <a:pt x="0" y="16200"/>
                    <a:pt x="149" y="21600"/>
                    <a:pt x="596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6" name="Freeform 128"/>
            <p:cNvSpPr/>
            <p:nvPr/>
          </p:nvSpPr>
          <p:spPr>
            <a:xfrm>
              <a:off x="4576755" y="2510284"/>
              <a:ext cx="393526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162" y="21600"/>
                    <a:pt x="650" y="21600"/>
                  </a:cubicBezTo>
                  <a:cubicBezTo>
                    <a:pt x="20950" y="21600"/>
                    <a:pt x="20950" y="21600"/>
                    <a:pt x="20950" y="21600"/>
                  </a:cubicBezTo>
                  <a:cubicBezTo>
                    <a:pt x="21438" y="21600"/>
                    <a:pt x="21600" y="16200"/>
                    <a:pt x="21600" y="10800"/>
                  </a:cubicBezTo>
                  <a:cubicBezTo>
                    <a:pt x="21600" y="2700"/>
                    <a:pt x="21438" y="0"/>
                    <a:pt x="20950" y="0"/>
                  </a:cubicBezTo>
                  <a:cubicBezTo>
                    <a:pt x="650" y="0"/>
                    <a:pt x="650" y="0"/>
                    <a:pt x="650" y="0"/>
                  </a:cubicBezTo>
                  <a:cubicBezTo>
                    <a:pt x="162" y="0"/>
                    <a:pt x="0" y="27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7" name="Freeform 129"/>
            <p:cNvSpPr/>
            <p:nvPr/>
          </p:nvSpPr>
          <p:spPr>
            <a:xfrm>
              <a:off x="4576755" y="2189174"/>
              <a:ext cx="393526" cy="122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1" extrusionOk="0">
                  <a:moveTo>
                    <a:pt x="650" y="21471"/>
                  </a:moveTo>
                  <a:cubicBezTo>
                    <a:pt x="20950" y="21471"/>
                    <a:pt x="20950" y="21471"/>
                    <a:pt x="20950" y="21471"/>
                  </a:cubicBezTo>
                  <a:cubicBezTo>
                    <a:pt x="21438" y="21471"/>
                    <a:pt x="21600" y="20442"/>
                    <a:pt x="21600" y="19414"/>
                  </a:cubicBezTo>
                  <a:cubicBezTo>
                    <a:pt x="21600" y="13757"/>
                    <a:pt x="21600" y="13757"/>
                    <a:pt x="21600" y="13757"/>
                  </a:cubicBezTo>
                  <a:cubicBezTo>
                    <a:pt x="21600" y="13242"/>
                    <a:pt x="21438" y="12214"/>
                    <a:pt x="21275" y="12214"/>
                  </a:cubicBezTo>
                  <a:cubicBezTo>
                    <a:pt x="11044" y="385"/>
                    <a:pt x="11044" y="385"/>
                    <a:pt x="11044" y="385"/>
                  </a:cubicBezTo>
                  <a:cubicBezTo>
                    <a:pt x="10881" y="-129"/>
                    <a:pt x="10719" y="-129"/>
                    <a:pt x="10556" y="385"/>
                  </a:cubicBezTo>
                  <a:cubicBezTo>
                    <a:pt x="325" y="12214"/>
                    <a:pt x="325" y="12214"/>
                    <a:pt x="325" y="12214"/>
                  </a:cubicBezTo>
                  <a:cubicBezTo>
                    <a:pt x="162" y="12214"/>
                    <a:pt x="0" y="13242"/>
                    <a:pt x="0" y="13757"/>
                  </a:cubicBezTo>
                  <a:cubicBezTo>
                    <a:pt x="0" y="19414"/>
                    <a:pt x="0" y="19414"/>
                    <a:pt x="0" y="19414"/>
                  </a:cubicBezTo>
                  <a:cubicBezTo>
                    <a:pt x="0" y="19928"/>
                    <a:pt x="0" y="20442"/>
                    <a:pt x="162" y="20442"/>
                  </a:cubicBezTo>
                  <a:cubicBezTo>
                    <a:pt x="325" y="20957"/>
                    <a:pt x="487" y="21471"/>
                    <a:pt x="650" y="21471"/>
                  </a:cubicBezTo>
                  <a:close/>
                  <a:moveTo>
                    <a:pt x="1299" y="15300"/>
                  </a:moveTo>
                  <a:cubicBezTo>
                    <a:pt x="10719" y="4500"/>
                    <a:pt x="10719" y="4500"/>
                    <a:pt x="10719" y="4500"/>
                  </a:cubicBezTo>
                  <a:cubicBezTo>
                    <a:pt x="20301" y="15300"/>
                    <a:pt x="20301" y="15300"/>
                    <a:pt x="20301" y="15300"/>
                  </a:cubicBezTo>
                  <a:cubicBezTo>
                    <a:pt x="20301" y="17357"/>
                    <a:pt x="20301" y="17357"/>
                    <a:pt x="20301" y="17357"/>
                  </a:cubicBezTo>
                  <a:cubicBezTo>
                    <a:pt x="1299" y="17357"/>
                    <a:pt x="1299" y="17357"/>
                    <a:pt x="1299" y="17357"/>
                  </a:cubicBezTo>
                  <a:lnTo>
                    <a:pt x="1299" y="153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9" name="组合 538"/>
          <p:cNvGrpSpPr/>
          <p:nvPr/>
        </p:nvGrpSpPr>
        <p:grpSpPr>
          <a:xfrm>
            <a:off x="3610446" y="2463874"/>
            <a:ext cx="335009" cy="289660"/>
            <a:chOff x="3005576" y="2797017"/>
            <a:chExt cx="335009" cy="289660"/>
          </a:xfrm>
        </p:grpSpPr>
        <p:sp>
          <p:nvSpPr>
            <p:cNvPr id="144" name="Freeform 146"/>
            <p:cNvSpPr/>
            <p:nvPr/>
          </p:nvSpPr>
          <p:spPr>
            <a:xfrm>
              <a:off x="3005576" y="2995975"/>
              <a:ext cx="335009" cy="90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968"/>
                  </a:moveTo>
                  <a:cubicBezTo>
                    <a:pt x="21600" y="3484"/>
                    <a:pt x="20835" y="0"/>
                    <a:pt x="19688" y="0"/>
                  </a:cubicBezTo>
                  <a:cubicBezTo>
                    <a:pt x="1720" y="0"/>
                    <a:pt x="1720" y="0"/>
                    <a:pt x="1720" y="0"/>
                  </a:cubicBezTo>
                  <a:cubicBezTo>
                    <a:pt x="765" y="0"/>
                    <a:pt x="0" y="3484"/>
                    <a:pt x="0" y="6968"/>
                  </a:cubicBezTo>
                  <a:cubicBezTo>
                    <a:pt x="0" y="14632"/>
                    <a:pt x="0" y="14632"/>
                    <a:pt x="0" y="14632"/>
                  </a:cubicBezTo>
                  <a:cubicBezTo>
                    <a:pt x="0" y="18116"/>
                    <a:pt x="765" y="21600"/>
                    <a:pt x="1720" y="21600"/>
                  </a:cubicBezTo>
                  <a:cubicBezTo>
                    <a:pt x="19688" y="21600"/>
                    <a:pt x="19688" y="21600"/>
                    <a:pt x="19688" y="21600"/>
                  </a:cubicBezTo>
                  <a:cubicBezTo>
                    <a:pt x="20835" y="21600"/>
                    <a:pt x="21600" y="18116"/>
                    <a:pt x="21600" y="14632"/>
                  </a:cubicBezTo>
                  <a:lnTo>
                    <a:pt x="21600" y="6968"/>
                  </a:lnTo>
                  <a:close/>
                  <a:moveTo>
                    <a:pt x="20071" y="14632"/>
                  </a:moveTo>
                  <a:cubicBezTo>
                    <a:pt x="20071" y="15329"/>
                    <a:pt x="19880" y="16026"/>
                    <a:pt x="19688" y="16026"/>
                  </a:cubicBezTo>
                  <a:cubicBezTo>
                    <a:pt x="1720" y="16026"/>
                    <a:pt x="1720" y="16026"/>
                    <a:pt x="1720" y="16026"/>
                  </a:cubicBezTo>
                  <a:cubicBezTo>
                    <a:pt x="1529" y="16026"/>
                    <a:pt x="1529" y="15329"/>
                    <a:pt x="1529" y="14632"/>
                  </a:cubicBezTo>
                  <a:cubicBezTo>
                    <a:pt x="1529" y="6968"/>
                    <a:pt x="1529" y="6968"/>
                    <a:pt x="1529" y="6968"/>
                  </a:cubicBezTo>
                  <a:cubicBezTo>
                    <a:pt x="1529" y="6271"/>
                    <a:pt x="1529" y="5574"/>
                    <a:pt x="1720" y="5574"/>
                  </a:cubicBezTo>
                  <a:cubicBezTo>
                    <a:pt x="19688" y="5574"/>
                    <a:pt x="19688" y="5574"/>
                    <a:pt x="19688" y="5574"/>
                  </a:cubicBezTo>
                  <a:cubicBezTo>
                    <a:pt x="19880" y="5574"/>
                    <a:pt x="20071" y="6271"/>
                    <a:pt x="20071" y="6968"/>
                  </a:cubicBezTo>
                  <a:lnTo>
                    <a:pt x="20071" y="1463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5" name="Freeform 147"/>
            <p:cNvSpPr/>
            <p:nvPr/>
          </p:nvSpPr>
          <p:spPr>
            <a:xfrm>
              <a:off x="3045075" y="3031085"/>
              <a:ext cx="81924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771" y="0"/>
                    <a:pt x="0" y="2700"/>
                    <a:pt x="0" y="10800"/>
                  </a:cubicBezTo>
                  <a:cubicBezTo>
                    <a:pt x="0" y="16200"/>
                    <a:pt x="771" y="21600"/>
                    <a:pt x="3086" y="21600"/>
                  </a:cubicBez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16200"/>
                    <a:pt x="21600" y="10800"/>
                  </a:cubicBezTo>
                  <a:cubicBezTo>
                    <a:pt x="21600" y="2700"/>
                    <a:pt x="20057" y="0"/>
                    <a:pt x="18514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6" name="Freeform 148"/>
            <p:cNvSpPr/>
            <p:nvPr/>
          </p:nvSpPr>
          <p:spPr>
            <a:xfrm>
              <a:off x="3005576" y="2895033"/>
              <a:ext cx="335009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968"/>
                  </a:moveTo>
                  <a:cubicBezTo>
                    <a:pt x="21600" y="3484"/>
                    <a:pt x="20835" y="0"/>
                    <a:pt x="19688" y="0"/>
                  </a:cubicBezTo>
                  <a:cubicBezTo>
                    <a:pt x="1720" y="0"/>
                    <a:pt x="1720" y="0"/>
                    <a:pt x="1720" y="0"/>
                  </a:cubicBezTo>
                  <a:cubicBezTo>
                    <a:pt x="765" y="0"/>
                    <a:pt x="0" y="3484"/>
                    <a:pt x="0" y="6968"/>
                  </a:cubicBezTo>
                  <a:cubicBezTo>
                    <a:pt x="0" y="14632"/>
                    <a:pt x="0" y="14632"/>
                    <a:pt x="0" y="14632"/>
                  </a:cubicBezTo>
                  <a:cubicBezTo>
                    <a:pt x="0" y="18813"/>
                    <a:pt x="765" y="21600"/>
                    <a:pt x="1720" y="21600"/>
                  </a:cubicBezTo>
                  <a:cubicBezTo>
                    <a:pt x="19688" y="21600"/>
                    <a:pt x="19688" y="21600"/>
                    <a:pt x="19688" y="21600"/>
                  </a:cubicBezTo>
                  <a:cubicBezTo>
                    <a:pt x="20835" y="21600"/>
                    <a:pt x="21600" y="18813"/>
                    <a:pt x="21600" y="14632"/>
                  </a:cubicBezTo>
                  <a:lnTo>
                    <a:pt x="21600" y="6968"/>
                  </a:lnTo>
                  <a:close/>
                  <a:moveTo>
                    <a:pt x="20071" y="14632"/>
                  </a:moveTo>
                  <a:cubicBezTo>
                    <a:pt x="20071" y="15329"/>
                    <a:pt x="19880" y="16026"/>
                    <a:pt x="19688" y="16026"/>
                  </a:cubicBezTo>
                  <a:cubicBezTo>
                    <a:pt x="1720" y="16026"/>
                    <a:pt x="1720" y="16026"/>
                    <a:pt x="1720" y="16026"/>
                  </a:cubicBezTo>
                  <a:cubicBezTo>
                    <a:pt x="1529" y="16026"/>
                    <a:pt x="1529" y="15329"/>
                    <a:pt x="1529" y="14632"/>
                  </a:cubicBezTo>
                  <a:cubicBezTo>
                    <a:pt x="1529" y="6968"/>
                    <a:pt x="1529" y="6968"/>
                    <a:pt x="1529" y="6968"/>
                  </a:cubicBezTo>
                  <a:cubicBezTo>
                    <a:pt x="1529" y="6271"/>
                    <a:pt x="1529" y="5574"/>
                    <a:pt x="1720" y="5574"/>
                  </a:cubicBezTo>
                  <a:cubicBezTo>
                    <a:pt x="19688" y="5574"/>
                    <a:pt x="19688" y="5574"/>
                    <a:pt x="19688" y="5574"/>
                  </a:cubicBezTo>
                  <a:cubicBezTo>
                    <a:pt x="19880" y="5574"/>
                    <a:pt x="20071" y="6271"/>
                    <a:pt x="20071" y="6968"/>
                  </a:cubicBezTo>
                  <a:lnTo>
                    <a:pt x="20071" y="1463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7" name="Freeform 149"/>
            <p:cNvSpPr/>
            <p:nvPr/>
          </p:nvSpPr>
          <p:spPr>
            <a:xfrm>
              <a:off x="3045075" y="2930143"/>
              <a:ext cx="81924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771" y="0"/>
                    <a:pt x="0" y="2700"/>
                    <a:pt x="0" y="10800"/>
                  </a:cubicBezTo>
                  <a:cubicBezTo>
                    <a:pt x="0" y="16200"/>
                    <a:pt x="771" y="21600"/>
                    <a:pt x="3086" y="21600"/>
                  </a:cubicBez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16200"/>
                    <a:pt x="21600" y="10800"/>
                  </a:cubicBezTo>
                  <a:cubicBezTo>
                    <a:pt x="21600" y="2700"/>
                    <a:pt x="20057" y="0"/>
                    <a:pt x="18514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8" name="Freeform 150"/>
            <p:cNvSpPr/>
            <p:nvPr/>
          </p:nvSpPr>
          <p:spPr>
            <a:xfrm>
              <a:off x="3005576" y="2797017"/>
              <a:ext cx="335009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480"/>
                  </a:moveTo>
                  <a:cubicBezTo>
                    <a:pt x="21600" y="2880"/>
                    <a:pt x="20835" y="0"/>
                    <a:pt x="19688" y="0"/>
                  </a:cubicBezTo>
                  <a:cubicBezTo>
                    <a:pt x="1720" y="0"/>
                    <a:pt x="1720" y="0"/>
                    <a:pt x="1720" y="0"/>
                  </a:cubicBezTo>
                  <a:cubicBezTo>
                    <a:pt x="765" y="0"/>
                    <a:pt x="0" y="2880"/>
                    <a:pt x="0" y="648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720"/>
                    <a:pt x="765" y="21600"/>
                    <a:pt x="1720" y="21600"/>
                  </a:cubicBezTo>
                  <a:cubicBezTo>
                    <a:pt x="19688" y="21600"/>
                    <a:pt x="19688" y="21600"/>
                    <a:pt x="19688" y="21600"/>
                  </a:cubicBezTo>
                  <a:cubicBezTo>
                    <a:pt x="20835" y="21600"/>
                    <a:pt x="21600" y="18720"/>
                    <a:pt x="21600" y="14400"/>
                  </a:cubicBezTo>
                  <a:lnTo>
                    <a:pt x="21600" y="6480"/>
                  </a:lnTo>
                  <a:close/>
                  <a:moveTo>
                    <a:pt x="20071" y="14400"/>
                  </a:moveTo>
                  <a:cubicBezTo>
                    <a:pt x="20071" y="15120"/>
                    <a:pt x="19880" y="15840"/>
                    <a:pt x="19688" y="15840"/>
                  </a:cubicBezTo>
                  <a:cubicBezTo>
                    <a:pt x="1720" y="15840"/>
                    <a:pt x="1720" y="15840"/>
                    <a:pt x="1720" y="15840"/>
                  </a:cubicBezTo>
                  <a:cubicBezTo>
                    <a:pt x="1529" y="15840"/>
                    <a:pt x="1529" y="15120"/>
                    <a:pt x="1529" y="14400"/>
                  </a:cubicBezTo>
                  <a:cubicBezTo>
                    <a:pt x="1529" y="6480"/>
                    <a:pt x="1529" y="6480"/>
                    <a:pt x="1529" y="6480"/>
                  </a:cubicBezTo>
                  <a:cubicBezTo>
                    <a:pt x="1529" y="5760"/>
                    <a:pt x="1529" y="5760"/>
                    <a:pt x="1720" y="5760"/>
                  </a:cubicBezTo>
                  <a:cubicBezTo>
                    <a:pt x="19688" y="5760"/>
                    <a:pt x="19688" y="5760"/>
                    <a:pt x="19688" y="5760"/>
                  </a:cubicBezTo>
                  <a:cubicBezTo>
                    <a:pt x="19880" y="5760"/>
                    <a:pt x="20071" y="5760"/>
                    <a:pt x="20071" y="6480"/>
                  </a:cubicBezTo>
                  <a:lnTo>
                    <a:pt x="20071" y="144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9" name="Freeform 151"/>
            <p:cNvSpPr/>
            <p:nvPr/>
          </p:nvSpPr>
          <p:spPr>
            <a:xfrm>
              <a:off x="3045075" y="2829202"/>
              <a:ext cx="81924" cy="24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771" y="0"/>
                    <a:pt x="0" y="5400"/>
                    <a:pt x="0" y="10800"/>
                  </a:cubicBezTo>
                  <a:cubicBezTo>
                    <a:pt x="0" y="16200"/>
                    <a:pt x="771" y="21600"/>
                    <a:pt x="3086" y="21600"/>
                  </a:cubicBez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16200"/>
                    <a:pt x="21600" y="10800"/>
                  </a:cubicBezTo>
                  <a:cubicBezTo>
                    <a:pt x="21600" y="5400"/>
                    <a:pt x="20057" y="0"/>
                    <a:pt x="18514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0" name="组合 539"/>
          <p:cNvGrpSpPr/>
          <p:nvPr/>
        </p:nvGrpSpPr>
        <p:grpSpPr>
          <a:xfrm>
            <a:off x="4132994" y="2437542"/>
            <a:ext cx="416933" cy="342324"/>
            <a:chOff x="3500044" y="2744352"/>
            <a:chExt cx="416933" cy="342324"/>
          </a:xfrm>
        </p:grpSpPr>
        <p:sp>
          <p:nvSpPr>
            <p:cNvPr id="156" name="Freeform 158"/>
            <p:cNvSpPr/>
            <p:nvPr/>
          </p:nvSpPr>
          <p:spPr>
            <a:xfrm>
              <a:off x="3644873" y="2956476"/>
              <a:ext cx="68758" cy="3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74" y="6646"/>
                  </a:moveTo>
                  <a:cubicBezTo>
                    <a:pt x="0" y="18277"/>
                    <a:pt x="0" y="18277"/>
                    <a:pt x="0" y="18277"/>
                  </a:cubicBezTo>
                  <a:cubicBezTo>
                    <a:pt x="13148" y="19938"/>
                    <a:pt x="13148" y="19938"/>
                    <a:pt x="13148" y="19938"/>
                  </a:cubicBezTo>
                  <a:cubicBezTo>
                    <a:pt x="13148" y="19938"/>
                    <a:pt x="13148" y="19938"/>
                    <a:pt x="14087" y="19938"/>
                  </a:cubicBezTo>
                  <a:cubicBezTo>
                    <a:pt x="14087" y="19938"/>
                    <a:pt x="14087" y="21600"/>
                    <a:pt x="14087" y="21600"/>
                  </a:cubicBezTo>
                  <a:cubicBezTo>
                    <a:pt x="14087" y="21600"/>
                    <a:pt x="14087" y="19938"/>
                    <a:pt x="14087" y="19938"/>
                  </a:cubicBezTo>
                  <a:cubicBezTo>
                    <a:pt x="15026" y="19938"/>
                    <a:pt x="15026" y="19938"/>
                    <a:pt x="15026" y="19938"/>
                  </a:cubicBezTo>
                  <a:cubicBezTo>
                    <a:pt x="15026" y="19938"/>
                    <a:pt x="15965" y="19938"/>
                    <a:pt x="15965" y="19938"/>
                  </a:cubicBezTo>
                  <a:cubicBezTo>
                    <a:pt x="15965" y="19938"/>
                    <a:pt x="15965" y="18277"/>
                    <a:pt x="16904" y="18277"/>
                  </a:cubicBezTo>
                  <a:cubicBezTo>
                    <a:pt x="16904" y="18277"/>
                    <a:pt x="16904" y="18277"/>
                    <a:pt x="16904" y="18277"/>
                  </a:cubicBezTo>
                  <a:cubicBezTo>
                    <a:pt x="21600" y="6646"/>
                    <a:pt x="21600" y="6646"/>
                    <a:pt x="21600" y="6646"/>
                  </a:cubicBezTo>
                  <a:cubicBezTo>
                    <a:pt x="15026" y="0"/>
                    <a:pt x="15026" y="0"/>
                    <a:pt x="15026" y="0"/>
                  </a:cubicBezTo>
                  <a:cubicBezTo>
                    <a:pt x="12209" y="6646"/>
                    <a:pt x="12209" y="6646"/>
                    <a:pt x="12209" y="6646"/>
                  </a:cubicBezTo>
                  <a:lnTo>
                    <a:pt x="6574" y="664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7" name="Freeform 159"/>
            <p:cNvSpPr/>
            <p:nvPr/>
          </p:nvSpPr>
          <p:spPr>
            <a:xfrm>
              <a:off x="3668279" y="2886255"/>
              <a:ext cx="59980" cy="26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200"/>
                  </a:moveTo>
                  <a:cubicBezTo>
                    <a:pt x="14040" y="21600"/>
                    <a:pt x="14040" y="21600"/>
                    <a:pt x="14040" y="21600"/>
                  </a:cubicBezTo>
                  <a:cubicBezTo>
                    <a:pt x="15120" y="21600"/>
                    <a:pt x="15120" y="21600"/>
                    <a:pt x="1512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6480" y="4800"/>
                    <a:pt x="6480" y="4800"/>
                    <a:pt x="6480" y="4800"/>
                  </a:cubicBezTo>
                  <a:cubicBezTo>
                    <a:pt x="5400" y="4800"/>
                    <a:pt x="4320" y="4800"/>
                    <a:pt x="4320" y="7200"/>
                  </a:cubicBezTo>
                  <a:cubicBezTo>
                    <a:pt x="0" y="16800"/>
                    <a:pt x="0" y="16800"/>
                    <a:pt x="0" y="16800"/>
                  </a:cubicBezTo>
                  <a:cubicBezTo>
                    <a:pt x="6480" y="16800"/>
                    <a:pt x="6480" y="16800"/>
                    <a:pt x="6480" y="16800"/>
                  </a:cubicBezTo>
                  <a:cubicBezTo>
                    <a:pt x="8640" y="16800"/>
                    <a:pt x="9720" y="16800"/>
                    <a:pt x="10800" y="19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8" name="Freeform 160"/>
            <p:cNvSpPr/>
            <p:nvPr/>
          </p:nvSpPr>
          <p:spPr>
            <a:xfrm>
              <a:off x="3775073" y="2854071"/>
              <a:ext cx="102013" cy="46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4" h="21600" extrusionOk="0">
                  <a:moveTo>
                    <a:pt x="17897" y="0"/>
                  </a:moveTo>
                  <a:cubicBezTo>
                    <a:pt x="4320" y="8100"/>
                    <a:pt x="4320" y="8100"/>
                    <a:pt x="4320" y="8100"/>
                  </a:cubicBezTo>
                  <a:cubicBezTo>
                    <a:pt x="3703" y="9450"/>
                    <a:pt x="3703" y="9450"/>
                    <a:pt x="3703" y="945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17" y="21600"/>
                    <a:pt x="617" y="21600"/>
                    <a:pt x="617" y="21600"/>
                  </a:cubicBezTo>
                  <a:cubicBezTo>
                    <a:pt x="617" y="21600"/>
                    <a:pt x="617" y="21600"/>
                    <a:pt x="1234" y="21600"/>
                  </a:cubicBezTo>
                  <a:cubicBezTo>
                    <a:pt x="19131" y="10800"/>
                    <a:pt x="19131" y="10800"/>
                    <a:pt x="19131" y="10800"/>
                  </a:cubicBezTo>
                  <a:cubicBezTo>
                    <a:pt x="20983" y="10800"/>
                    <a:pt x="21600" y="6750"/>
                    <a:pt x="20983" y="4050"/>
                  </a:cubicBezTo>
                  <a:cubicBezTo>
                    <a:pt x="20983" y="1350"/>
                    <a:pt x="19749" y="0"/>
                    <a:pt x="17897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9" name="Freeform 161"/>
            <p:cNvSpPr/>
            <p:nvPr/>
          </p:nvSpPr>
          <p:spPr>
            <a:xfrm>
              <a:off x="3719482" y="2773181"/>
              <a:ext cx="158445" cy="154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3" h="21256" extrusionOk="0">
                  <a:moveTo>
                    <a:pt x="21200" y="471"/>
                  </a:moveTo>
                  <a:cubicBezTo>
                    <a:pt x="20400" y="64"/>
                    <a:pt x="19600" y="-344"/>
                    <a:pt x="18800" y="471"/>
                  </a:cubicBezTo>
                  <a:cubicBezTo>
                    <a:pt x="6800" y="10252"/>
                    <a:pt x="6800" y="10252"/>
                    <a:pt x="6800" y="10252"/>
                  </a:cubicBezTo>
                  <a:cubicBezTo>
                    <a:pt x="6800" y="10252"/>
                    <a:pt x="6400" y="10252"/>
                    <a:pt x="6400" y="10660"/>
                  </a:cubicBezTo>
                  <a:cubicBezTo>
                    <a:pt x="0" y="20033"/>
                    <a:pt x="0" y="20033"/>
                    <a:pt x="0" y="20033"/>
                  </a:cubicBezTo>
                  <a:cubicBezTo>
                    <a:pt x="2800" y="21256"/>
                    <a:pt x="2800" y="21256"/>
                    <a:pt x="2800" y="21256"/>
                  </a:cubicBezTo>
                  <a:cubicBezTo>
                    <a:pt x="9200" y="12698"/>
                    <a:pt x="9200" y="12698"/>
                    <a:pt x="9200" y="12698"/>
                  </a:cubicBezTo>
                  <a:cubicBezTo>
                    <a:pt x="20800" y="2916"/>
                    <a:pt x="20800" y="2916"/>
                    <a:pt x="20800" y="2916"/>
                  </a:cubicBezTo>
                  <a:cubicBezTo>
                    <a:pt x="21600" y="2101"/>
                    <a:pt x="21600" y="1286"/>
                    <a:pt x="21200" y="4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0" name="Freeform 162"/>
            <p:cNvSpPr/>
            <p:nvPr/>
          </p:nvSpPr>
          <p:spPr>
            <a:xfrm>
              <a:off x="3500044" y="2744352"/>
              <a:ext cx="416933" cy="342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" y="19738"/>
                  </a:moveTo>
                  <a:cubicBezTo>
                    <a:pt x="1226" y="18993"/>
                    <a:pt x="1226" y="18993"/>
                    <a:pt x="1226" y="18993"/>
                  </a:cubicBezTo>
                  <a:cubicBezTo>
                    <a:pt x="5362" y="17317"/>
                    <a:pt x="5362" y="17317"/>
                    <a:pt x="5362" y="17317"/>
                  </a:cubicBezTo>
                  <a:cubicBezTo>
                    <a:pt x="5515" y="17317"/>
                    <a:pt x="5515" y="17131"/>
                    <a:pt x="5668" y="17131"/>
                  </a:cubicBezTo>
                  <a:cubicBezTo>
                    <a:pt x="8272" y="13221"/>
                    <a:pt x="8272" y="13221"/>
                    <a:pt x="8272" y="13221"/>
                  </a:cubicBezTo>
                  <a:cubicBezTo>
                    <a:pt x="6587" y="13407"/>
                    <a:pt x="6587" y="13407"/>
                    <a:pt x="6587" y="13407"/>
                  </a:cubicBezTo>
                  <a:cubicBezTo>
                    <a:pt x="4902" y="16014"/>
                    <a:pt x="4902" y="16014"/>
                    <a:pt x="4902" y="16014"/>
                  </a:cubicBezTo>
                  <a:cubicBezTo>
                    <a:pt x="1226" y="17503"/>
                    <a:pt x="1226" y="17503"/>
                    <a:pt x="1226" y="17503"/>
                  </a:cubicBezTo>
                  <a:cubicBezTo>
                    <a:pt x="1226" y="16759"/>
                    <a:pt x="1226" y="16759"/>
                    <a:pt x="1226" y="16759"/>
                  </a:cubicBezTo>
                  <a:cubicBezTo>
                    <a:pt x="4443" y="15269"/>
                    <a:pt x="4443" y="15269"/>
                    <a:pt x="4443" y="15269"/>
                  </a:cubicBezTo>
                  <a:cubicBezTo>
                    <a:pt x="5515" y="13779"/>
                    <a:pt x="5515" y="13779"/>
                    <a:pt x="5515" y="13779"/>
                  </a:cubicBezTo>
                  <a:cubicBezTo>
                    <a:pt x="5209" y="13779"/>
                    <a:pt x="5209" y="13779"/>
                    <a:pt x="5209" y="13779"/>
                  </a:cubicBezTo>
                  <a:cubicBezTo>
                    <a:pt x="5209" y="13779"/>
                    <a:pt x="5055" y="13779"/>
                    <a:pt x="5055" y="13779"/>
                  </a:cubicBezTo>
                  <a:cubicBezTo>
                    <a:pt x="1226" y="15269"/>
                    <a:pt x="1226" y="15269"/>
                    <a:pt x="1226" y="15269"/>
                  </a:cubicBezTo>
                  <a:cubicBezTo>
                    <a:pt x="1226" y="11917"/>
                    <a:pt x="1226" y="11917"/>
                    <a:pt x="1226" y="11917"/>
                  </a:cubicBezTo>
                  <a:cubicBezTo>
                    <a:pt x="1226" y="11172"/>
                    <a:pt x="1226" y="11172"/>
                    <a:pt x="1226" y="11172"/>
                  </a:cubicBezTo>
                  <a:cubicBezTo>
                    <a:pt x="5055" y="12662"/>
                    <a:pt x="5055" y="12662"/>
                    <a:pt x="5055" y="12662"/>
                  </a:cubicBezTo>
                  <a:cubicBezTo>
                    <a:pt x="5055" y="12662"/>
                    <a:pt x="5209" y="12662"/>
                    <a:pt x="5209" y="12662"/>
                  </a:cubicBezTo>
                  <a:cubicBezTo>
                    <a:pt x="9651" y="12476"/>
                    <a:pt x="9651" y="12476"/>
                    <a:pt x="9651" y="12476"/>
                  </a:cubicBezTo>
                  <a:cubicBezTo>
                    <a:pt x="14094" y="14897"/>
                    <a:pt x="14094" y="14897"/>
                    <a:pt x="14094" y="14897"/>
                  </a:cubicBezTo>
                  <a:cubicBezTo>
                    <a:pt x="14094" y="15083"/>
                    <a:pt x="14247" y="15083"/>
                    <a:pt x="14247" y="15083"/>
                  </a:cubicBezTo>
                  <a:cubicBezTo>
                    <a:pt x="14400" y="15083"/>
                    <a:pt x="14553" y="15083"/>
                    <a:pt x="14553" y="15083"/>
                  </a:cubicBezTo>
                  <a:cubicBezTo>
                    <a:pt x="19149" y="12848"/>
                    <a:pt x="19149" y="12848"/>
                    <a:pt x="19149" y="12848"/>
                  </a:cubicBezTo>
                  <a:cubicBezTo>
                    <a:pt x="19455" y="12662"/>
                    <a:pt x="19609" y="12103"/>
                    <a:pt x="19455" y="11731"/>
                  </a:cubicBezTo>
                  <a:cubicBezTo>
                    <a:pt x="19302" y="11359"/>
                    <a:pt x="18996" y="11172"/>
                    <a:pt x="18689" y="11359"/>
                  </a:cubicBezTo>
                  <a:cubicBezTo>
                    <a:pt x="14400" y="13407"/>
                    <a:pt x="14400" y="13407"/>
                    <a:pt x="14400" y="13407"/>
                  </a:cubicBezTo>
                  <a:cubicBezTo>
                    <a:pt x="9957" y="10986"/>
                    <a:pt x="9957" y="10986"/>
                    <a:pt x="9957" y="10986"/>
                  </a:cubicBezTo>
                  <a:cubicBezTo>
                    <a:pt x="9957" y="10986"/>
                    <a:pt x="9804" y="10986"/>
                    <a:pt x="9651" y="10986"/>
                  </a:cubicBezTo>
                  <a:cubicBezTo>
                    <a:pt x="5209" y="11172"/>
                    <a:pt x="5209" y="11172"/>
                    <a:pt x="5209" y="11172"/>
                  </a:cubicBezTo>
                  <a:cubicBezTo>
                    <a:pt x="1226" y="9497"/>
                    <a:pt x="1226" y="9497"/>
                    <a:pt x="1226" y="9497"/>
                  </a:cubicBezTo>
                  <a:cubicBezTo>
                    <a:pt x="1226" y="8752"/>
                    <a:pt x="1226" y="8752"/>
                    <a:pt x="1226" y="8752"/>
                  </a:cubicBezTo>
                  <a:cubicBezTo>
                    <a:pt x="1226" y="745"/>
                    <a:pt x="1226" y="745"/>
                    <a:pt x="1226" y="745"/>
                  </a:cubicBezTo>
                  <a:cubicBezTo>
                    <a:pt x="1226" y="372"/>
                    <a:pt x="919" y="0"/>
                    <a:pt x="613" y="0"/>
                  </a:cubicBezTo>
                  <a:cubicBezTo>
                    <a:pt x="306" y="0"/>
                    <a:pt x="0" y="372"/>
                    <a:pt x="0" y="745"/>
                  </a:cubicBezTo>
                  <a:cubicBezTo>
                    <a:pt x="0" y="8752"/>
                    <a:pt x="0" y="8752"/>
                    <a:pt x="0" y="8752"/>
                  </a:cubicBezTo>
                  <a:cubicBezTo>
                    <a:pt x="0" y="11359"/>
                    <a:pt x="0" y="11359"/>
                    <a:pt x="0" y="11359"/>
                  </a:cubicBezTo>
                  <a:cubicBezTo>
                    <a:pt x="0" y="17131"/>
                    <a:pt x="0" y="17131"/>
                    <a:pt x="0" y="17131"/>
                  </a:cubicBezTo>
                  <a:cubicBezTo>
                    <a:pt x="0" y="19738"/>
                    <a:pt x="0" y="19738"/>
                    <a:pt x="0" y="19738"/>
                  </a:cubicBezTo>
                  <a:cubicBezTo>
                    <a:pt x="0" y="20855"/>
                    <a:pt x="0" y="20855"/>
                    <a:pt x="0" y="20855"/>
                  </a:cubicBezTo>
                  <a:cubicBezTo>
                    <a:pt x="0" y="21228"/>
                    <a:pt x="306" y="21600"/>
                    <a:pt x="613" y="21600"/>
                  </a:cubicBezTo>
                  <a:cubicBezTo>
                    <a:pt x="20987" y="21600"/>
                    <a:pt x="20987" y="21600"/>
                    <a:pt x="20987" y="21600"/>
                  </a:cubicBezTo>
                  <a:cubicBezTo>
                    <a:pt x="21447" y="21600"/>
                    <a:pt x="21600" y="21228"/>
                    <a:pt x="21600" y="20855"/>
                  </a:cubicBezTo>
                  <a:cubicBezTo>
                    <a:pt x="21600" y="20483"/>
                    <a:pt x="21447" y="20110"/>
                    <a:pt x="20987" y="20110"/>
                  </a:cubicBezTo>
                  <a:cubicBezTo>
                    <a:pt x="1226" y="20110"/>
                    <a:pt x="1226" y="20110"/>
                    <a:pt x="1226" y="20110"/>
                  </a:cubicBezTo>
                  <a:lnTo>
                    <a:pt x="1226" y="1973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61" name="Freeform 163"/>
          <p:cNvSpPr/>
          <p:nvPr/>
        </p:nvSpPr>
        <p:spPr>
          <a:xfrm>
            <a:off x="4737466" y="2462412"/>
            <a:ext cx="323306" cy="292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72" y="21600"/>
                </a:moveTo>
                <a:cubicBezTo>
                  <a:pt x="18628" y="21600"/>
                  <a:pt x="18628" y="21600"/>
                  <a:pt x="18628" y="21600"/>
                </a:cubicBezTo>
                <a:cubicBezTo>
                  <a:pt x="20213" y="21600"/>
                  <a:pt x="21600" y="20073"/>
                  <a:pt x="21600" y="18327"/>
                </a:cubicBezTo>
                <a:cubicBezTo>
                  <a:pt x="21600" y="6982"/>
                  <a:pt x="21600" y="6982"/>
                  <a:pt x="21600" y="6982"/>
                </a:cubicBezTo>
                <a:cubicBezTo>
                  <a:pt x="21600" y="5018"/>
                  <a:pt x="20213" y="3709"/>
                  <a:pt x="18628" y="3709"/>
                </a:cubicBezTo>
                <a:cubicBezTo>
                  <a:pt x="14664" y="3709"/>
                  <a:pt x="14664" y="3709"/>
                  <a:pt x="14664" y="3709"/>
                </a:cubicBezTo>
                <a:cubicBezTo>
                  <a:pt x="14664" y="3273"/>
                  <a:pt x="14664" y="3273"/>
                  <a:pt x="14664" y="3273"/>
                </a:cubicBezTo>
                <a:cubicBezTo>
                  <a:pt x="14664" y="1309"/>
                  <a:pt x="13079" y="0"/>
                  <a:pt x="10899" y="0"/>
                </a:cubicBezTo>
                <a:cubicBezTo>
                  <a:pt x="8719" y="0"/>
                  <a:pt x="6936" y="1309"/>
                  <a:pt x="6936" y="3273"/>
                </a:cubicBezTo>
                <a:cubicBezTo>
                  <a:pt x="6936" y="3709"/>
                  <a:pt x="6936" y="3709"/>
                  <a:pt x="6936" y="3709"/>
                </a:cubicBezTo>
                <a:cubicBezTo>
                  <a:pt x="2972" y="3709"/>
                  <a:pt x="2972" y="3709"/>
                  <a:pt x="2972" y="3709"/>
                </a:cubicBezTo>
                <a:cubicBezTo>
                  <a:pt x="1387" y="3709"/>
                  <a:pt x="0" y="5018"/>
                  <a:pt x="0" y="6982"/>
                </a:cubicBezTo>
                <a:cubicBezTo>
                  <a:pt x="0" y="18327"/>
                  <a:pt x="0" y="18327"/>
                  <a:pt x="0" y="18327"/>
                </a:cubicBezTo>
                <a:cubicBezTo>
                  <a:pt x="0" y="20073"/>
                  <a:pt x="1387" y="21600"/>
                  <a:pt x="2972" y="21600"/>
                </a:cubicBezTo>
                <a:close/>
                <a:moveTo>
                  <a:pt x="20015" y="18327"/>
                </a:moveTo>
                <a:cubicBezTo>
                  <a:pt x="20015" y="19200"/>
                  <a:pt x="19420" y="19855"/>
                  <a:pt x="18628" y="19855"/>
                </a:cubicBezTo>
                <a:cubicBezTo>
                  <a:pt x="2972" y="19855"/>
                  <a:pt x="2972" y="19855"/>
                  <a:pt x="2972" y="19855"/>
                </a:cubicBezTo>
                <a:cubicBezTo>
                  <a:pt x="2180" y="19855"/>
                  <a:pt x="1585" y="19200"/>
                  <a:pt x="1585" y="18327"/>
                </a:cubicBezTo>
                <a:cubicBezTo>
                  <a:pt x="1585" y="11782"/>
                  <a:pt x="1585" y="11782"/>
                  <a:pt x="1585" y="11782"/>
                </a:cubicBezTo>
                <a:cubicBezTo>
                  <a:pt x="3171" y="12655"/>
                  <a:pt x="5945" y="12873"/>
                  <a:pt x="8125" y="13091"/>
                </a:cubicBezTo>
                <a:cubicBezTo>
                  <a:pt x="8125" y="13309"/>
                  <a:pt x="8125" y="13309"/>
                  <a:pt x="8125" y="13309"/>
                </a:cubicBezTo>
                <a:cubicBezTo>
                  <a:pt x="8125" y="14618"/>
                  <a:pt x="8917" y="15491"/>
                  <a:pt x="10106" y="15491"/>
                </a:cubicBezTo>
                <a:cubicBezTo>
                  <a:pt x="11494" y="15491"/>
                  <a:pt x="11494" y="15491"/>
                  <a:pt x="11494" y="15491"/>
                </a:cubicBezTo>
                <a:cubicBezTo>
                  <a:pt x="12484" y="15491"/>
                  <a:pt x="13475" y="14618"/>
                  <a:pt x="13475" y="13309"/>
                </a:cubicBezTo>
                <a:cubicBezTo>
                  <a:pt x="13475" y="13091"/>
                  <a:pt x="13475" y="13091"/>
                  <a:pt x="13475" y="13091"/>
                </a:cubicBezTo>
                <a:cubicBezTo>
                  <a:pt x="15457" y="12873"/>
                  <a:pt x="18429" y="12655"/>
                  <a:pt x="20015" y="11782"/>
                </a:cubicBezTo>
                <a:lnTo>
                  <a:pt x="20015" y="18327"/>
                </a:lnTo>
                <a:close/>
                <a:moveTo>
                  <a:pt x="9710" y="13309"/>
                </a:moveTo>
                <a:cubicBezTo>
                  <a:pt x="9710" y="11782"/>
                  <a:pt x="9710" y="11782"/>
                  <a:pt x="9710" y="11782"/>
                </a:cubicBezTo>
                <a:cubicBezTo>
                  <a:pt x="9710" y="11564"/>
                  <a:pt x="9908" y="11564"/>
                  <a:pt x="10106" y="11564"/>
                </a:cubicBezTo>
                <a:cubicBezTo>
                  <a:pt x="11494" y="11564"/>
                  <a:pt x="11494" y="11564"/>
                  <a:pt x="11494" y="11564"/>
                </a:cubicBezTo>
                <a:cubicBezTo>
                  <a:pt x="11692" y="11564"/>
                  <a:pt x="11890" y="11564"/>
                  <a:pt x="11890" y="11782"/>
                </a:cubicBezTo>
                <a:cubicBezTo>
                  <a:pt x="11890" y="13309"/>
                  <a:pt x="11890" y="13309"/>
                  <a:pt x="11890" y="13309"/>
                </a:cubicBezTo>
                <a:cubicBezTo>
                  <a:pt x="11890" y="13527"/>
                  <a:pt x="11692" y="13745"/>
                  <a:pt x="11494" y="13745"/>
                </a:cubicBezTo>
                <a:cubicBezTo>
                  <a:pt x="10106" y="13745"/>
                  <a:pt x="10106" y="13745"/>
                  <a:pt x="10106" y="13745"/>
                </a:cubicBezTo>
                <a:cubicBezTo>
                  <a:pt x="9908" y="13745"/>
                  <a:pt x="9710" y="13527"/>
                  <a:pt x="9710" y="13309"/>
                </a:cubicBezTo>
                <a:close/>
                <a:moveTo>
                  <a:pt x="8521" y="3273"/>
                </a:moveTo>
                <a:cubicBezTo>
                  <a:pt x="8521" y="2400"/>
                  <a:pt x="9512" y="1745"/>
                  <a:pt x="10899" y="1745"/>
                </a:cubicBezTo>
                <a:cubicBezTo>
                  <a:pt x="12088" y="1745"/>
                  <a:pt x="13079" y="2400"/>
                  <a:pt x="13079" y="3273"/>
                </a:cubicBezTo>
                <a:cubicBezTo>
                  <a:pt x="13079" y="3709"/>
                  <a:pt x="13079" y="3709"/>
                  <a:pt x="13079" y="3709"/>
                </a:cubicBezTo>
                <a:cubicBezTo>
                  <a:pt x="8521" y="3709"/>
                  <a:pt x="8521" y="3709"/>
                  <a:pt x="8521" y="3709"/>
                </a:cubicBezTo>
                <a:lnTo>
                  <a:pt x="8521" y="3273"/>
                </a:lnTo>
                <a:close/>
                <a:moveTo>
                  <a:pt x="1585" y="6982"/>
                </a:moveTo>
                <a:cubicBezTo>
                  <a:pt x="1585" y="6109"/>
                  <a:pt x="2180" y="5455"/>
                  <a:pt x="2972" y="5455"/>
                </a:cubicBezTo>
                <a:cubicBezTo>
                  <a:pt x="18628" y="5455"/>
                  <a:pt x="18628" y="5455"/>
                  <a:pt x="18628" y="5455"/>
                </a:cubicBezTo>
                <a:cubicBezTo>
                  <a:pt x="19420" y="5455"/>
                  <a:pt x="20015" y="6109"/>
                  <a:pt x="20015" y="6982"/>
                </a:cubicBezTo>
                <a:cubicBezTo>
                  <a:pt x="20015" y="9600"/>
                  <a:pt x="20015" y="9600"/>
                  <a:pt x="20015" y="9600"/>
                </a:cubicBezTo>
                <a:cubicBezTo>
                  <a:pt x="20015" y="9818"/>
                  <a:pt x="20015" y="9818"/>
                  <a:pt x="20015" y="9818"/>
                </a:cubicBezTo>
                <a:cubicBezTo>
                  <a:pt x="19618" y="10255"/>
                  <a:pt x="17240" y="11127"/>
                  <a:pt x="13277" y="11345"/>
                </a:cubicBezTo>
                <a:cubicBezTo>
                  <a:pt x="13079" y="10473"/>
                  <a:pt x="12484" y="9818"/>
                  <a:pt x="11494" y="9818"/>
                </a:cubicBezTo>
                <a:cubicBezTo>
                  <a:pt x="10106" y="9818"/>
                  <a:pt x="10106" y="9818"/>
                  <a:pt x="10106" y="9818"/>
                </a:cubicBezTo>
                <a:cubicBezTo>
                  <a:pt x="9116" y="9818"/>
                  <a:pt x="8323" y="10473"/>
                  <a:pt x="8125" y="11345"/>
                </a:cubicBezTo>
                <a:cubicBezTo>
                  <a:pt x="4161" y="11127"/>
                  <a:pt x="1982" y="10255"/>
                  <a:pt x="1585" y="9818"/>
                </a:cubicBezTo>
                <a:cubicBezTo>
                  <a:pt x="1585" y="9818"/>
                  <a:pt x="1585" y="9818"/>
                  <a:pt x="1585" y="9600"/>
                </a:cubicBezTo>
                <a:lnTo>
                  <a:pt x="1585" y="6982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162" name="组合 1"/>
          <p:cNvGrpSpPr/>
          <p:nvPr/>
        </p:nvGrpSpPr>
        <p:grpSpPr>
          <a:xfrm>
            <a:off x="5248311" y="2404061"/>
            <a:ext cx="404469" cy="409286"/>
            <a:chOff x="0" y="0"/>
            <a:chExt cx="755944" cy="764948"/>
          </a:xfrm>
          <a:solidFill>
            <a:srgbClr val="030303"/>
          </a:solidFill>
        </p:grpSpPr>
        <p:sp>
          <p:nvSpPr>
            <p:cNvPr id="497" name="Freeform 164"/>
            <p:cNvSpPr/>
            <p:nvPr/>
          </p:nvSpPr>
          <p:spPr>
            <a:xfrm>
              <a:off x="10936" y="297403"/>
              <a:ext cx="745009" cy="390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8" h="21600" extrusionOk="0">
                  <a:moveTo>
                    <a:pt x="21127" y="5476"/>
                  </a:moveTo>
                  <a:cubicBezTo>
                    <a:pt x="20812" y="3651"/>
                    <a:pt x="20181" y="2434"/>
                    <a:pt x="19235" y="2130"/>
                  </a:cubicBezTo>
                  <a:cubicBezTo>
                    <a:pt x="18920" y="1825"/>
                    <a:pt x="18289" y="2130"/>
                    <a:pt x="17816" y="2130"/>
                  </a:cubicBezTo>
                  <a:cubicBezTo>
                    <a:pt x="17974" y="1825"/>
                    <a:pt x="17974" y="1521"/>
                    <a:pt x="17974" y="1217"/>
                  </a:cubicBezTo>
                  <a:cubicBezTo>
                    <a:pt x="17974" y="608"/>
                    <a:pt x="17658" y="0"/>
                    <a:pt x="17343" y="0"/>
                  </a:cubicBezTo>
                  <a:cubicBezTo>
                    <a:pt x="631" y="0"/>
                    <a:pt x="631" y="0"/>
                    <a:pt x="631" y="0"/>
                  </a:cubicBezTo>
                  <a:cubicBezTo>
                    <a:pt x="315" y="0"/>
                    <a:pt x="0" y="608"/>
                    <a:pt x="0" y="1217"/>
                  </a:cubicBezTo>
                  <a:cubicBezTo>
                    <a:pt x="0" y="12473"/>
                    <a:pt x="4099" y="21600"/>
                    <a:pt x="8987" y="21600"/>
                  </a:cubicBezTo>
                  <a:cubicBezTo>
                    <a:pt x="11352" y="21600"/>
                    <a:pt x="13559" y="19166"/>
                    <a:pt x="15136" y="15820"/>
                  </a:cubicBezTo>
                  <a:cubicBezTo>
                    <a:pt x="15136" y="15820"/>
                    <a:pt x="15293" y="15820"/>
                    <a:pt x="15293" y="15820"/>
                  </a:cubicBezTo>
                  <a:cubicBezTo>
                    <a:pt x="15609" y="14907"/>
                    <a:pt x="16082" y="14907"/>
                    <a:pt x="16712" y="14603"/>
                  </a:cubicBezTo>
                  <a:cubicBezTo>
                    <a:pt x="17343" y="14299"/>
                    <a:pt x="17974" y="14299"/>
                    <a:pt x="18762" y="13386"/>
                  </a:cubicBezTo>
                  <a:cubicBezTo>
                    <a:pt x="20654" y="11561"/>
                    <a:pt x="21600" y="8518"/>
                    <a:pt x="21127" y="5476"/>
                  </a:cubicBezTo>
                  <a:close/>
                  <a:moveTo>
                    <a:pt x="8987" y="19166"/>
                  </a:moveTo>
                  <a:cubicBezTo>
                    <a:pt x="4888" y="19166"/>
                    <a:pt x="1577" y="11865"/>
                    <a:pt x="1261" y="2434"/>
                  </a:cubicBezTo>
                  <a:cubicBezTo>
                    <a:pt x="16712" y="2434"/>
                    <a:pt x="16712" y="2434"/>
                    <a:pt x="16712" y="2434"/>
                  </a:cubicBezTo>
                  <a:cubicBezTo>
                    <a:pt x="16397" y="11865"/>
                    <a:pt x="13086" y="19166"/>
                    <a:pt x="8987" y="19166"/>
                  </a:cubicBezTo>
                  <a:close/>
                  <a:moveTo>
                    <a:pt x="18289" y="11256"/>
                  </a:moveTo>
                  <a:cubicBezTo>
                    <a:pt x="17658" y="11865"/>
                    <a:pt x="17028" y="11865"/>
                    <a:pt x="16555" y="12169"/>
                  </a:cubicBezTo>
                  <a:cubicBezTo>
                    <a:pt x="16555" y="12169"/>
                    <a:pt x="16555" y="12169"/>
                    <a:pt x="16555" y="12169"/>
                  </a:cubicBezTo>
                  <a:cubicBezTo>
                    <a:pt x="17028" y="10039"/>
                    <a:pt x="17501" y="7606"/>
                    <a:pt x="17816" y="5172"/>
                  </a:cubicBezTo>
                  <a:cubicBezTo>
                    <a:pt x="17974" y="4563"/>
                    <a:pt x="18604" y="4259"/>
                    <a:pt x="19077" y="4563"/>
                  </a:cubicBezTo>
                  <a:cubicBezTo>
                    <a:pt x="19393" y="4563"/>
                    <a:pt x="19708" y="5172"/>
                    <a:pt x="19866" y="6085"/>
                  </a:cubicBezTo>
                  <a:cubicBezTo>
                    <a:pt x="20181" y="8518"/>
                    <a:pt x="19235" y="10344"/>
                    <a:pt x="18289" y="11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8" name="Freeform 165"/>
            <p:cNvSpPr/>
            <p:nvPr/>
          </p:nvSpPr>
          <p:spPr>
            <a:xfrm>
              <a:off x="0" y="704796"/>
              <a:ext cx="653468" cy="60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891"/>
                  </a:moveTo>
                  <a:cubicBezTo>
                    <a:pt x="21600" y="1964"/>
                    <a:pt x="21234" y="0"/>
                    <a:pt x="20868" y="0"/>
                  </a:cubicBezTo>
                  <a:cubicBezTo>
                    <a:pt x="14095" y="7855"/>
                    <a:pt x="7505" y="7855"/>
                    <a:pt x="732" y="0"/>
                  </a:cubicBezTo>
                  <a:cubicBezTo>
                    <a:pt x="366" y="0"/>
                    <a:pt x="0" y="1964"/>
                    <a:pt x="0" y="5891"/>
                  </a:cubicBezTo>
                  <a:cubicBezTo>
                    <a:pt x="0" y="11782"/>
                    <a:pt x="183" y="13745"/>
                    <a:pt x="549" y="15709"/>
                  </a:cubicBezTo>
                  <a:cubicBezTo>
                    <a:pt x="4027" y="19636"/>
                    <a:pt x="7505" y="21600"/>
                    <a:pt x="10800" y="21600"/>
                  </a:cubicBezTo>
                  <a:cubicBezTo>
                    <a:pt x="14095" y="21600"/>
                    <a:pt x="17573" y="19636"/>
                    <a:pt x="21051" y="15709"/>
                  </a:cubicBezTo>
                  <a:cubicBezTo>
                    <a:pt x="21417" y="13745"/>
                    <a:pt x="21600" y="11782"/>
                    <a:pt x="21600" y="589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9" name="Freeform 166"/>
            <p:cNvSpPr/>
            <p:nvPr/>
          </p:nvSpPr>
          <p:spPr>
            <a:xfrm>
              <a:off x="285037" y="-1"/>
              <a:ext cx="83392" cy="272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3" h="21337" extrusionOk="0">
                  <a:moveTo>
                    <a:pt x="3232" y="10105"/>
                  </a:moveTo>
                  <a:cubicBezTo>
                    <a:pt x="-818" y="11833"/>
                    <a:pt x="-818" y="14425"/>
                    <a:pt x="1882" y="16153"/>
                  </a:cubicBezTo>
                  <a:cubicBezTo>
                    <a:pt x="7282" y="20041"/>
                    <a:pt x="7282" y="20041"/>
                    <a:pt x="7282" y="20041"/>
                  </a:cubicBezTo>
                  <a:cubicBezTo>
                    <a:pt x="8632" y="20905"/>
                    <a:pt x="11332" y="21337"/>
                    <a:pt x="12682" y="21337"/>
                  </a:cubicBezTo>
                  <a:cubicBezTo>
                    <a:pt x="14032" y="21337"/>
                    <a:pt x="14032" y="21337"/>
                    <a:pt x="15382" y="20905"/>
                  </a:cubicBezTo>
                  <a:cubicBezTo>
                    <a:pt x="18082" y="20473"/>
                    <a:pt x="19432" y="19609"/>
                    <a:pt x="18082" y="18745"/>
                  </a:cubicBezTo>
                  <a:cubicBezTo>
                    <a:pt x="11332" y="14425"/>
                    <a:pt x="11332" y="14425"/>
                    <a:pt x="11332" y="14425"/>
                  </a:cubicBezTo>
                  <a:cubicBezTo>
                    <a:pt x="9982" y="13993"/>
                    <a:pt x="9982" y="12697"/>
                    <a:pt x="11332" y="11833"/>
                  </a:cubicBezTo>
                  <a:cubicBezTo>
                    <a:pt x="16732" y="9673"/>
                    <a:pt x="16732" y="9673"/>
                    <a:pt x="16732" y="9673"/>
                  </a:cubicBezTo>
                  <a:cubicBezTo>
                    <a:pt x="20782" y="7945"/>
                    <a:pt x="20782" y="5353"/>
                    <a:pt x="18082" y="3625"/>
                  </a:cubicBezTo>
                  <a:cubicBezTo>
                    <a:pt x="14032" y="1033"/>
                    <a:pt x="14032" y="1033"/>
                    <a:pt x="14032" y="1033"/>
                  </a:cubicBezTo>
                  <a:cubicBezTo>
                    <a:pt x="12682" y="169"/>
                    <a:pt x="9982" y="-263"/>
                    <a:pt x="7282" y="169"/>
                  </a:cubicBezTo>
                  <a:cubicBezTo>
                    <a:pt x="4582" y="601"/>
                    <a:pt x="3232" y="1465"/>
                    <a:pt x="4582" y="2329"/>
                  </a:cubicBezTo>
                  <a:cubicBezTo>
                    <a:pt x="8632" y="4921"/>
                    <a:pt x="8632" y="4921"/>
                    <a:pt x="8632" y="4921"/>
                  </a:cubicBezTo>
                  <a:cubicBezTo>
                    <a:pt x="9982" y="5785"/>
                    <a:pt x="9982" y="7081"/>
                    <a:pt x="8632" y="7513"/>
                  </a:cubicBezTo>
                  <a:lnTo>
                    <a:pt x="3232" y="101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00" name="Freeform 167"/>
            <p:cNvSpPr/>
            <p:nvPr/>
          </p:nvSpPr>
          <p:spPr>
            <a:xfrm>
              <a:off x="391567" y="62853"/>
              <a:ext cx="64452" cy="209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3" h="21263" extrusionOk="0">
                  <a:moveTo>
                    <a:pt x="3978" y="9078"/>
                  </a:moveTo>
                  <a:cubicBezTo>
                    <a:pt x="-1007" y="11294"/>
                    <a:pt x="-1007" y="14617"/>
                    <a:pt x="2316" y="16832"/>
                  </a:cubicBezTo>
                  <a:cubicBezTo>
                    <a:pt x="7301" y="19601"/>
                    <a:pt x="7301" y="19601"/>
                    <a:pt x="7301" y="19601"/>
                  </a:cubicBezTo>
                  <a:cubicBezTo>
                    <a:pt x="7301" y="20709"/>
                    <a:pt x="10624" y="21263"/>
                    <a:pt x="12285" y="21263"/>
                  </a:cubicBezTo>
                  <a:cubicBezTo>
                    <a:pt x="13947" y="21263"/>
                    <a:pt x="13947" y="21263"/>
                    <a:pt x="15608" y="20709"/>
                  </a:cubicBezTo>
                  <a:cubicBezTo>
                    <a:pt x="18931" y="20155"/>
                    <a:pt x="20593" y="19048"/>
                    <a:pt x="18931" y="17940"/>
                  </a:cubicBezTo>
                  <a:cubicBezTo>
                    <a:pt x="13947" y="14617"/>
                    <a:pt x="13947" y="14617"/>
                    <a:pt x="13947" y="14617"/>
                  </a:cubicBezTo>
                  <a:cubicBezTo>
                    <a:pt x="12285" y="14063"/>
                    <a:pt x="12285" y="12401"/>
                    <a:pt x="13947" y="11294"/>
                  </a:cubicBezTo>
                  <a:cubicBezTo>
                    <a:pt x="15608" y="11294"/>
                    <a:pt x="15608" y="11294"/>
                    <a:pt x="15608" y="11294"/>
                  </a:cubicBezTo>
                  <a:cubicBezTo>
                    <a:pt x="18931" y="9078"/>
                    <a:pt x="20593" y="5755"/>
                    <a:pt x="17270" y="4094"/>
                  </a:cubicBezTo>
                  <a:cubicBezTo>
                    <a:pt x="15608" y="1325"/>
                    <a:pt x="15608" y="1325"/>
                    <a:pt x="15608" y="1325"/>
                  </a:cubicBezTo>
                  <a:cubicBezTo>
                    <a:pt x="13947" y="217"/>
                    <a:pt x="8962" y="-337"/>
                    <a:pt x="5639" y="217"/>
                  </a:cubicBezTo>
                  <a:cubicBezTo>
                    <a:pt x="2316" y="771"/>
                    <a:pt x="655" y="1878"/>
                    <a:pt x="2316" y="2986"/>
                  </a:cubicBezTo>
                  <a:cubicBezTo>
                    <a:pt x="5639" y="5755"/>
                    <a:pt x="5639" y="5755"/>
                    <a:pt x="5639" y="5755"/>
                  </a:cubicBezTo>
                  <a:cubicBezTo>
                    <a:pt x="5639" y="6309"/>
                    <a:pt x="5639" y="7971"/>
                    <a:pt x="3978" y="8525"/>
                  </a:cubicBezTo>
                  <a:lnTo>
                    <a:pt x="3978" y="907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01" name="Freeform 168"/>
            <p:cNvSpPr/>
            <p:nvPr/>
          </p:nvSpPr>
          <p:spPr>
            <a:xfrm>
              <a:off x="191971" y="62853"/>
              <a:ext cx="64452" cy="209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3" h="21263" extrusionOk="0">
                  <a:moveTo>
                    <a:pt x="3978" y="9078"/>
                  </a:moveTo>
                  <a:cubicBezTo>
                    <a:pt x="-1007" y="11294"/>
                    <a:pt x="-1007" y="14617"/>
                    <a:pt x="2316" y="16832"/>
                  </a:cubicBezTo>
                  <a:cubicBezTo>
                    <a:pt x="7301" y="19601"/>
                    <a:pt x="7301" y="19601"/>
                    <a:pt x="7301" y="19601"/>
                  </a:cubicBezTo>
                  <a:cubicBezTo>
                    <a:pt x="7301" y="20709"/>
                    <a:pt x="10624" y="21263"/>
                    <a:pt x="12285" y="21263"/>
                  </a:cubicBezTo>
                  <a:cubicBezTo>
                    <a:pt x="13947" y="21263"/>
                    <a:pt x="13947" y="21263"/>
                    <a:pt x="15608" y="20709"/>
                  </a:cubicBezTo>
                  <a:cubicBezTo>
                    <a:pt x="18931" y="20155"/>
                    <a:pt x="20593" y="19048"/>
                    <a:pt x="18931" y="17940"/>
                  </a:cubicBezTo>
                  <a:cubicBezTo>
                    <a:pt x="13947" y="14617"/>
                    <a:pt x="13947" y="14617"/>
                    <a:pt x="13947" y="14617"/>
                  </a:cubicBezTo>
                  <a:cubicBezTo>
                    <a:pt x="12285" y="14063"/>
                    <a:pt x="12285" y="12401"/>
                    <a:pt x="13947" y="11294"/>
                  </a:cubicBezTo>
                  <a:cubicBezTo>
                    <a:pt x="15608" y="11294"/>
                    <a:pt x="15608" y="11294"/>
                    <a:pt x="15608" y="11294"/>
                  </a:cubicBezTo>
                  <a:cubicBezTo>
                    <a:pt x="18931" y="9078"/>
                    <a:pt x="20593" y="5755"/>
                    <a:pt x="17270" y="4094"/>
                  </a:cubicBezTo>
                  <a:cubicBezTo>
                    <a:pt x="15608" y="1325"/>
                    <a:pt x="15608" y="1325"/>
                    <a:pt x="15608" y="1325"/>
                  </a:cubicBezTo>
                  <a:cubicBezTo>
                    <a:pt x="13947" y="217"/>
                    <a:pt x="8962" y="-337"/>
                    <a:pt x="5639" y="217"/>
                  </a:cubicBezTo>
                  <a:cubicBezTo>
                    <a:pt x="2316" y="771"/>
                    <a:pt x="655" y="1878"/>
                    <a:pt x="2316" y="2986"/>
                  </a:cubicBezTo>
                  <a:cubicBezTo>
                    <a:pt x="5639" y="5755"/>
                    <a:pt x="5639" y="5755"/>
                    <a:pt x="5639" y="5755"/>
                  </a:cubicBezTo>
                  <a:cubicBezTo>
                    <a:pt x="5639" y="6309"/>
                    <a:pt x="5639" y="7971"/>
                    <a:pt x="3978" y="8525"/>
                  </a:cubicBezTo>
                  <a:lnTo>
                    <a:pt x="3978" y="907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1" name="组合 540"/>
          <p:cNvGrpSpPr/>
          <p:nvPr/>
        </p:nvGrpSpPr>
        <p:grpSpPr>
          <a:xfrm>
            <a:off x="5840319" y="2414867"/>
            <a:ext cx="387674" cy="387675"/>
            <a:chOff x="5109259" y="2726797"/>
            <a:chExt cx="387674" cy="387675"/>
          </a:xfrm>
        </p:grpSpPr>
        <p:sp>
          <p:nvSpPr>
            <p:cNvPr id="163" name="Freeform 169"/>
            <p:cNvSpPr/>
            <p:nvPr/>
          </p:nvSpPr>
          <p:spPr>
            <a:xfrm>
              <a:off x="5201422" y="2773611"/>
              <a:ext cx="76072" cy="43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08" y="21600"/>
                  </a:moveTo>
                  <a:cubicBezTo>
                    <a:pt x="19938" y="18720"/>
                    <a:pt x="20769" y="14400"/>
                    <a:pt x="21600" y="11520"/>
                  </a:cubicBezTo>
                  <a:cubicBezTo>
                    <a:pt x="1662" y="0"/>
                    <a:pt x="1662" y="0"/>
                    <a:pt x="1662" y="0"/>
                  </a:cubicBezTo>
                  <a:cubicBezTo>
                    <a:pt x="1662" y="4320"/>
                    <a:pt x="831" y="7200"/>
                    <a:pt x="0" y="11520"/>
                  </a:cubicBezTo>
                  <a:lnTo>
                    <a:pt x="19108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4" name="Freeform 170"/>
            <p:cNvSpPr/>
            <p:nvPr/>
          </p:nvSpPr>
          <p:spPr>
            <a:xfrm>
              <a:off x="5366733" y="2906736"/>
              <a:ext cx="32185" cy="43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21600"/>
                  </a:moveTo>
                  <a:cubicBezTo>
                    <a:pt x="11782" y="20160"/>
                    <a:pt x="17673" y="18720"/>
                    <a:pt x="21600" y="17280"/>
                  </a:cubicBezTo>
                  <a:cubicBezTo>
                    <a:pt x="13745" y="0"/>
                    <a:pt x="13745" y="0"/>
                    <a:pt x="13745" y="0"/>
                  </a:cubicBezTo>
                  <a:cubicBezTo>
                    <a:pt x="9818" y="2880"/>
                    <a:pt x="3927" y="2880"/>
                    <a:pt x="0" y="4320"/>
                  </a:cubicBezTo>
                  <a:lnTo>
                    <a:pt x="7855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5" name="Freeform 171"/>
            <p:cNvSpPr/>
            <p:nvPr/>
          </p:nvSpPr>
          <p:spPr>
            <a:xfrm>
              <a:off x="5236532" y="2892107"/>
              <a:ext cx="74609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16" y="0"/>
                  </a:moveTo>
                  <a:cubicBezTo>
                    <a:pt x="0" y="18116"/>
                    <a:pt x="0" y="18116"/>
                    <a:pt x="0" y="18116"/>
                  </a:cubicBezTo>
                  <a:cubicBezTo>
                    <a:pt x="1728" y="18813"/>
                    <a:pt x="3456" y="20206"/>
                    <a:pt x="5184" y="21600"/>
                  </a:cubicBezTo>
                  <a:cubicBezTo>
                    <a:pt x="21600" y="3484"/>
                    <a:pt x="21600" y="3484"/>
                    <a:pt x="21600" y="3484"/>
                  </a:cubicBezTo>
                  <a:cubicBezTo>
                    <a:pt x="19872" y="2787"/>
                    <a:pt x="18144" y="1394"/>
                    <a:pt x="1641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6" name="Freeform 172"/>
            <p:cNvSpPr/>
            <p:nvPr/>
          </p:nvSpPr>
          <p:spPr>
            <a:xfrm>
              <a:off x="5129740" y="2971105"/>
              <a:ext cx="136052" cy="13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435"/>
                    <a:pt x="4696" y="21600"/>
                    <a:pt x="10800" y="21600"/>
                  </a:cubicBezTo>
                  <a:cubicBezTo>
                    <a:pt x="16435" y="21600"/>
                    <a:pt x="21600" y="16435"/>
                    <a:pt x="21600" y="10800"/>
                  </a:cubicBezTo>
                  <a:cubicBezTo>
                    <a:pt x="21600" y="4696"/>
                    <a:pt x="16435" y="0"/>
                    <a:pt x="10800" y="0"/>
                  </a:cubicBezTo>
                  <a:cubicBezTo>
                    <a:pt x="4696" y="0"/>
                    <a:pt x="0" y="4696"/>
                    <a:pt x="0" y="10800"/>
                  </a:cubicBezTo>
                  <a:close/>
                  <a:moveTo>
                    <a:pt x="10800" y="3757"/>
                  </a:moveTo>
                  <a:cubicBezTo>
                    <a:pt x="14557" y="3757"/>
                    <a:pt x="17843" y="7043"/>
                    <a:pt x="17843" y="10800"/>
                  </a:cubicBezTo>
                  <a:cubicBezTo>
                    <a:pt x="17843" y="14557"/>
                    <a:pt x="14557" y="17843"/>
                    <a:pt x="10800" y="17843"/>
                  </a:cubicBezTo>
                  <a:cubicBezTo>
                    <a:pt x="7043" y="17843"/>
                    <a:pt x="3757" y="14557"/>
                    <a:pt x="3757" y="10800"/>
                  </a:cubicBezTo>
                  <a:cubicBezTo>
                    <a:pt x="3757" y="7043"/>
                    <a:pt x="7043" y="3757"/>
                    <a:pt x="10800" y="375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7" name="Freeform 173"/>
            <p:cNvSpPr/>
            <p:nvPr/>
          </p:nvSpPr>
          <p:spPr>
            <a:xfrm>
              <a:off x="5109259" y="2726797"/>
              <a:ext cx="86313" cy="84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2" y="21600"/>
                  </a:moveTo>
                  <a:cubicBezTo>
                    <a:pt x="17131" y="21600"/>
                    <a:pt x="21600" y="16386"/>
                    <a:pt x="21600" y="10428"/>
                  </a:cubicBezTo>
                  <a:cubicBezTo>
                    <a:pt x="21600" y="4469"/>
                    <a:pt x="17131" y="0"/>
                    <a:pt x="11172" y="0"/>
                  </a:cubicBezTo>
                  <a:cubicBezTo>
                    <a:pt x="5214" y="0"/>
                    <a:pt x="0" y="4469"/>
                    <a:pt x="0" y="10428"/>
                  </a:cubicBezTo>
                  <a:cubicBezTo>
                    <a:pt x="0" y="16386"/>
                    <a:pt x="5214" y="21600"/>
                    <a:pt x="11172" y="21600"/>
                  </a:cubicBezTo>
                  <a:close/>
                  <a:moveTo>
                    <a:pt x="11172" y="5959"/>
                  </a:moveTo>
                  <a:cubicBezTo>
                    <a:pt x="13407" y="5959"/>
                    <a:pt x="15641" y="8193"/>
                    <a:pt x="15641" y="10428"/>
                  </a:cubicBezTo>
                  <a:cubicBezTo>
                    <a:pt x="15641" y="13407"/>
                    <a:pt x="13407" y="15641"/>
                    <a:pt x="11172" y="15641"/>
                  </a:cubicBezTo>
                  <a:cubicBezTo>
                    <a:pt x="8193" y="15641"/>
                    <a:pt x="5959" y="13407"/>
                    <a:pt x="5959" y="10428"/>
                  </a:cubicBezTo>
                  <a:cubicBezTo>
                    <a:pt x="5959" y="8193"/>
                    <a:pt x="8193" y="5959"/>
                    <a:pt x="11172" y="595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8" name="Freeform 174"/>
            <p:cNvSpPr/>
            <p:nvPr/>
          </p:nvSpPr>
          <p:spPr>
            <a:xfrm>
              <a:off x="5337475" y="2953550"/>
              <a:ext cx="159458" cy="16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800"/>
                    <a:pt x="4800" y="21600"/>
                    <a:pt x="10800" y="21600"/>
                  </a:cubicBezTo>
                  <a:cubicBezTo>
                    <a:pt x="16800" y="21600"/>
                    <a:pt x="21600" y="16800"/>
                    <a:pt x="21600" y="10800"/>
                  </a:cubicBezTo>
                  <a:cubicBezTo>
                    <a:pt x="21600" y="4800"/>
                    <a:pt x="16800" y="0"/>
                    <a:pt x="10800" y="0"/>
                  </a:cubicBezTo>
                  <a:cubicBezTo>
                    <a:pt x="4800" y="0"/>
                    <a:pt x="0" y="4800"/>
                    <a:pt x="0" y="10800"/>
                  </a:cubicBezTo>
                  <a:close/>
                  <a:moveTo>
                    <a:pt x="18400" y="10800"/>
                  </a:moveTo>
                  <a:cubicBezTo>
                    <a:pt x="18400" y="14800"/>
                    <a:pt x="14800" y="18400"/>
                    <a:pt x="10800" y="18400"/>
                  </a:cubicBezTo>
                  <a:cubicBezTo>
                    <a:pt x="6400" y="18400"/>
                    <a:pt x="3200" y="14800"/>
                    <a:pt x="3200" y="10800"/>
                  </a:cubicBezTo>
                  <a:cubicBezTo>
                    <a:pt x="3200" y="6400"/>
                    <a:pt x="6400" y="3200"/>
                    <a:pt x="10800" y="3200"/>
                  </a:cubicBezTo>
                  <a:cubicBezTo>
                    <a:pt x="14800" y="3200"/>
                    <a:pt x="18400" y="6400"/>
                    <a:pt x="184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69" name="Freeform 175"/>
            <p:cNvSpPr/>
            <p:nvPr/>
          </p:nvSpPr>
          <p:spPr>
            <a:xfrm>
              <a:off x="5280420" y="2761907"/>
              <a:ext cx="141903" cy="141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4950"/>
                    <a:pt x="16650" y="0"/>
                    <a:pt x="10800" y="0"/>
                  </a:cubicBezTo>
                  <a:cubicBezTo>
                    <a:pt x="4950" y="0"/>
                    <a:pt x="0" y="4950"/>
                    <a:pt x="0" y="10800"/>
                  </a:cubicBezTo>
                  <a:cubicBezTo>
                    <a:pt x="0" y="17100"/>
                    <a:pt x="4950" y="21600"/>
                    <a:pt x="10800" y="21600"/>
                  </a:cubicBezTo>
                  <a:cubicBezTo>
                    <a:pt x="16650" y="21600"/>
                    <a:pt x="21600" y="17100"/>
                    <a:pt x="21600" y="10800"/>
                  </a:cubicBezTo>
                  <a:close/>
                  <a:moveTo>
                    <a:pt x="3600" y="10800"/>
                  </a:moveTo>
                  <a:cubicBezTo>
                    <a:pt x="3600" y="6750"/>
                    <a:pt x="6750" y="3600"/>
                    <a:pt x="10800" y="3600"/>
                  </a:cubicBezTo>
                  <a:cubicBezTo>
                    <a:pt x="14850" y="3600"/>
                    <a:pt x="18000" y="6750"/>
                    <a:pt x="18000" y="10800"/>
                  </a:cubicBezTo>
                  <a:cubicBezTo>
                    <a:pt x="18000" y="14850"/>
                    <a:pt x="14850" y="18000"/>
                    <a:pt x="10800" y="18000"/>
                  </a:cubicBezTo>
                  <a:cubicBezTo>
                    <a:pt x="6750" y="18000"/>
                    <a:pt x="3600" y="14850"/>
                    <a:pt x="3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2" name="组合 541"/>
          <p:cNvGrpSpPr/>
          <p:nvPr/>
        </p:nvGrpSpPr>
        <p:grpSpPr>
          <a:xfrm>
            <a:off x="6415532" y="2390729"/>
            <a:ext cx="317454" cy="435951"/>
            <a:chOff x="5662243" y="2687298"/>
            <a:chExt cx="317454" cy="435951"/>
          </a:xfrm>
        </p:grpSpPr>
        <p:sp>
          <p:nvSpPr>
            <p:cNvPr id="170" name="Freeform 176"/>
            <p:cNvSpPr/>
            <p:nvPr/>
          </p:nvSpPr>
          <p:spPr>
            <a:xfrm>
              <a:off x="5662243" y="2687298"/>
              <a:ext cx="317454" cy="435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131"/>
                  </a:moveTo>
                  <a:cubicBezTo>
                    <a:pt x="21600" y="7935"/>
                    <a:pt x="21600" y="7935"/>
                    <a:pt x="21600" y="7935"/>
                  </a:cubicBezTo>
                  <a:cubicBezTo>
                    <a:pt x="21600" y="7494"/>
                    <a:pt x="21196" y="6906"/>
                    <a:pt x="20793" y="6465"/>
                  </a:cubicBezTo>
                  <a:cubicBezTo>
                    <a:pt x="20793" y="6318"/>
                    <a:pt x="20591" y="6318"/>
                    <a:pt x="20591" y="6171"/>
                  </a:cubicBezTo>
                  <a:cubicBezTo>
                    <a:pt x="13121" y="735"/>
                    <a:pt x="13121" y="735"/>
                    <a:pt x="13121" y="735"/>
                  </a:cubicBezTo>
                  <a:cubicBezTo>
                    <a:pt x="12920" y="735"/>
                    <a:pt x="12920" y="588"/>
                    <a:pt x="12718" y="588"/>
                  </a:cubicBezTo>
                  <a:cubicBezTo>
                    <a:pt x="12112" y="294"/>
                    <a:pt x="11305" y="0"/>
                    <a:pt x="10699" y="0"/>
                  </a:cubicBezTo>
                  <a:cubicBezTo>
                    <a:pt x="1817" y="0"/>
                    <a:pt x="1817" y="0"/>
                    <a:pt x="1817" y="0"/>
                  </a:cubicBezTo>
                  <a:cubicBezTo>
                    <a:pt x="807" y="0"/>
                    <a:pt x="0" y="735"/>
                    <a:pt x="0" y="1469"/>
                  </a:cubicBezTo>
                  <a:cubicBezTo>
                    <a:pt x="0" y="20131"/>
                    <a:pt x="0" y="20131"/>
                    <a:pt x="0" y="20131"/>
                  </a:cubicBezTo>
                  <a:cubicBezTo>
                    <a:pt x="0" y="21012"/>
                    <a:pt x="807" y="21600"/>
                    <a:pt x="1817" y="21600"/>
                  </a:cubicBezTo>
                  <a:cubicBezTo>
                    <a:pt x="19581" y="21600"/>
                    <a:pt x="19581" y="21600"/>
                    <a:pt x="19581" y="21600"/>
                  </a:cubicBezTo>
                  <a:cubicBezTo>
                    <a:pt x="20591" y="21600"/>
                    <a:pt x="21600" y="21012"/>
                    <a:pt x="21600" y="20131"/>
                  </a:cubicBezTo>
                  <a:close/>
                  <a:moveTo>
                    <a:pt x="18774" y="6612"/>
                  </a:moveTo>
                  <a:cubicBezTo>
                    <a:pt x="12920" y="6612"/>
                    <a:pt x="12920" y="6612"/>
                    <a:pt x="12920" y="6612"/>
                  </a:cubicBezTo>
                  <a:cubicBezTo>
                    <a:pt x="12718" y="6612"/>
                    <a:pt x="12516" y="6465"/>
                    <a:pt x="12516" y="6318"/>
                  </a:cubicBezTo>
                  <a:cubicBezTo>
                    <a:pt x="12516" y="2057"/>
                    <a:pt x="12516" y="2057"/>
                    <a:pt x="12516" y="2057"/>
                  </a:cubicBezTo>
                  <a:lnTo>
                    <a:pt x="18774" y="6612"/>
                  </a:lnTo>
                  <a:close/>
                  <a:moveTo>
                    <a:pt x="1615" y="20131"/>
                  </a:moveTo>
                  <a:cubicBezTo>
                    <a:pt x="1615" y="1469"/>
                    <a:pt x="1615" y="1469"/>
                    <a:pt x="1615" y="1469"/>
                  </a:cubicBezTo>
                  <a:cubicBezTo>
                    <a:pt x="1615" y="1322"/>
                    <a:pt x="1615" y="1176"/>
                    <a:pt x="1817" y="1176"/>
                  </a:cubicBezTo>
                  <a:cubicBezTo>
                    <a:pt x="10699" y="1176"/>
                    <a:pt x="10699" y="1176"/>
                    <a:pt x="10699" y="1176"/>
                  </a:cubicBezTo>
                  <a:cubicBezTo>
                    <a:pt x="10699" y="1176"/>
                    <a:pt x="10901" y="1176"/>
                    <a:pt x="10901" y="1176"/>
                  </a:cubicBezTo>
                  <a:cubicBezTo>
                    <a:pt x="10901" y="1322"/>
                    <a:pt x="10901" y="1322"/>
                    <a:pt x="10901" y="1469"/>
                  </a:cubicBezTo>
                  <a:cubicBezTo>
                    <a:pt x="10901" y="6318"/>
                    <a:pt x="10901" y="6318"/>
                    <a:pt x="10901" y="6318"/>
                  </a:cubicBezTo>
                  <a:cubicBezTo>
                    <a:pt x="10901" y="7053"/>
                    <a:pt x="11910" y="7788"/>
                    <a:pt x="12920" y="7788"/>
                  </a:cubicBezTo>
                  <a:cubicBezTo>
                    <a:pt x="19581" y="7788"/>
                    <a:pt x="19581" y="7788"/>
                    <a:pt x="19581" y="7788"/>
                  </a:cubicBezTo>
                  <a:cubicBezTo>
                    <a:pt x="19783" y="7788"/>
                    <a:pt x="19783" y="7788"/>
                    <a:pt x="19985" y="7788"/>
                  </a:cubicBezTo>
                  <a:cubicBezTo>
                    <a:pt x="19985" y="7788"/>
                    <a:pt x="19985" y="7935"/>
                    <a:pt x="19985" y="7935"/>
                  </a:cubicBezTo>
                  <a:cubicBezTo>
                    <a:pt x="19985" y="20131"/>
                    <a:pt x="19985" y="20131"/>
                    <a:pt x="19985" y="20131"/>
                  </a:cubicBezTo>
                  <a:cubicBezTo>
                    <a:pt x="19985" y="20278"/>
                    <a:pt x="19783" y="20424"/>
                    <a:pt x="19581" y="20424"/>
                  </a:cubicBezTo>
                  <a:cubicBezTo>
                    <a:pt x="1817" y="20424"/>
                    <a:pt x="1817" y="20424"/>
                    <a:pt x="1817" y="20424"/>
                  </a:cubicBezTo>
                  <a:cubicBezTo>
                    <a:pt x="1615" y="20424"/>
                    <a:pt x="1615" y="20278"/>
                    <a:pt x="1615" y="2013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1" name="Freeform 177"/>
            <p:cNvSpPr/>
            <p:nvPr/>
          </p:nvSpPr>
          <p:spPr>
            <a:xfrm>
              <a:off x="5711250" y="2909237"/>
              <a:ext cx="63902" cy="127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1" h="21185" extrusionOk="0">
                  <a:moveTo>
                    <a:pt x="18548" y="567"/>
                  </a:moveTo>
                  <a:cubicBezTo>
                    <a:pt x="17608" y="-415"/>
                    <a:pt x="14791" y="76"/>
                    <a:pt x="13852" y="567"/>
                  </a:cubicBezTo>
                  <a:cubicBezTo>
                    <a:pt x="704" y="9403"/>
                    <a:pt x="704" y="9403"/>
                    <a:pt x="704" y="9403"/>
                  </a:cubicBezTo>
                  <a:cubicBezTo>
                    <a:pt x="-235" y="9894"/>
                    <a:pt x="-235" y="10876"/>
                    <a:pt x="704" y="11858"/>
                  </a:cubicBezTo>
                  <a:cubicBezTo>
                    <a:pt x="13852" y="20694"/>
                    <a:pt x="13852" y="20694"/>
                    <a:pt x="13852" y="20694"/>
                  </a:cubicBezTo>
                  <a:cubicBezTo>
                    <a:pt x="14791" y="21185"/>
                    <a:pt x="15730" y="21185"/>
                    <a:pt x="16669" y="21185"/>
                  </a:cubicBezTo>
                  <a:cubicBezTo>
                    <a:pt x="17608" y="21185"/>
                    <a:pt x="18548" y="21185"/>
                    <a:pt x="18548" y="20694"/>
                  </a:cubicBezTo>
                  <a:cubicBezTo>
                    <a:pt x="20426" y="20203"/>
                    <a:pt x="21365" y="18730"/>
                    <a:pt x="19487" y="18240"/>
                  </a:cubicBezTo>
                  <a:cubicBezTo>
                    <a:pt x="9156" y="10385"/>
                    <a:pt x="9156" y="10385"/>
                    <a:pt x="9156" y="10385"/>
                  </a:cubicBezTo>
                  <a:cubicBezTo>
                    <a:pt x="19487" y="3021"/>
                    <a:pt x="19487" y="3021"/>
                    <a:pt x="19487" y="3021"/>
                  </a:cubicBezTo>
                  <a:cubicBezTo>
                    <a:pt x="21365" y="2530"/>
                    <a:pt x="20426" y="1058"/>
                    <a:pt x="18548" y="56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2" name="Freeform 178"/>
            <p:cNvSpPr/>
            <p:nvPr/>
          </p:nvSpPr>
          <p:spPr>
            <a:xfrm>
              <a:off x="5865131" y="2909237"/>
              <a:ext cx="62634" cy="127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8" h="21185" extrusionOk="0">
                  <a:moveTo>
                    <a:pt x="7518" y="567"/>
                  </a:moveTo>
                  <a:cubicBezTo>
                    <a:pt x="5554" y="76"/>
                    <a:pt x="3590" y="-415"/>
                    <a:pt x="1627" y="567"/>
                  </a:cubicBezTo>
                  <a:cubicBezTo>
                    <a:pt x="-337" y="1058"/>
                    <a:pt x="-337" y="2530"/>
                    <a:pt x="645" y="3021"/>
                  </a:cubicBezTo>
                  <a:cubicBezTo>
                    <a:pt x="12427" y="10385"/>
                    <a:pt x="12427" y="10385"/>
                    <a:pt x="12427" y="10385"/>
                  </a:cubicBezTo>
                  <a:cubicBezTo>
                    <a:pt x="645" y="18240"/>
                    <a:pt x="645" y="18240"/>
                    <a:pt x="645" y="18240"/>
                  </a:cubicBezTo>
                  <a:cubicBezTo>
                    <a:pt x="-337" y="18730"/>
                    <a:pt x="-337" y="20203"/>
                    <a:pt x="1627" y="20694"/>
                  </a:cubicBezTo>
                  <a:cubicBezTo>
                    <a:pt x="2608" y="21185"/>
                    <a:pt x="3590" y="21185"/>
                    <a:pt x="3590" y="21185"/>
                  </a:cubicBezTo>
                  <a:cubicBezTo>
                    <a:pt x="5554" y="21185"/>
                    <a:pt x="6536" y="21185"/>
                    <a:pt x="7518" y="20694"/>
                  </a:cubicBezTo>
                  <a:cubicBezTo>
                    <a:pt x="20281" y="11858"/>
                    <a:pt x="20281" y="11858"/>
                    <a:pt x="20281" y="11858"/>
                  </a:cubicBezTo>
                  <a:cubicBezTo>
                    <a:pt x="21263" y="10876"/>
                    <a:pt x="21263" y="9894"/>
                    <a:pt x="20281" y="9403"/>
                  </a:cubicBezTo>
                  <a:lnTo>
                    <a:pt x="7518" y="56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3" name="Freeform 179"/>
            <p:cNvSpPr/>
            <p:nvPr/>
          </p:nvSpPr>
          <p:spPr>
            <a:xfrm>
              <a:off x="5789517" y="2889181"/>
              <a:ext cx="59980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0" y="0"/>
                  </a:moveTo>
                  <a:cubicBezTo>
                    <a:pt x="16200" y="0"/>
                    <a:pt x="14040" y="379"/>
                    <a:pt x="12960" y="1137"/>
                  </a:cubicBezTo>
                  <a:cubicBezTo>
                    <a:pt x="0" y="19705"/>
                    <a:pt x="0" y="19705"/>
                    <a:pt x="0" y="19705"/>
                  </a:cubicBezTo>
                  <a:cubicBezTo>
                    <a:pt x="0" y="20463"/>
                    <a:pt x="1080" y="21221"/>
                    <a:pt x="324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6480" y="21600"/>
                    <a:pt x="8640" y="20842"/>
                    <a:pt x="8640" y="20463"/>
                  </a:cubicBezTo>
                  <a:cubicBezTo>
                    <a:pt x="21600" y="1895"/>
                    <a:pt x="21600" y="1895"/>
                    <a:pt x="21600" y="1895"/>
                  </a:cubicBezTo>
                  <a:cubicBezTo>
                    <a:pt x="21600" y="1137"/>
                    <a:pt x="20520" y="379"/>
                    <a:pt x="1836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3" name="组合 542"/>
          <p:cNvGrpSpPr/>
          <p:nvPr/>
        </p:nvGrpSpPr>
        <p:grpSpPr>
          <a:xfrm>
            <a:off x="6920525" y="2481430"/>
            <a:ext cx="332971" cy="254549"/>
            <a:chOff x="6201618" y="2805795"/>
            <a:chExt cx="332971" cy="254549"/>
          </a:xfrm>
        </p:grpSpPr>
        <p:sp>
          <p:nvSpPr>
            <p:cNvPr id="177" name="Freeform 183"/>
            <p:cNvSpPr/>
            <p:nvPr/>
          </p:nvSpPr>
          <p:spPr>
            <a:xfrm>
              <a:off x="6201618" y="2805795"/>
              <a:ext cx="193994" cy="25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600" extrusionOk="0">
                  <a:moveTo>
                    <a:pt x="10688" y="21600"/>
                  </a:moveTo>
                  <a:cubicBezTo>
                    <a:pt x="11343" y="21600"/>
                    <a:pt x="11997" y="21098"/>
                    <a:pt x="11997" y="20595"/>
                  </a:cubicBezTo>
                  <a:cubicBezTo>
                    <a:pt x="11997" y="3014"/>
                    <a:pt x="11997" y="3014"/>
                    <a:pt x="11997" y="3014"/>
                  </a:cubicBezTo>
                  <a:cubicBezTo>
                    <a:pt x="19197" y="7284"/>
                    <a:pt x="19197" y="7284"/>
                    <a:pt x="19197" y="7284"/>
                  </a:cubicBezTo>
                  <a:cubicBezTo>
                    <a:pt x="19524" y="7535"/>
                    <a:pt x="19852" y="7535"/>
                    <a:pt x="19852" y="7535"/>
                  </a:cubicBezTo>
                  <a:cubicBezTo>
                    <a:pt x="20506" y="7535"/>
                    <a:pt x="20833" y="7535"/>
                    <a:pt x="21161" y="7284"/>
                  </a:cubicBezTo>
                  <a:cubicBezTo>
                    <a:pt x="21488" y="6781"/>
                    <a:pt x="21488" y="6028"/>
                    <a:pt x="20833" y="5777"/>
                  </a:cubicBezTo>
                  <a:cubicBezTo>
                    <a:pt x="11343" y="251"/>
                    <a:pt x="11343" y="251"/>
                    <a:pt x="11343" y="251"/>
                  </a:cubicBezTo>
                  <a:cubicBezTo>
                    <a:pt x="11343" y="251"/>
                    <a:pt x="11343" y="251"/>
                    <a:pt x="11343" y="251"/>
                  </a:cubicBezTo>
                  <a:cubicBezTo>
                    <a:pt x="11343" y="251"/>
                    <a:pt x="11015" y="251"/>
                    <a:pt x="11015" y="251"/>
                  </a:cubicBezTo>
                  <a:cubicBezTo>
                    <a:pt x="11015" y="0"/>
                    <a:pt x="10688" y="0"/>
                    <a:pt x="10688" y="0"/>
                  </a:cubicBezTo>
                  <a:cubicBezTo>
                    <a:pt x="10361" y="0"/>
                    <a:pt x="10361" y="0"/>
                    <a:pt x="10033" y="251"/>
                  </a:cubicBezTo>
                  <a:cubicBezTo>
                    <a:pt x="10033" y="251"/>
                    <a:pt x="10033" y="251"/>
                    <a:pt x="10033" y="251"/>
                  </a:cubicBezTo>
                  <a:cubicBezTo>
                    <a:pt x="10033" y="251"/>
                    <a:pt x="10033" y="251"/>
                    <a:pt x="9706" y="251"/>
                  </a:cubicBezTo>
                  <a:cubicBezTo>
                    <a:pt x="543" y="5777"/>
                    <a:pt x="543" y="5777"/>
                    <a:pt x="543" y="5777"/>
                  </a:cubicBezTo>
                  <a:cubicBezTo>
                    <a:pt x="-112" y="6028"/>
                    <a:pt x="-112" y="6781"/>
                    <a:pt x="215" y="7284"/>
                  </a:cubicBezTo>
                  <a:cubicBezTo>
                    <a:pt x="543" y="7535"/>
                    <a:pt x="1524" y="7786"/>
                    <a:pt x="2179" y="7284"/>
                  </a:cubicBezTo>
                  <a:cubicBezTo>
                    <a:pt x="9379" y="3014"/>
                    <a:pt x="9379" y="3014"/>
                    <a:pt x="9379" y="3014"/>
                  </a:cubicBezTo>
                  <a:cubicBezTo>
                    <a:pt x="9379" y="20595"/>
                    <a:pt x="9379" y="20595"/>
                    <a:pt x="9379" y="20595"/>
                  </a:cubicBezTo>
                  <a:cubicBezTo>
                    <a:pt x="9379" y="21098"/>
                    <a:pt x="10033" y="21600"/>
                    <a:pt x="10688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8" name="Freeform 184"/>
            <p:cNvSpPr/>
            <p:nvPr/>
          </p:nvSpPr>
          <p:spPr>
            <a:xfrm>
              <a:off x="6340595" y="2805795"/>
              <a:ext cx="193994" cy="25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600" extrusionOk="0">
                  <a:moveTo>
                    <a:pt x="10033" y="21349"/>
                  </a:moveTo>
                  <a:cubicBezTo>
                    <a:pt x="10033" y="21349"/>
                    <a:pt x="10033" y="21349"/>
                    <a:pt x="10033" y="21600"/>
                  </a:cubicBezTo>
                  <a:cubicBezTo>
                    <a:pt x="10033" y="21600"/>
                    <a:pt x="10033" y="21600"/>
                    <a:pt x="10361" y="21600"/>
                  </a:cubicBezTo>
                  <a:cubicBezTo>
                    <a:pt x="10361" y="21600"/>
                    <a:pt x="10361" y="21600"/>
                    <a:pt x="10688" y="21600"/>
                  </a:cubicBezTo>
                  <a:cubicBezTo>
                    <a:pt x="10688" y="21600"/>
                    <a:pt x="11015" y="21600"/>
                    <a:pt x="11015" y="21600"/>
                  </a:cubicBezTo>
                  <a:cubicBezTo>
                    <a:pt x="11343" y="21600"/>
                    <a:pt x="11343" y="21600"/>
                    <a:pt x="11343" y="21600"/>
                  </a:cubicBezTo>
                  <a:cubicBezTo>
                    <a:pt x="11343" y="21349"/>
                    <a:pt x="11343" y="21349"/>
                    <a:pt x="11343" y="21349"/>
                  </a:cubicBezTo>
                  <a:cubicBezTo>
                    <a:pt x="20833" y="15823"/>
                    <a:pt x="20833" y="15823"/>
                    <a:pt x="20833" y="15823"/>
                  </a:cubicBezTo>
                  <a:cubicBezTo>
                    <a:pt x="21488" y="15572"/>
                    <a:pt x="21488" y="14819"/>
                    <a:pt x="21161" y="14567"/>
                  </a:cubicBezTo>
                  <a:cubicBezTo>
                    <a:pt x="20506" y="14065"/>
                    <a:pt x="19852" y="14065"/>
                    <a:pt x="19197" y="14316"/>
                  </a:cubicBezTo>
                  <a:cubicBezTo>
                    <a:pt x="11997" y="18586"/>
                    <a:pt x="11997" y="18586"/>
                    <a:pt x="11997" y="18586"/>
                  </a:cubicBezTo>
                  <a:cubicBezTo>
                    <a:pt x="11997" y="1005"/>
                    <a:pt x="11997" y="1005"/>
                    <a:pt x="11997" y="1005"/>
                  </a:cubicBezTo>
                  <a:cubicBezTo>
                    <a:pt x="11997" y="502"/>
                    <a:pt x="11343" y="0"/>
                    <a:pt x="10688" y="0"/>
                  </a:cubicBezTo>
                  <a:cubicBezTo>
                    <a:pt x="10033" y="0"/>
                    <a:pt x="9379" y="502"/>
                    <a:pt x="9379" y="1005"/>
                  </a:cubicBezTo>
                  <a:cubicBezTo>
                    <a:pt x="9379" y="18586"/>
                    <a:pt x="9379" y="18586"/>
                    <a:pt x="9379" y="18586"/>
                  </a:cubicBezTo>
                  <a:cubicBezTo>
                    <a:pt x="2179" y="14316"/>
                    <a:pt x="2179" y="14316"/>
                    <a:pt x="2179" y="14316"/>
                  </a:cubicBezTo>
                  <a:cubicBezTo>
                    <a:pt x="1524" y="14065"/>
                    <a:pt x="870" y="14065"/>
                    <a:pt x="215" y="14567"/>
                  </a:cubicBezTo>
                  <a:cubicBezTo>
                    <a:pt x="-112" y="14819"/>
                    <a:pt x="-112" y="15572"/>
                    <a:pt x="543" y="15823"/>
                  </a:cubicBezTo>
                  <a:lnTo>
                    <a:pt x="10033" y="21349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4" name="组合 543"/>
          <p:cNvGrpSpPr/>
          <p:nvPr/>
        </p:nvGrpSpPr>
        <p:grpSpPr>
          <a:xfrm>
            <a:off x="7441035" y="2417568"/>
            <a:ext cx="299898" cy="382273"/>
            <a:chOff x="6750658" y="2716107"/>
            <a:chExt cx="299898" cy="382273"/>
          </a:xfrm>
        </p:grpSpPr>
        <p:sp>
          <p:nvSpPr>
            <p:cNvPr id="180" name="Freeform 186"/>
            <p:cNvSpPr/>
            <p:nvPr/>
          </p:nvSpPr>
          <p:spPr>
            <a:xfrm>
              <a:off x="6857450" y="2767759"/>
              <a:ext cx="193106" cy="330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064"/>
                  </a:moveTo>
                  <a:cubicBezTo>
                    <a:pt x="21600" y="5014"/>
                    <a:pt x="17280" y="1543"/>
                    <a:pt x="10634" y="0"/>
                  </a:cubicBezTo>
                  <a:cubicBezTo>
                    <a:pt x="10634" y="193"/>
                    <a:pt x="10634" y="193"/>
                    <a:pt x="10634" y="193"/>
                  </a:cubicBezTo>
                  <a:cubicBezTo>
                    <a:pt x="10634" y="771"/>
                    <a:pt x="10302" y="1157"/>
                    <a:pt x="9637" y="1350"/>
                  </a:cubicBezTo>
                  <a:cubicBezTo>
                    <a:pt x="9637" y="1543"/>
                    <a:pt x="9637" y="1543"/>
                    <a:pt x="9637" y="1543"/>
                  </a:cubicBezTo>
                  <a:cubicBezTo>
                    <a:pt x="15286" y="2700"/>
                    <a:pt x="18942" y="5593"/>
                    <a:pt x="18942" y="9064"/>
                  </a:cubicBezTo>
                  <a:cubicBezTo>
                    <a:pt x="18942" y="12921"/>
                    <a:pt x="14622" y="16007"/>
                    <a:pt x="8640" y="16971"/>
                  </a:cubicBezTo>
                  <a:cubicBezTo>
                    <a:pt x="7643" y="17164"/>
                    <a:pt x="6646" y="17357"/>
                    <a:pt x="5649" y="17357"/>
                  </a:cubicBezTo>
                  <a:cubicBezTo>
                    <a:pt x="8972" y="16007"/>
                    <a:pt x="8972" y="16007"/>
                    <a:pt x="8972" y="16007"/>
                  </a:cubicBezTo>
                  <a:cubicBezTo>
                    <a:pt x="9637" y="15621"/>
                    <a:pt x="9637" y="15236"/>
                    <a:pt x="9305" y="14850"/>
                  </a:cubicBezTo>
                  <a:cubicBezTo>
                    <a:pt x="8640" y="14464"/>
                    <a:pt x="7975" y="14464"/>
                    <a:pt x="7311" y="14657"/>
                  </a:cubicBezTo>
                  <a:cubicBezTo>
                    <a:pt x="665" y="17550"/>
                    <a:pt x="665" y="17550"/>
                    <a:pt x="665" y="17550"/>
                  </a:cubicBezTo>
                  <a:cubicBezTo>
                    <a:pt x="332" y="17550"/>
                    <a:pt x="0" y="17936"/>
                    <a:pt x="0" y="18129"/>
                  </a:cubicBezTo>
                  <a:cubicBezTo>
                    <a:pt x="0" y="18321"/>
                    <a:pt x="332" y="18514"/>
                    <a:pt x="665" y="18707"/>
                  </a:cubicBezTo>
                  <a:cubicBezTo>
                    <a:pt x="7311" y="21600"/>
                    <a:pt x="7311" y="21600"/>
                    <a:pt x="7311" y="21600"/>
                  </a:cubicBezTo>
                  <a:cubicBezTo>
                    <a:pt x="7643" y="21600"/>
                    <a:pt x="7975" y="21600"/>
                    <a:pt x="7975" y="21600"/>
                  </a:cubicBezTo>
                  <a:cubicBezTo>
                    <a:pt x="8640" y="21600"/>
                    <a:pt x="8972" y="21600"/>
                    <a:pt x="9305" y="21407"/>
                  </a:cubicBezTo>
                  <a:cubicBezTo>
                    <a:pt x="9637" y="21021"/>
                    <a:pt x="9637" y="20443"/>
                    <a:pt x="8972" y="20250"/>
                  </a:cubicBezTo>
                  <a:cubicBezTo>
                    <a:pt x="5649" y="18900"/>
                    <a:pt x="5649" y="18900"/>
                    <a:pt x="5649" y="18900"/>
                  </a:cubicBezTo>
                  <a:cubicBezTo>
                    <a:pt x="6314" y="18900"/>
                    <a:pt x="6978" y="18707"/>
                    <a:pt x="7643" y="18707"/>
                  </a:cubicBezTo>
                  <a:cubicBezTo>
                    <a:pt x="15286" y="17936"/>
                    <a:pt x="21600" y="13886"/>
                    <a:pt x="21600" y="906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1" name="Freeform 187"/>
            <p:cNvSpPr/>
            <p:nvPr/>
          </p:nvSpPr>
          <p:spPr>
            <a:xfrm>
              <a:off x="6750658" y="2716107"/>
              <a:ext cx="190180" cy="33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4" extrusionOk="0">
                  <a:moveTo>
                    <a:pt x="13163" y="4713"/>
                  </a:moveTo>
                  <a:cubicBezTo>
                    <a:pt x="14175" y="4522"/>
                    <a:pt x="15188" y="4330"/>
                    <a:pt x="16200" y="4330"/>
                  </a:cubicBezTo>
                  <a:cubicBezTo>
                    <a:pt x="12825" y="5669"/>
                    <a:pt x="12825" y="5669"/>
                    <a:pt x="12825" y="5669"/>
                  </a:cubicBezTo>
                  <a:cubicBezTo>
                    <a:pt x="12150" y="6051"/>
                    <a:pt x="12150" y="6433"/>
                    <a:pt x="12488" y="6815"/>
                  </a:cubicBezTo>
                  <a:cubicBezTo>
                    <a:pt x="12825" y="7007"/>
                    <a:pt x="13163" y="7198"/>
                    <a:pt x="13500" y="7198"/>
                  </a:cubicBezTo>
                  <a:cubicBezTo>
                    <a:pt x="13838" y="7198"/>
                    <a:pt x="14175" y="7007"/>
                    <a:pt x="14513" y="7007"/>
                  </a:cubicBezTo>
                  <a:cubicBezTo>
                    <a:pt x="21263" y="4139"/>
                    <a:pt x="21263" y="4139"/>
                    <a:pt x="21263" y="4139"/>
                  </a:cubicBezTo>
                  <a:cubicBezTo>
                    <a:pt x="21600" y="3948"/>
                    <a:pt x="21600" y="3757"/>
                    <a:pt x="21600" y="3566"/>
                  </a:cubicBezTo>
                  <a:cubicBezTo>
                    <a:pt x="21600" y="3375"/>
                    <a:pt x="21600" y="2992"/>
                    <a:pt x="21263" y="2992"/>
                  </a:cubicBezTo>
                  <a:cubicBezTo>
                    <a:pt x="14513" y="125"/>
                    <a:pt x="14513" y="125"/>
                    <a:pt x="14513" y="125"/>
                  </a:cubicBezTo>
                  <a:cubicBezTo>
                    <a:pt x="13838" y="-66"/>
                    <a:pt x="12825" y="-66"/>
                    <a:pt x="12488" y="316"/>
                  </a:cubicBezTo>
                  <a:cubicBezTo>
                    <a:pt x="12150" y="699"/>
                    <a:pt x="12150" y="1081"/>
                    <a:pt x="12825" y="1463"/>
                  </a:cubicBezTo>
                  <a:cubicBezTo>
                    <a:pt x="16200" y="2801"/>
                    <a:pt x="16200" y="2801"/>
                    <a:pt x="16200" y="2801"/>
                  </a:cubicBezTo>
                  <a:cubicBezTo>
                    <a:pt x="15525" y="2801"/>
                    <a:pt x="14850" y="2801"/>
                    <a:pt x="14175" y="2992"/>
                  </a:cubicBezTo>
                  <a:cubicBezTo>
                    <a:pt x="6075" y="3757"/>
                    <a:pt x="0" y="7580"/>
                    <a:pt x="0" y="12359"/>
                  </a:cubicBezTo>
                  <a:cubicBezTo>
                    <a:pt x="0" y="16564"/>
                    <a:pt x="4387" y="20005"/>
                    <a:pt x="10800" y="21534"/>
                  </a:cubicBezTo>
                  <a:cubicBezTo>
                    <a:pt x="10800" y="21343"/>
                    <a:pt x="10800" y="21343"/>
                    <a:pt x="10800" y="21343"/>
                  </a:cubicBezTo>
                  <a:cubicBezTo>
                    <a:pt x="10800" y="20769"/>
                    <a:pt x="11475" y="20387"/>
                    <a:pt x="12150" y="20005"/>
                  </a:cubicBezTo>
                  <a:cubicBezTo>
                    <a:pt x="12150" y="20005"/>
                    <a:pt x="12150" y="20005"/>
                    <a:pt x="12150" y="20005"/>
                  </a:cubicBezTo>
                  <a:cubicBezTo>
                    <a:pt x="6412" y="18858"/>
                    <a:pt x="2700" y="15991"/>
                    <a:pt x="2700" y="12359"/>
                  </a:cubicBezTo>
                  <a:cubicBezTo>
                    <a:pt x="2700" y="8727"/>
                    <a:pt x="7087" y="5477"/>
                    <a:pt x="13163" y="471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7" name="组合 546"/>
          <p:cNvGrpSpPr/>
          <p:nvPr/>
        </p:nvGrpSpPr>
        <p:grpSpPr>
          <a:xfrm>
            <a:off x="10042468" y="2413404"/>
            <a:ext cx="416933" cy="390601"/>
            <a:chOff x="2955837" y="3250523"/>
            <a:chExt cx="416933" cy="390601"/>
          </a:xfrm>
        </p:grpSpPr>
        <p:sp>
          <p:nvSpPr>
            <p:cNvPr id="174" name="Freeform 180"/>
            <p:cNvSpPr/>
            <p:nvPr/>
          </p:nvSpPr>
          <p:spPr>
            <a:xfrm>
              <a:off x="3063361" y="3419775"/>
              <a:ext cx="62634" cy="126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8" h="21428" extrusionOk="0">
                  <a:moveTo>
                    <a:pt x="19391" y="330"/>
                  </a:moveTo>
                  <a:cubicBezTo>
                    <a:pt x="17428" y="-172"/>
                    <a:pt x="15464" y="-172"/>
                    <a:pt x="13500" y="833"/>
                  </a:cubicBezTo>
                  <a:cubicBezTo>
                    <a:pt x="737" y="9372"/>
                    <a:pt x="737" y="9372"/>
                    <a:pt x="737" y="9372"/>
                  </a:cubicBezTo>
                  <a:cubicBezTo>
                    <a:pt x="-245" y="10377"/>
                    <a:pt x="-245" y="11381"/>
                    <a:pt x="737" y="11884"/>
                  </a:cubicBezTo>
                  <a:cubicBezTo>
                    <a:pt x="13500" y="20926"/>
                    <a:pt x="13500" y="20926"/>
                    <a:pt x="13500" y="20926"/>
                  </a:cubicBezTo>
                  <a:cubicBezTo>
                    <a:pt x="14482" y="21428"/>
                    <a:pt x="15464" y="21428"/>
                    <a:pt x="16446" y="21428"/>
                  </a:cubicBezTo>
                  <a:cubicBezTo>
                    <a:pt x="17428" y="21428"/>
                    <a:pt x="18410" y="21428"/>
                    <a:pt x="19391" y="21428"/>
                  </a:cubicBezTo>
                  <a:cubicBezTo>
                    <a:pt x="21355" y="20423"/>
                    <a:pt x="21355" y="19419"/>
                    <a:pt x="20373" y="18414"/>
                  </a:cubicBezTo>
                  <a:cubicBezTo>
                    <a:pt x="8591" y="10879"/>
                    <a:pt x="8591" y="10879"/>
                    <a:pt x="8591" y="10879"/>
                  </a:cubicBezTo>
                  <a:cubicBezTo>
                    <a:pt x="20373" y="3344"/>
                    <a:pt x="20373" y="3344"/>
                    <a:pt x="20373" y="3344"/>
                  </a:cubicBezTo>
                  <a:cubicBezTo>
                    <a:pt x="21355" y="2340"/>
                    <a:pt x="21355" y="833"/>
                    <a:pt x="19391" y="33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5" name="Freeform 181"/>
            <p:cNvSpPr/>
            <p:nvPr/>
          </p:nvSpPr>
          <p:spPr>
            <a:xfrm>
              <a:off x="3215784" y="3419775"/>
              <a:ext cx="64090" cy="126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428" extrusionOk="0">
                  <a:moveTo>
                    <a:pt x="1084" y="21428"/>
                  </a:moveTo>
                  <a:cubicBezTo>
                    <a:pt x="2023" y="21428"/>
                    <a:pt x="2963" y="21428"/>
                    <a:pt x="3902" y="21428"/>
                  </a:cubicBezTo>
                  <a:cubicBezTo>
                    <a:pt x="4841" y="21428"/>
                    <a:pt x="5780" y="21428"/>
                    <a:pt x="6719" y="20926"/>
                  </a:cubicBezTo>
                  <a:cubicBezTo>
                    <a:pt x="19867" y="11884"/>
                    <a:pt x="19867" y="11884"/>
                    <a:pt x="19867" y="11884"/>
                  </a:cubicBezTo>
                  <a:cubicBezTo>
                    <a:pt x="20806" y="11381"/>
                    <a:pt x="20806" y="10377"/>
                    <a:pt x="19867" y="9372"/>
                  </a:cubicBezTo>
                  <a:cubicBezTo>
                    <a:pt x="6719" y="833"/>
                    <a:pt x="6719" y="833"/>
                    <a:pt x="6719" y="833"/>
                  </a:cubicBezTo>
                  <a:cubicBezTo>
                    <a:pt x="5780" y="-172"/>
                    <a:pt x="2963" y="-172"/>
                    <a:pt x="1084" y="330"/>
                  </a:cubicBezTo>
                  <a:cubicBezTo>
                    <a:pt x="145" y="833"/>
                    <a:pt x="-794" y="2340"/>
                    <a:pt x="1084" y="3344"/>
                  </a:cubicBezTo>
                  <a:cubicBezTo>
                    <a:pt x="11415" y="10879"/>
                    <a:pt x="11415" y="10879"/>
                    <a:pt x="11415" y="10879"/>
                  </a:cubicBezTo>
                  <a:cubicBezTo>
                    <a:pt x="1084" y="18414"/>
                    <a:pt x="1084" y="18414"/>
                    <a:pt x="1084" y="18414"/>
                  </a:cubicBezTo>
                  <a:cubicBezTo>
                    <a:pt x="-794" y="19419"/>
                    <a:pt x="145" y="20423"/>
                    <a:pt x="1084" y="2142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76" name="Freeform 182"/>
            <p:cNvSpPr/>
            <p:nvPr/>
          </p:nvSpPr>
          <p:spPr>
            <a:xfrm>
              <a:off x="3140900" y="3400444"/>
              <a:ext cx="58508" cy="166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90" h="21322" extrusionOk="0">
                  <a:moveTo>
                    <a:pt x="11588" y="1238"/>
                  </a:moveTo>
                  <a:cubicBezTo>
                    <a:pt x="274" y="19427"/>
                    <a:pt x="274" y="19427"/>
                    <a:pt x="274" y="19427"/>
                  </a:cubicBezTo>
                  <a:cubicBezTo>
                    <a:pt x="-755" y="20185"/>
                    <a:pt x="1302" y="20943"/>
                    <a:pt x="3359" y="21322"/>
                  </a:cubicBezTo>
                  <a:cubicBezTo>
                    <a:pt x="3359" y="21322"/>
                    <a:pt x="3359" y="21322"/>
                    <a:pt x="4388" y="21322"/>
                  </a:cubicBezTo>
                  <a:cubicBezTo>
                    <a:pt x="5416" y="21322"/>
                    <a:pt x="7474" y="20943"/>
                    <a:pt x="8502" y="20185"/>
                  </a:cubicBezTo>
                  <a:cubicBezTo>
                    <a:pt x="19816" y="1996"/>
                    <a:pt x="19816" y="1996"/>
                    <a:pt x="19816" y="1996"/>
                  </a:cubicBezTo>
                  <a:cubicBezTo>
                    <a:pt x="20845" y="1238"/>
                    <a:pt x="18788" y="101"/>
                    <a:pt x="16731" y="101"/>
                  </a:cubicBezTo>
                  <a:cubicBezTo>
                    <a:pt x="14674" y="-278"/>
                    <a:pt x="12616" y="480"/>
                    <a:pt x="11588" y="123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2" name="Freeform 188"/>
            <p:cNvSpPr/>
            <p:nvPr/>
          </p:nvSpPr>
          <p:spPr>
            <a:xfrm>
              <a:off x="2955837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9" y="21600"/>
                  </a:move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447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374" y="20291"/>
                    <a:pt x="20221" y="20291"/>
                  </a:cubicBezTo>
                  <a:cubicBezTo>
                    <a:pt x="1379" y="20291"/>
                    <a:pt x="1379" y="20291"/>
                    <a:pt x="1379" y="20291"/>
                  </a:cubicBezTo>
                  <a:cubicBezTo>
                    <a:pt x="1379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379" y="1309"/>
                    <a:pt x="1379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779" y="1309"/>
                    <a:pt x="15932" y="1145"/>
                    <a:pt x="15932" y="655"/>
                  </a:cubicBezTo>
                  <a:cubicBezTo>
                    <a:pt x="15932" y="327"/>
                    <a:pt x="15779" y="0"/>
                    <a:pt x="15319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13" y="21600"/>
                    <a:pt x="137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3" name="Oval 189"/>
            <p:cNvSpPr/>
            <p:nvPr/>
          </p:nvSpPr>
          <p:spPr>
            <a:xfrm>
              <a:off x="3277680" y="3250523"/>
              <a:ext cx="24870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4" name="Oval 190"/>
            <p:cNvSpPr/>
            <p:nvPr/>
          </p:nvSpPr>
          <p:spPr>
            <a:xfrm>
              <a:off x="3314252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5" name="Oval 191"/>
            <p:cNvSpPr/>
            <p:nvPr/>
          </p:nvSpPr>
          <p:spPr>
            <a:xfrm>
              <a:off x="3349363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6" name="Freeform 192"/>
            <p:cNvSpPr/>
            <p:nvPr/>
          </p:nvSpPr>
          <p:spPr>
            <a:xfrm>
              <a:off x="2993873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8" name="组合 547"/>
          <p:cNvGrpSpPr/>
          <p:nvPr/>
        </p:nvGrpSpPr>
        <p:grpSpPr>
          <a:xfrm>
            <a:off x="10646940" y="2413404"/>
            <a:ext cx="419859" cy="390601"/>
            <a:chOff x="3491266" y="3250523"/>
            <a:chExt cx="419859" cy="390601"/>
          </a:xfrm>
        </p:grpSpPr>
        <p:sp>
          <p:nvSpPr>
            <p:cNvPr id="187" name="Freeform 193"/>
            <p:cNvSpPr/>
            <p:nvPr/>
          </p:nvSpPr>
          <p:spPr>
            <a:xfrm>
              <a:off x="3674131" y="3401204"/>
              <a:ext cx="196032" cy="194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91" y="13745"/>
                  </a:moveTo>
                  <a:cubicBezTo>
                    <a:pt x="20945" y="13745"/>
                    <a:pt x="21600" y="13091"/>
                    <a:pt x="21600" y="12436"/>
                  </a:cubicBezTo>
                  <a:cubicBezTo>
                    <a:pt x="21600" y="9164"/>
                    <a:pt x="21600" y="9164"/>
                    <a:pt x="21600" y="9164"/>
                  </a:cubicBezTo>
                  <a:cubicBezTo>
                    <a:pt x="21600" y="8509"/>
                    <a:pt x="20945" y="7855"/>
                    <a:pt x="20291" y="7855"/>
                  </a:cubicBezTo>
                  <a:cubicBezTo>
                    <a:pt x="19309" y="7855"/>
                    <a:pt x="19309" y="7855"/>
                    <a:pt x="19309" y="7855"/>
                  </a:cubicBezTo>
                  <a:cubicBezTo>
                    <a:pt x="18982" y="6873"/>
                    <a:pt x="18982" y="6873"/>
                    <a:pt x="18982" y="6873"/>
                  </a:cubicBezTo>
                  <a:cubicBezTo>
                    <a:pt x="19636" y="6218"/>
                    <a:pt x="19636" y="6218"/>
                    <a:pt x="19636" y="6218"/>
                  </a:cubicBezTo>
                  <a:cubicBezTo>
                    <a:pt x="19964" y="5891"/>
                    <a:pt x="19964" y="4909"/>
                    <a:pt x="19636" y="4582"/>
                  </a:cubicBezTo>
                  <a:cubicBezTo>
                    <a:pt x="17345" y="2291"/>
                    <a:pt x="17345" y="2291"/>
                    <a:pt x="17345" y="2291"/>
                  </a:cubicBezTo>
                  <a:cubicBezTo>
                    <a:pt x="16691" y="1636"/>
                    <a:pt x="16036" y="1636"/>
                    <a:pt x="15382" y="2291"/>
                  </a:cubicBezTo>
                  <a:cubicBezTo>
                    <a:pt x="14727" y="2945"/>
                    <a:pt x="14727" y="2945"/>
                    <a:pt x="14727" y="2945"/>
                  </a:cubicBezTo>
                  <a:cubicBezTo>
                    <a:pt x="13745" y="2291"/>
                    <a:pt x="13745" y="2291"/>
                    <a:pt x="13745" y="2291"/>
                  </a:cubicBezTo>
                  <a:cubicBezTo>
                    <a:pt x="13745" y="1309"/>
                    <a:pt x="13745" y="1309"/>
                    <a:pt x="13745" y="1309"/>
                  </a:cubicBezTo>
                  <a:cubicBezTo>
                    <a:pt x="13745" y="655"/>
                    <a:pt x="13091" y="0"/>
                    <a:pt x="12436" y="0"/>
                  </a:cubicBezTo>
                  <a:cubicBezTo>
                    <a:pt x="9164" y="0"/>
                    <a:pt x="9164" y="0"/>
                    <a:pt x="9164" y="0"/>
                  </a:cubicBezTo>
                  <a:cubicBezTo>
                    <a:pt x="8509" y="0"/>
                    <a:pt x="7855" y="655"/>
                    <a:pt x="7855" y="1309"/>
                  </a:cubicBezTo>
                  <a:cubicBezTo>
                    <a:pt x="7855" y="2291"/>
                    <a:pt x="7855" y="2291"/>
                    <a:pt x="7855" y="2291"/>
                  </a:cubicBezTo>
                  <a:cubicBezTo>
                    <a:pt x="6873" y="2945"/>
                    <a:pt x="6873" y="2945"/>
                    <a:pt x="6873" y="2945"/>
                  </a:cubicBezTo>
                  <a:cubicBezTo>
                    <a:pt x="6218" y="2291"/>
                    <a:pt x="6218" y="2291"/>
                    <a:pt x="6218" y="2291"/>
                  </a:cubicBezTo>
                  <a:cubicBezTo>
                    <a:pt x="5564" y="1636"/>
                    <a:pt x="4909" y="1636"/>
                    <a:pt x="4255" y="2291"/>
                  </a:cubicBezTo>
                  <a:cubicBezTo>
                    <a:pt x="1964" y="4582"/>
                    <a:pt x="1964" y="4582"/>
                    <a:pt x="1964" y="4582"/>
                  </a:cubicBezTo>
                  <a:cubicBezTo>
                    <a:pt x="1636" y="4909"/>
                    <a:pt x="1636" y="5891"/>
                    <a:pt x="1964" y="6218"/>
                  </a:cubicBezTo>
                  <a:cubicBezTo>
                    <a:pt x="2618" y="6873"/>
                    <a:pt x="2618" y="6873"/>
                    <a:pt x="2618" y="6873"/>
                  </a:cubicBezTo>
                  <a:cubicBezTo>
                    <a:pt x="2291" y="7855"/>
                    <a:pt x="2291" y="7855"/>
                    <a:pt x="2291" y="7855"/>
                  </a:cubicBezTo>
                  <a:cubicBezTo>
                    <a:pt x="1309" y="7855"/>
                    <a:pt x="1309" y="7855"/>
                    <a:pt x="1309" y="7855"/>
                  </a:cubicBezTo>
                  <a:cubicBezTo>
                    <a:pt x="655" y="7855"/>
                    <a:pt x="0" y="8509"/>
                    <a:pt x="0" y="9164"/>
                  </a:cubicBezTo>
                  <a:cubicBezTo>
                    <a:pt x="0" y="12436"/>
                    <a:pt x="0" y="12436"/>
                    <a:pt x="0" y="12436"/>
                  </a:cubicBezTo>
                  <a:cubicBezTo>
                    <a:pt x="0" y="13091"/>
                    <a:pt x="655" y="13745"/>
                    <a:pt x="1309" y="13745"/>
                  </a:cubicBezTo>
                  <a:cubicBezTo>
                    <a:pt x="2291" y="13745"/>
                    <a:pt x="2291" y="13745"/>
                    <a:pt x="2291" y="13745"/>
                  </a:cubicBezTo>
                  <a:cubicBezTo>
                    <a:pt x="2618" y="14727"/>
                    <a:pt x="2618" y="14727"/>
                    <a:pt x="2618" y="14727"/>
                  </a:cubicBezTo>
                  <a:cubicBezTo>
                    <a:pt x="1964" y="15382"/>
                    <a:pt x="1964" y="15382"/>
                    <a:pt x="1964" y="15382"/>
                  </a:cubicBezTo>
                  <a:cubicBezTo>
                    <a:pt x="1636" y="15709"/>
                    <a:pt x="1636" y="16036"/>
                    <a:pt x="1636" y="16364"/>
                  </a:cubicBezTo>
                  <a:cubicBezTo>
                    <a:pt x="1636" y="16691"/>
                    <a:pt x="1636" y="17018"/>
                    <a:pt x="1964" y="17345"/>
                  </a:cubicBezTo>
                  <a:cubicBezTo>
                    <a:pt x="4255" y="19636"/>
                    <a:pt x="4255" y="19636"/>
                    <a:pt x="4255" y="19636"/>
                  </a:cubicBezTo>
                  <a:cubicBezTo>
                    <a:pt x="4909" y="20291"/>
                    <a:pt x="5564" y="20291"/>
                    <a:pt x="6218" y="19636"/>
                  </a:cubicBezTo>
                  <a:cubicBezTo>
                    <a:pt x="6873" y="18982"/>
                    <a:pt x="6873" y="18982"/>
                    <a:pt x="6873" y="18982"/>
                  </a:cubicBezTo>
                  <a:cubicBezTo>
                    <a:pt x="7855" y="19309"/>
                    <a:pt x="7855" y="19309"/>
                    <a:pt x="7855" y="19309"/>
                  </a:cubicBezTo>
                  <a:cubicBezTo>
                    <a:pt x="7855" y="20291"/>
                    <a:pt x="7855" y="20291"/>
                    <a:pt x="7855" y="20291"/>
                  </a:cubicBezTo>
                  <a:cubicBezTo>
                    <a:pt x="7855" y="20945"/>
                    <a:pt x="8509" y="21600"/>
                    <a:pt x="9164" y="21600"/>
                  </a:cubicBezTo>
                  <a:cubicBezTo>
                    <a:pt x="12436" y="21600"/>
                    <a:pt x="12436" y="21600"/>
                    <a:pt x="12436" y="21600"/>
                  </a:cubicBezTo>
                  <a:cubicBezTo>
                    <a:pt x="13091" y="21600"/>
                    <a:pt x="13745" y="20945"/>
                    <a:pt x="13745" y="20291"/>
                  </a:cubicBezTo>
                  <a:cubicBezTo>
                    <a:pt x="13745" y="19309"/>
                    <a:pt x="13745" y="19309"/>
                    <a:pt x="13745" y="19309"/>
                  </a:cubicBezTo>
                  <a:cubicBezTo>
                    <a:pt x="14727" y="18982"/>
                    <a:pt x="14727" y="18982"/>
                    <a:pt x="14727" y="18982"/>
                  </a:cubicBezTo>
                  <a:cubicBezTo>
                    <a:pt x="15382" y="19636"/>
                    <a:pt x="15382" y="19636"/>
                    <a:pt x="15382" y="19636"/>
                  </a:cubicBezTo>
                  <a:cubicBezTo>
                    <a:pt x="15709" y="19964"/>
                    <a:pt x="16036" y="19964"/>
                    <a:pt x="16364" y="19964"/>
                  </a:cubicBezTo>
                  <a:cubicBezTo>
                    <a:pt x="16364" y="19964"/>
                    <a:pt x="16364" y="19964"/>
                    <a:pt x="16364" y="19964"/>
                  </a:cubicBezTo>
                  <a:cubicBezTo>
                    <a:pt x="16691" y="19964"/>
                    <a:pt x="17018" y="19964"/>
                    <a:pt x="17345" y="19636"/>
                  </a:cubicBezTo>
                  <a:cubicBezTo>
                    <a:pt x="19636" y="17345"/>
                    <a:pt x="19636" y="17345"/>
                    <a:pt x="19636" y="17345"/>
                  </a:cubicBezTo>
                  <a:cubicBezTo>
                    <a:pt x="19636" y="17018"/>
                    <a:pt x="19964" y="16691"/>
                    <a:pt x="19964" y="16364"/>
                  </a:cubicBezTo>
                  <a:cubicBezTo>
                    <a:pt x="19964" y="16036"/>
                    <a:pt x="19636" y="15709"/>
                    <a:pt x="19636" y="15382"/>
                  </a:cubicBezTo>
                  <a:cubicBezTo>
                    <a:pt x="18982" y="14727"/>
                    <a:pt x="18982" y="14727"/>
                    <a:pt x="18982" y="14727"/>
                  </a:cubicBezTo>
                  <a:cubicBezTo>
                    <a:pt x="19309" y="13745"/>
                    <a:pt x="19309" y="13745"/>
                    <a:pt x="19309" y="13745"/>
                  </a:cubicBezTo>
                  <a:lnTo>
                    <a:pt x="20291" y="13745"/>
                  </a:lnTo>
                  <a:close/>
                  <a:moveTo>
                    <a:pt x="18982" y="11127"/>
                  </a:moveTo>
                  <a:cubicBezTo>
                    <a:pt x="18327" y="11127"/>
                    <a:pt x="18327" y="11127"/>
                    <a:pt x="18327" y="11127"/>
                  </a:cubicBezTo>
                  <a:cubicBezTo>
                    <a:pt x="18000" y="11127"/>
                    <a:pt x="17345" y="11455"/>
                    <a:pt x="17345" y="12109"/>
                  </a:cubicBezTo>
                  <a:cubicBezTo>
                    <a:pt x="16036" y="14727"/>
                    <a:pt x="16036" y="14727"/>
                    <a:pt x="16036" y="14727"/>
                  </a:cubicBezTo>
                  <a:cubicBezTo>
                    <a:pt x="16036" y="15055"/>
                    <a:pt x="16036" y="15709"/>
                    <a:pt x="16364" y="16036"/>
                  </a:cubicBezTo>
                  <a:cubicBezTo>
                    <a:pt x="16691" y="16364"/>
                    <a:pt x="16691" y="16364"/>
                    <a:pt x="16691" y="16364"/>
                  </a:cubicBezTo>
                  <a:cubicBezTo>
                    <a:pt x="16364" y="17018"/>
                    <a:pt x="16364" y="17018"/>
                    <a:pt x="16364" y="17018"/>
                  </a:cubicBezTo>
                  <a:cubicBezTo>
                    <a:pt x="16036" y="16364"/>
                    <a:pt x="16036" y="16364"/>
                    <a:pt x="16036" y="16364"/>
                  </a:cubicBezTo>
                  <a:cubicBezTo>
                    <a:pt x="15709" y="16036"/>
                    <a:pt x="15055" y="16036"/>
                    <a:pt x="14400" y="16364"/>
                  </a:cubicBezTo>
                  <a:cubicBezTo>
                    <a:pt x="11782" y="17345"/>
                    <a:pt x="11782" y="17345"/>
                    <a:pt x="11782" y="17345"/>
                  </a:cubicBezTo>
                  <a:cubicBezTo>
                    <a:pt x="11455" y="17673"/>
                    <a:pt x="11127" y="18000"/>
                    <a:pt x="11127" y="18655"/>
                  </a:cubicBezTo>
                  <a:cubicBezTo>
                    <a:pt x="11127" y="18982"/>
                    <a:pt x="11127" y="18982"/>
                    <a:pt x="11127" y="18982"/>
                  </a:cubicBezTo>
                  <a:cubicBezTo>
                    <a:pt x="10473" y="18982"/>
                    <a:pt x="10473" y="18982"/>
                    <a:pt x="10473" y="18982"/>
                  </a:cubicBezTo>
                  <a:cubicBezTo>
                    <a:pt x="10473" y="18655"/>
                    <a:pt x="10473" y="18655"/>
                    <a:pt x="10473" y="18655"/>
                  </a:cubicBezTo>
                  <a:cubicBezTo>
                    <a:pt x="10473" y="18000"/>
                    <a:pt x="10145" y="17673"/>
                    <a:pt x="9491" y="17345"/>
                  </a:cubicBezTo>
                  <a:cubicBezTo>
                    <a:pt x="6873" y="16364"/>
                    <a:pt x="6873" y="16364"/>
                    <a:pt x="6873" y="16364"/>
                  </a:cubicBezTo>
                  <a:cubicBezTo>
                    <a:pt x="6545" y="16036"/>
                    <a:pt x="5891" y="16036"/>
                    <a:pt x="5564" y="16364"/>
                  </a:cubicBezTo>
                  <a:cubicBezTo>
                    <a:pt x="5236" y="17018"/>
                    <a:pt x="5236" y="17018"/>
                    <a:pt x="5236" y="17018"/>
                  </a:cubicBezTo>
                  <a:cubicBezTo>
                    <a:pt x="4909" y="16364"/>
                    <a:pt x="4909" y="16364"/>
                    <a:pt x="4909" y="16364"/>
                  </a:cubicBezTo>
                  <a:cubicBezTo>
                    <a:pt x="5236" y="16036"/>
                    <a:pt x="5236" y="16036"/>
                    <a:pt x="5236" y="16036"/>
                  </a:cubicBezTo>
                  <a:cubicBezTo>
                    <a:pt x="5564" y="15709"/>
                    <a:pt x="5564" y="15055"/>
                    <a:pt x="5564" y="14727"/>
                  </a:cubicBezTo>
                  <a:cubicBezTo>
                    <a:pt x="4255" y="12109"/>
                    <a:pt x="4255" y="12109"/>
                    <a:pt x="4255" y="12109"/>
                  </a:cubicBezTo>
                  <a:cubicBezTo>
                    <a:pt x="4255" y="11455"/>
                    <a:pt x="3600" y="11127"/>
                    <a:pt x="3273" y="11127"/>
                  </a:cubicBezTo>
                  <a:cubicBezTo>
                    <a:pt x="2618" y="11127"/>
                    <a:pt x="2618" y="11127"/>
                    <a:pt x="2618" y="11127"/>
                  </a:cubicBezTo>
                  <a:cubicBezTo>
                    <a:pt x="2618" y="10473"/>
                    <a:pt x="2618" y="10473"/>
                    <a:pt x="2618" y="10473"/>
                  </a:cubicBezTo>
                  <a:cubicBezTo>
                    <a:pt x="3273" y="10473"/>
                    <a:pt x="3273" y="10473"/>
                    <a:pt x="3273" y="10473"/>
                  </a:cubicBezTo>
                  <a:cubicBezTo>
                    <a:pt x="3600" y="10473"/>
                    <a:pt x="4255" y="10145"/>
                    <a:pt x="4255" y="9818"/>
                  </a:cubicBezTo>
                  <a:cubicBezTo>
                    <a:pt x="5564" y="7200"/>
                    <a:pt x="5564" y="7200"/>
                    <a:pt x="5564" y="7200"/>
                  </a:cubicBezTo>
                  <a:cubicBezTo>
                    <a:pt x="5564" y="6545"/>
                    <a:pt x="5564" y="6218"/>
                    <a:pt x="5236" y="5564"/>
                  </a:cubicBezTo>
                  <a:cubicBezTo>
                    <a:pt x="4909" y="5236"/>
                    <a:pt x="4909" y="5236"/>
                    <a:pt x="4909" y="5236"/>
                  </a:cubicBezTo>
                  <a:cubicBezTo>
                    <a:pt x="5236" y="4909"/>
                    <a:pt x="5236" y="4909"/>
                    <a:pt x="5236" y="4909"/>
                  </a:cubicBezTo>
                  <a:cubicBezTo>
                    <a:pt x="5564" y="5236"/>
                    <a:pt x="5564" y="5236"/>
                    <a:pt x="5564" y="5236"/>
                  </a:cubicBezTo>
                  <a:cubicBezTo>
                    <a:pt x="5891" y="5564"/>
                    <a:pt x="6545" y="5891"/>
                    <a:pt x="6873" y="5564"/>
                  </a:cubicBezTo>
                  <a:cubicBezTo>
                    <a:pt x="9491" y="4582"/>
                    <a:pt x="9491" y="4582"/>
                    <a:pt x="9491" y="4582"/>
                  </a:cubicBezTo>
                  <a:cubicBezTo>
                    <a:pt x="10145" y="4255"/>
                    <a:pt x="10473" y="3927"/>
                    <a:pt x="10473" y="3273"/>
                  </a:cubicBezTo>
                  <a:cubicBezTo>
                    <a:pt x="10473" y="2618"/>
                    <a:pt x="10473" y="2618"/>
                    <a:pt x="10473" y="2618"/>
                  </a:cubicBezTo>
                  <a:cubicBezTo>
                    <a:pt x="11127" y="2618"/>
                    <a:pt x="11127" y="2618"/>
                    <a:pt x="11127" y="2618"/>
                  </a:cubicBezTo>
                  <a:cubicBezTo>
                    <a:pt x="11127" y="3273"/>
                    <a:pt x="11127" y="3273"/>
                    <a:pt x="11127" y="3273"/>
                  </a:cubicBezTo>
                  <a:cubicBezTo>
                    <a:pt x="11127" y="3927"/>
                    <a:pt x="11455" y="4255"/>
                    <a:pt x="11782" y="4582"/>
                  </a:cubicBezTo>
                  <a:cubicBezTo>
                    <a:pt x="14400" y="5564"/>
                    <a:pt x="14400" y="5564"/>
                    <a:pt x="14400" y="5564"/>
                  </a:cubicBezTo>
                  <a:cubicBezTo>
                    <a:pt x="15055" y="5891"/>
                    <a:pt x="15709" y="5564"/>
                    <a:pt x="16036" y="5236"/>
                  </a:cubicBezTo>
                  <a:cubicBezTo>
                    <a:pt x="16364" y="4909"/>
                    <a:pt x="16364" y="4909"/>
                    <a:pt x="16364" y="4909"/>
                  </a:cubicBezTo>
                  <a:cubicBezTo>
                    <a:pt x="16691" y="5236"/>
                    <a:pt x="16691" y="5236"/>
                    <a:pt x="16691" y="5236"/>
                  </a:cubicBezTo>
                  <a:cubicBezTo>
                    <a:pt x="16364" y="5564"/>
                    <a:pt x="16364" y="5564"/>
                    <a:pt x="16364" y="5564"/>
                  </a:cubicBezTo>
                  <a:cubicBezTo>
                    <a:pt x="16036" y="6218"/>
                    <a:pt x="16036" y="6545"/>
                    <a:pt x="16036" y="7200"/>
                  </a:cubicBezTo>
                  <a:cubicBezTo>
                    <a:pt x="17345" y="9818"/>
                    <a:pt x="17345" y="9818"/>
                    <a:pt x="17345" y="9818"/>
                  </a:cubicBezTo>
                  <a:cubicBezTo>
                    <a:pt x="17345" y="10145"/>
                    <a:pt x="18000" y="10473"/>
                    <a:pt x="18327" y="10473"/>
                  </a:cubicBezTo>
                  <a:cubicBezTo>
                    <a:pt x="18982" y="10473"/>
                    <a:pt x="18982" y="10473"/>
                    <a:pt x="18982" y="10473"/>
                  </a:cubicBezTo>
                  <a:lnTo>
                    <a:pt x="18982" y="1112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8" name="Freeform 194"/>
            <p:cNvSpPr/>
            <p:nvPr/>
          </p:nvSpPr>
          <p:spPr>
            <a:xfrm>
              <a:off x="3731185" y="3459721"/>
              <a:ext cx="81924" cy="80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629" y="0"/>
                    <a:pt x="0" y="4800"/>
                    <a:pt x="0" y="10400"/>
                  </a:cubicBezTo>
                  <a:cubicBezTo>
                    <a:pt x="0" y="16800"/>
                    <a:pt x="4629" y="21600"/>
                    <a:pt x="10800" y="21600"/>
                  </a:cubicBezTo>
                  <a:cubicBezTo>
                    <a:pt x="16200" y="21600"/>
                    <a:pt x="21600" y="16800"/>
                    <a:pt x="21600" y="10400"/>
                  </a:cubicBezTo>
                  <a:cubicBezTo>
                    <a:pt x="21600" y="4800"/>
                    <a:pt x="16200" y="0"/>
                    <a:pt x="10800" y="0"/>
                  </a:cubicBezTo>
                  <a:close/>
                  <a:moveTo>
                    <a:pt x="10800" y="15200"/>
                  </a:moveTo>
                  <a:cubicBezTo>
                    <a:pt x="8486" y="15200"/>
                    <a:pt x="6171" y="12800"/>
                    <a:pt x="6171" y="10400"/>
                  </a:cubicBezTo>
                  <a:cubicBezTo>
                    <a:pt x="6171" y="8000"/>
                    <a:pt x="8486" y="6400"/>
                    <a:pt x="10800" y="6400"/>
                  </a:cubicBezTo>
                  <a:cubicBezTo>
                    <a:pt x="13114" y="6400"/>
                    <a:pt x="15429" y="8000"/>
                    <a:pt x="15429" y="10400"/>
                  </a:cubicBezTo>
                  <a:cubicBezTo>
                    <a:pt x="15429" y="12800"/>
                    <a:pt x="13114" y="15200"/>
                    <a:pt x="10800" y="15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89" name="Freeform 195"/>
            <p:cNvSpPr/>
            <p:nvPr/>
          </p:nvSpPr>
          <p:spPr>
            <a:xfrm>
              <a:off x="3538080" y="3338299"/>
              <a:ext cx="153607" cy="156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18747"/>
                  </a:moveTo>
                  <a:cubicBezTo>
                    <a:pt x="16200" y="19155"/>
                    <a:pt x="17031" y="19155"/>
                    <a:pt x="17446" y="19155"/>
                  </a:cubicBezTo>
                  <a:cubicBezTo>
                    <a:pt x="17862" y="19155"/>
                    <a:pt x="18277" y="18747"/>
                    <a:pt x="18277" y="18340"/>
                  </a:cubicBezTo>
                  <a:cubicBezTo>
                    <a:pt x="20354" y="16302"/>
                    <a:pt x="20354" y="16302"/>
                    <a:pt x="20354" y="16302"/>
                  </a:cubicBezTo>
                  <a:cubicBezTo>
                    <a:pt x="20769" y="15487"/>
                    <a:pt x="20769" y="14264"/>
                    <a:pt x="19938" y="13857"/>
                  </a:cubicBezTo>
                  <a:cubicBezTo>
                    <a:pt x="19523" y="13449"/>
                    <a:pt x="19523" y="13449"/>
                    <a:pt x="19523" y="13449"/>
                  </a:cubicBezTo>
                  <a:cubicBezTo>
                    <a:pt x="19523" y="13042"/>
                    <a:pt x="19523" y="13042"/>
                    <a:pt x="19523" y="13042"/>
                  </a:cubicBezTo>
                  <a:cubicBezTo>
                    <a:pt x="20354" y="13042"/>
                    <a:pt x="20354" y="13042"/>
                    <a:pt x="20354" y="13042"/>
                  </a:cubicBezTo>
                  <a:cubicBezTo>
                    <a:pt x="20769" y="12634"/>
                    <a:pt x="21185" y="12634"/>
                    <a:pt x="21185" y="12226"/>
                  </a:cubicBezTo>
                  <a:cubicBezTo>
                    <a:pt x="21600" y="11819"/>
                    <a:pt x="21600" y="11411"/>
                    <a:pt x="21600" y="11004"/>
                  </a:cubicBezTo>
                  <a:cubicBezTo>
                    <a:pt x="21185" y="8151"/>
                    <a:pt x="21185" y="8151"/>
                    <a:pt x="21185" y="8151"/>
                  </a:cubicBezTo>
                  <a:cubicBezTo>
                    <a:pt x="21185" y="6928"/>
                    <a:pt x="20354" y="6521"/>
                    <a:pt x="19523" y="6521"/>
                  </a:cubicBezTo>
                  <a:cubicBezTo>
                    <a:pt x="18692" y="6521"/>
                    <a:pt x="18692" y="6521"/>
                    <a:pt x="18692" y="6521"/>
                  </a:cubicBezTo>
                  <a:cubicBezTo>
                    <a:pt x="18692" y="6113"/>
                    <a:pt x="18692" y="6113"/>
                    <a:pt x="18692" y="6113"/>
                  </a:cubicBezTo>
                  <a:cubicBezTo>
                    <a:pt x="19108" y="5706"/>
                    <a:pt x="19108" y="5706"/>
                    <a:pt x="19108" y="5706"/>
                  </a:cubicBezTo>
                  <a:cubicBezTo>
                    <a:pt x="19523" y="4891"/>
                    <a:pt x="19523" y="4075"/>
                    <a:pt x="18692" y="3260"/>
                  </a:cubicBezTo>
                  <a:cubicBezTo>
                    <a:pt x="16200" y="1630"/>
                    <a:pt x="16200" y="1630"/>
                    <a:pt x="16200" y="1630"/>
                  </a:cubicBezTo>
                  <a:cubicBezTo>
                    <a:pt x="15785" y="1223"/>
                    <a:pt x="15369" y="1223"/>
                    <a:pt x="14954" y="1223"/>
                  </a:cubicBezTo>
                  <a:cubicBezTo>
                    <a:pt x="14538" y="1223"/>
                    <a:pt x="14123" y="1630"/>
                    <a:pt x="13708" y="2038"/>
                  </a:cubicBezTo>
                  <a:cubicBezTo>
                    <a:pt x="13292" y="2445"/>
                    <a:pt x="13292" y="2445"/>
                    <a:pt x="13292" y="2445"/>
                  </a:cubicBezTo>
                  <a:cubicBezTo>
                    <a:pt x="12877" y="2038"/>
                    <a:pt x="12877" y="2038"/>
                    <a:pt x="12877" y="2038"/>
                  </a:cubicBezTo>
                  <a:cubicBezTo>
                    <a:pt x="12877" y="1630"/>
                    <a:pt x="12877" y="1630"/>
                    <a:pt x="12877" y="1630"/>
                  </a:cubicBezTo>
                  <a:cubicBezTo>
                    <a:pt x="12877" y="1223"/>
                    <a:pt x="12462" y="815"/>
                    <a:pt x="12046" y="408"/>
                  </a:cubicBezTo>
                  <a:cubicBezTo>
                    <a:pt x="12046" y="408"/>
                    <a:pt x="11215" y="0"/>
                    <a:pt x="10800" y="0"/>
                  </a:cubicBezTo>
                  <a:cubicBezTo>
                    <a:pt x="7892" y="408"/>
                    <a:pt x="7892" y="408"/>
                    <a:pt x="7892" y="408"/>
                  </a:cubicBezTo>
                  <a:cubicBezTo>
                    <a:pt x="7477" y="815"/>
                    <a:pt x="7062" y="815"/>
                    <a:pt x="6646" y="1223"/>
                  </a:cubicBezTo>
                  <a:cubicBezTo>
                    <a:pt x="6646" y="1630"/>
                    <a:pt x="6231" y="2038"/>
                    <a:pt x="6646" y="2445"/>
                  </a:cubicBezTo>
                  <a:cubicBezTo>
                    <a:pt x="6646" y="2853"/>
                    <a:pt x="6646" y="2853"/>
                    <a:pt x="6646" y="2853"/>
                  </a:cubicBezTo>
                  <a:cubicBezTo>
                    <a:pt x="6231" y="3260"/>
                    <a:pt x="6231" y="3260"/>
                    <a:pt x="6231" y="3260"/>
                  </a:cubicBezTo>
                  <a:cubicBezTo>
                    <a:pt x="5400" y="2853"/>
                    <a:pt x="5400" y="2853"/>
                    <a:pt x="5400" y="2853"/>
                  </a:cubicBezTo>
                  <a:cubicBezTo>
                    <a:pt x="5400" y="2445"/>
                    <a:pt x="4569" y="2445"/>
                    <a:pt x="4154" y="2445"/>
                  </a:cubicBezTo>
                  <a:cubicBezTo>
                    <a:pt x="3738" y="2445"/>
                    <a:pt x="3323" y="2853"/>
                    <a:pt x="3323" y="3260"/>
                  </a:cubicBezTo>
                  <a:cubicBezTo>
                    <a:pt x="1246" y="5706"/>
                    <a:pt x="1246" y="5706"/>
                    <a:pt x="1246" y="5706"/>
                  </a:cubicBezTo>
                  <a:cubicBezTo>
                    <a:pt x="831" y="6113"/>
                    <a:pt x="831" y="7336"/>
                    <a:pt x="1662" y="7743"/>
                  </a:cubicBezTo>
                  <a:cubicBezTo>
                    <a:pt x="2077" y="8151"/>
                    <a:pt x="2077" y="8151"/>
                    <a:pt x="2077" y="8151"/>
                  </a:cubicBezTo>
                  <a:cubicBezTo>
                    <a:pt x="2077" y="8966"/>
                    <a:pt x="2077" y="8966"/>
                    <a:pt x="2077" y="8966"/>
                  </a:cubicBezTo>
                  <a:cubicBezTo>
                    <a:pt x="1246" y="8966"/>
                    <a:pt x="1246" y="8966"/>
                    <a:pt x="1246" y="8966"/>
                  </a:cubicBezTo>
                  <a:cubicBezTo>
                    <a:pt x="831" y="8966"/>
                    <a:pt x="415" y="8966"/>
                    <a:pt x="415" y="9374"/>
                  </a:cubicBezTo>
                  <a:cubicBezTo>
                    <a:pt x="0" y="9781"/>
                    <a:pt x="0" y="10189"/>
                    <a:pt x="0" y="10596"/>
                  </a:cubicBezTo>
                  <a:cubicBezTo>
                    <a:pt x="415" y="13857"/>
                    <a:pt x="415" y="13857"/>
                    <a:pt x="415" y="13857"/>
                  </a:cubicBezTo>
                  <a:cubicBezTo>
                    <a:pt x="415" y="14672"/>
                    <a:pt x="1246" y="15079"/>
                    <a:pt x="2077" y="15079"/>
                  </a:cubicBezTo>
                  <a:cubicBezTo>
                    <a:pt x="2908" y="15079"/>
                    <a:pt x="2908" y="15079"/>
                    <a:pt x="2908" y="15079"/>
                  </a:cubicBezTo>
                  <a:cubicBezTo>
                    <a:pt x="2908" y="15487"/>
                    <a:pt x="2908" y="15487"/>
                    <a:pt x="2908" y="15487"/>
                  </a:cubicBezTo>
                  <a:cubicBezTo>
                    <a:pt x="2908" y="15894"/>
                    <a:pt x="2908" y="15894"/>
                    <a:pt x="2908" y="15894"/>
                  </a:cubicBezTo>
                  <a:cubicBezTo>
                    <a:pt x="2492" y="16302"/>
                    <a:pt x="2492" y="16709"/>
                    <a:pt x="2492" y="17117"/>
                  </a:cubicBezTo>
                  <a:cubicBezTo>
                    <a:pt x="2492" y="17525"/>
                    <a:pt x="2492" y="17932"/>
                    <a:pt x="2908" y="18340"/>
                  </a:cubicBezTo>
                  <a:cubicBezTo>
                    <a:pt x="5400" y="19970"/>
                    <a:pt x="5400" y="19970"/>
                    <a:pt x="5400" y="19970"/>
                  </a:cubicBezTo>
                  <a:cubicBezTo>
                    <a:pt x="5815" y="20377"/>
                    <a:pt x="6231" y="20377"/>
                    <a:pt x="6646" y="20377"/>
                  </a:cubicBezTo>
                  <a:cubicBezTo>
                    <a:pt x="7062" y="20377"/>
                    <a:pt x="7477" y="20377"/>
                    <a:pt x="7892" y="19970"/>
                  </a:cubicBezTo>
                  <a:cubicBezTo>
                    <a:pt x="8308" y="19155"/>
                    <a:pt x="8308" y="19155"/>
                    <a:pt x="8308" y="19155"/>
                  </a:cubicBezTo>
                  <a:cubicBezTo>
                    <a:pt x="8723" y="19562"/>
                    <a:pt x="8723" y="19562"/>
                    <a:pt x="8723" y="19562"/>
                  </a:cubicBezTo>
                  <a:cubicBezTo>
                    <a:pt x="8723" y="19970"/>
                    <a:pt x="8723" y="19970"/>
                    <a:pt x="8723" y="19970"/>
                  </a:cubicBezTo>
                  <a:cubicBezTo>
                    <a:pt x="8723" y="20785"/>
                    <a:pt x="9554" y="21600"/>
                    <a:pt x="10385" y="21600"/>
                  </a:cubicBezTo>
                  <a:cubicBezTo>
                    <a:pt x="10385" y="21600"/>
                    <a:pt x="10385" y="21600"/>
                    <a:pt x="10800" y="21600"/>
                  </a:cubicBezTo>
                  <a:cubicBezTo>
                    <a:pt x="13708" y="21192"/>
                    <a:pt x="13708" y="21192"/>
                    <a:pt x="13708" y="21192"/>
                  </a:cubicBezTo>
                  <a:cubicBezTo>
                    <a:pt x="14538" y="21192"/>
                    <a:pt x="15369" y="20377"/>
                    <a:pt x="14954" y="19155"/>
                  </a:cubicBezTo>
                  <a:cubicBezTo>
                    <a:pt x="14954" y="18747"/>
                    <a:pt x="14954" y="18747"/>
                    <a:pt x="14954" y="18747"/>
                  </a:cubicBezTo>
                  <a:cubicBezTo>
                    <a:pt x="15369" y="18340"/>
                    <a:pt x="15369" y="18340"/>
                    <a:pt x="15369" y="18340"/>
                  </a:cubicBezTo>
                  <a:lnTo>
                    <a:pt x="16200" y="18747"/>
                  </a:lnTo>
                  <a:close/>
                  <a:moveTo>
                    <a:pt x="14954" y="15079"/>
                  </a:moveTo>
                  <a:cubicBezTo>
                    <a:pt x="12462" y="16302"/>
                    <a:pt x="12462" y="16302"/>
                    <a:pt x="12462" y="16302"/>
                  </a:cubicBezTo>
                  <a:cubicBezTo>
                    <a:pt x="12046" y="16709"/>
                    <a:pt x="11631" y="17117"/>
                    <a:pt x="11631" y="17525"/>
                  </a:cubicBezTo>
                  <a:cubicBezTo>
                    <a:pt x="11631" y="17117"/>
                    <a:pt x="11215" y="16709"/>
                    <a:pt x="10800" y="16709"/>
                  </a:cubicBezTo>
                  <a:cubicBezTo>
                    <a:pt x="7892" y="15894"/>
                    <a:pt x="7892" y="15894"/>
                    <a:pt x="7892" y="15894"/>
                  </a:cubicBezTo>
                  <a:cubicBezTo>
                    <a:pt x="7892" y="15894"/>
                    <a:pt x="7477" y="15894"/>
                    <a:pt x="7477" y="15894"/>
                  </a:cubicBezTo>
                  <a:cubicBezTo>
                    <a:pt x="7062" y="15894"/>
                    <a:pt x="7062" y="15894"/>
                    <a:pt x="6646" y="16302"/>
                  </a:cubicBezTo>
                  <a:cubicBezTo>
                    <a:pt x="6646" y="15487"/>
                    <a:pt x="6646" y="15079"/>
                    <a:pt x="6646" y="14672"/>
                  </a:cubicBezTo>
                  <a:cubicBezTo>
                    <a:pt x="4985" y="12634"/>
                    <a:pt x="4985" y="12634"/>
                    <a:pt x="4985" y="12634"/>
                  </a:cubicBezTo>
                  <a:cubicBezTo>
                    <a:pt x="4985" y="12226"/>
                    <a:pt x="4569" y="11819"/>
                    <a:pt x="4154" y="11819"/>
                  </a:cubicBezTo>
                  <a:cubicBezTo>
                    <a:pt x="4569" y="11411"/>
                    <a:pt x="4985" y="11004"/>
                    <a:pt x="4985" y="10596"/>
                  </a:cubicBezTo>
                  <a:cubicBezTo>
                    <a:pt x="5815" y="8151"/>
                    <a:pt x="5815" y="8151"/>
                    <a:pt x="5815" y="8151"/>
                  </a:cubicBezTo>
                  <a:cubicBezTo>
                    <a:pt x="5815" y="7743"/>
                    <a:pt x="5815" y="7336"/>
                    <a:pt x="5400" y="6928"/>
                  </a:cubicBezTo>
                  <a:cubicBezTo>
                    <a:pt x="5815" y="6928"/>
                    <a:pt x="6231" y="6928"/>
                    <a:pt x="6646" y="6521"/>
                  </a:cubicBezTo>
                  <a:cubicBezTo>
                    <a:pt x="9138" y="5298"/>
                    <a:pt x="9138" y="5298"/>
                    <a:pt x="9138" y="5298"/>
                  </a:cubicBezTo>
                  <a:cubicBezTo>
                    <a:pt x="9554" y="4891"/>
                    <a:pt x="9969" y="4891"/>
                    <a:pt x="9969" y="4483"/>
                  </a:cubicBezTo>
                  <a:cubicBezTo>
                    <a:pt x="9969" y="4483"/>
                    <a:pt x="10385" y="4891"/>
                    <a:pt x="10800" y="4891"/>
                  </a:cubicBezTo>
                  <a:cubicBezTo>
                    <a:pt x="13708" y="5706"/>
                    <a:pt x="13708" y="5706"/>
                    <a:pt x="13708" y="5706"/>
                  </a:cubicBezTo>
                  <a:cubicBezTo>
                    <a:pt x="14123" y="5706"/>
                    <a:pt x="14538" y="5706"/>
                    <a:pt x="14954" y="5706"/>
                  </a:cubicBezTo>
                  <a:cubicBezTo>
                    <a:pt x="14954" y="6113"/>
                    <a:pt x="14954" y="6521"/>
                    <a:pt x="14954" y="6928"/>
                  </a:cubicBezTo>
                  <a:cubicBezTo>
                    <a:pt x="16615" y="9374"/>
                    <a:pt x="16615" y="9374"/>
                    <a:pt x="16615" y="9374"/>
                  </a:cubicBezTo>
                  <a:cubicBezTo>
                    <a:pt x="16615" y="9781"/>
                    <a:pt x="17031" y="9781"/>
                    <a:pt x="17446" y="10189"/>
                  </a:cubicBezTo>
                  <a:cubicBezTo>
                    <a:pt x="17031" y="10189"/>
                    <a:pt x="17031" y="10596"/>
                    <a:pt x="16615" y="11004"/>
                  </a:cubicBezTo>
                  <a:cubicBezTo>
                    <a:pt x="15785" y="13449"/>
                    <a:pt x="15785" y="13449"/>
                    <a:pt x="15785" y="13449"/>
                  </a:cubicBezTo>
                  <a:cubicBezTo>
                    <a:pt x="15785" y="14264"/>
                    <a:pt x="15785" y="14672"/>
                    <a:pt x="16200" y="15079"/>
                  </a:cubicBezTo>
                  <a:cubicBezTo>
                    <a:pt x="15785" y="14672"/>
                    <a:pt x="15369" y="14672"/>
                    <a:pt x="14954" y="1507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0" name="Freeform 196"/>
            <p:cNvSpPr/>
            <p:nvPr/>
          </p:nvSpPr>
          <p:spPr>
            <a:xfrm>
              <a:off x="3491266" y="3250523"/>
              <a:ext cx="419859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1" y="21600"/>
                  </a:moveTo>
                  <a:cubicBezTo>
                    <a:pt x="20079" y="21600"/>
                    <a:pt x="20079" y="21600"/>
                    <a:pt x="20079" y="21600"/>
                  </a:cubicBezTo>
                  <a:cubicBezTo>
                    <a:pt x="20839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6" y="1964"/>
                    <a:pt x="20992" y="1964"/>
                  </a:cubicBezTo>
                  <a:cubicBezTo>
                    <a:pt x="20535" y="1964"/>
                    <a:pt x="20383" y="2291"/>
                    <a:pt x="20383" y="2618"/>
                  </a:cubicBezTo>
                  <a:cubicBezTo>
                    <a:pt x="20383" y="20127"/>
                    <a:pt x="20383" y="20127"/>
                    <a:pt x="20383" y="20127"/>
                  </a:cubicBezTo>
                  <a:cubicBezTo>
                    <a:pt x="20383" y="20291"/>
                    <a:pt x="20231" y="20291"/>
                    <a:pt x="20079" y="20291"/>
                  </a:cubicBezTo>
                  <a:cubicBezTo>
                    <a:pt x="1521" y="20291"/>
                    <a:pt x="1521" y="20291"/>
                    <a:pt x="1521" y="20291"/>
                  </a:cubicBezTo>
                  <a:cubicBezTo>
                    <a:pt x="1369" y="20291"/>
                    <a:pt x="1217" y="20291"/>
                    <a:pt x="1217" y="20127"/>
                  </a:cubicBezTo>
                  <a:cubicBezTo>
                    <a:pt x="1217" y="1636"/>
                    <a:pt x="1217" y="1636"/>
                    <a:pt x="1217" y="1636"/>
                  </a:cubicBezTo>
                  <a:cubicBezTo>
                    <a:pt x="1217" y="1473"/>
                    <a:pt x="1369" y="1309"/>
                    <a:pt x="1521" y="1309"/>
                  </a:cubicBezTo>
                  <a:cubicBezTo>
                    <a:pt x="15363" y="1309"/>
                    <a:pt x="15363" y="1309"/>
                    <a:pt x="15363" y="1309"/>
                  </a:cubicBezTo>
                  <a:cubicBezTo>
                    <a:pt x="15668" y="1309"/>
                    <a:pt x="15972" y="1145"/>
                    <a:pt x="15972" y="655"/>
                  </a:cubicBezTo>
                  <a:cubicBezTo>
                    <a:pt x="15972" y="327"/>
                    <a:pt x="15668" y="0"/>
                    <a:pt x="15363" y="0"/>
                  </a:cubicBezTo>
                  <a:cubicBezTo>
                    <a:pt x="1521" y="0"/>
                    <a:pt x="1521" y="0"/>
                    <a:pt x="1521" y="0"/>
                  </a:cubicBezTo>
                  <a:cubicBezTo>
                    <a:pt x="608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08" y="21600"/>
                    <a:pt x="1521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1" name="Oval 197"/>
            <p:cNvSpPr/>
            <p:nvPr/>
          </p:nvSpPr>
          <p:spPr>
            <a:xfrm>
              <a:off x="3813109" y="3250523"/>
              <a:ext cx="24871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2" name="Oval 198"/>
            <p:cNvSpPr/>
            <p:nvPr/>
          </p:nvSpPr>
          <p:spPr>
            <a:xfrm>
              <a:off x="3849682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3" name="Oval 199"/>
            <p:cNvSpPr/>
            <p:nvPr/>
          </p:nvSpPr>
          <p:spPr>
            <a:xfrm>
              <a:off x="3887718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4" name="Freeform 200"/>
            <p:cNvSpPr/>
            <p:nvPr/>
          </p:nvSpPr>
          <p:spPr>
            <a:xfrm>
              <a:off x="3529302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9" y="0"/>
                  </a:move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412" y="21600"/>
                    <a:pt x="21600" y="16200"/>
                    <a:pt x="21600" y="10800"/>
                  </a:cubicBezTo>
                  <a:cubicBezTo>
                    <a:pt x="21600" y="2700"/>
                    <a:pt x="21412" y="0"/>
                    <a:pt x="20849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9" name="组合 548"/>
          <p:cNvGrpSpPr/>
          <p:nvPr/>
        </p:nvGrpSpPr>
        <p:grpSpPr>
          <a:xfrm>
            <a:off x="11254329" y="2413404"/>
            <a:ext cx="419859" cy="390601"/>
            <a:chOff x="4026696" y="3250523"/>
            <a:chExt cx="419859" cy="390601"/>
          </a:xfrm>
        </p:grpSpPr>
        <p:sp>
          <p:nvSpPr>
            <p:cNvPr id="195" name="Freeform 201"/>
            <p:cNvSpPr/>
            <p:nvPr/>
          </p:nvSpPr>
          <p:spPr>
            <a:xfrm>
              <a:off x="4067657" y="3344150"/>
              <a:ext cx="340861" cy="257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" y="0"/>
                  </a:moveTo>
                  <a:cubicBezTo>
                    <a:pt x="188" y="0"/>
                    <a:pt x="0" y="497"/>
                    <a:pt x="0" y="993"/>
                  </a:cubicBezTo>
                  <a:cubicBezTo>
                    <a:pt x="0" y="20607"/>
                    <a:pt x="0" y="20607"/>
                    <a:pt x="0" y="20607"/>
                  </a:cubicBezTo>
                  <a:cubicBezTo>
                    <a:pt x="0" y="21352"/>
                    <a:pt x="188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21352"/>
                    <a:pt x="21600" y="20607"/>
                  </a:cubicBezTo>
                  <a:cubicBezTo>
                    <a:pt x="21600" y="20110"/>
                    <a:pt x="21224" y="19614"/>
                    <a:pt x="20849" y="19614"/>
                  </a:cubicBezTo>
                  <a:cubicBezTo>
                    <a:pt x="1503" y="19614"/>
                    <a:pt x="1503" y="19614"/>
                    <a:pt x="1503" y="19614"/>
                  </a:cubicBezTo>
                  <a:cubicBezTo>
                    <a:pt x="1503" y="18124"/>
                    <a:pt x="1503" y="18124"/>
                    <a:pt x="1503" y="18124"/>
                  </a:cubicBezTo>
                  <a:cubicBezTo>
                    <a:pt x="5447" y="16138"/>
                    <a:pt x="5447" y="16138"/>
                    <a:pt x="5447" y="16138"/>
                  </a:cubicBezTo>
                  <a:cubicBezTo>
                    <a:pt x="9955" y="15393"/>
                    <a:pt x="9955" y="15393"/>
                    <a:pt x="9955" y="15393"/>
                  </a:cubicBezTo>
                  <a:cubicBezTo>
                    <a:pt x="9955" y="15393"/>
                    <a:pt x="9955" y="15393"/>
                    <a:pt x="9955" y="15393"/>
                  </a:cubicBezTo>
                  <a:cubicBezTo>
                    <a:pt x="9955" y="15393"/>
                    <a:pt x="9955" y="15393"/>
                    <a:pt x="10143" y="15393"/>
                  </a:cubicBezTo>
                  <a:cubicBezTo>
                    <a:pt x="10143" y="15393"/>
                    <a:pt x="10143" y="15393"/>
                    <a:pt x="10143" y="15393"/>
                  </a:cubicBezTo>
                  <a:cubicBezTo>
                    <a:pt x="10143" y="15145"/>
                    <a:pt x="10330" y="15145"/>
                    <a:pt x="10330" y="14897"/>
                  </a:cubicBezTo>
                  <a:cubicBezTo>
                    <a:pt x="10330" y="14897"/>
                    <a:pt x="10330" y="14897"/>
                    <a:pt x="10330" y="14897"/>
                  </a:cubicBezTo>
                  <a:cubicBezTo>
                    <a:pt x="14838" y="6703"/>
                    <a:pt x="14838" y="6703"/>
                    <a:pt x="14838" y="6703"/>
                  </a:cubicBezTo>
                  <a:cubicBezTo>
                    <a:pt x="17468" y="4966"/>
                    <a:pt x="17468" y="4966"/>
                    <a:pt x="17468" y="4966"/>
                  </a:cubicBezTo>
                  <a:cubicBezTo>
                    <a:pt x="16904" y="7200"/>
                    <a:pt x="16904" y="7200"/>
                    <a:pt x="16904" y="7200"/>
                  </a:cubicBezTo>
                  <a:cubicBezTo>
                    <a:pt x="16717" y="7697"/>
                    <a:pt x="16904" y="8193"/>
                    <a:pt x="17280" y="8441"/>
                  </a:cubicBezTo>
                  <a:cubicBezTo>
                    <a:pt x="17468" y="8441"/>
                    <a:pt x="17468" y="8441"/>
                    <a:pt x="17656" y="8441"/>
                  </a:cubicBezTo>
                  <a:cubicBezTo>
                    <a:pt x="17843" y="8441"/>
                    <a:pt x="18219" y="8441"/>
                    <a:pt x="18219" y="7945"/>
                  </a:cubicBezTo>
                  <a:cubicBezTo>
                    <a:pt x="19534" y="3476"/>
                    <a:pt x="19534" y="3476"/>
                    <a:pt x="19534" y="3476"/>
                  </a:cubicBezTo>
                  <a:cubicBezTo>
                    <a:pt x="19534" y="3476"/>
                    <a:pt x="19534" y="3476"/>
                    <a:pt x="19534" y="3476"/>
                  </a:cubicBezTo>
                  <a:cubicBezTo>
                    <a:pt x="19534" y="3476"/>
                    <a:pt x="19534" y="3476"/>
                    <a:pt x="19534" y="3476"/>
                  </a:cubicBezTo>
                  <a:cubicBezTo>
                    <a:pt x="19534" y="3228"/>
                    <a:pt x="19722" y="3228"/>
                    <a:pt x="19722" y="3228"/>
                  </a:cubicBezTo>
                  <a:cubicBezTo>
                    <a:pt x="19722" y="2979"/>
                    <a:pt x="19534" y="2979"/>
                    <a:pt x="19534" y="2979"/>
                  </a:cubicBezTo>
                  <a:cubicBezTo>
                    <a:pt x="19534" y="2979"/>
                    <a:pt x="19534" y="2731"/>
                    <a:pt x="19534" y="2731"/>
                  </a:cubicBezTo>
                  <a:cubicBezTo>
                    <a:pt x="19534" y="2731"/>
                    <a:pt x="19534" y="2483"/>
                    <a:pt x="19534" y="2483"/>
                  </a:cubicBezTo>
                  <a:cubicBezTo>
                    <a:pt x="19346" y="2483"/>
                    <a:pt x="19346" y="2483"/>
                    <a:pt x="19346" y="2483"/>
                  </a:cubicBezTo>
                  <a:cubicBezTo>
                    <a:pt x="19346" y="2234"/>
                    <a:pt x="19158" y="2234"/>
                    <a:pt x="19158" y="2234"/>
                  </a:cubicBezTo>
                  <a:cubicBezTo>
                    <a:pt x="19158" y="2234"/>
                    <a:pt x="19158" y="2234"/>
                    <a:pt x="19158" y="2234"/>
                  </a:cubicBezTo>
                  <a:cubicBezTo>
                    <a:pt x="15777" y="497"/>
                    <a:pt x="15777" y="497"/>
                    <a:pt x="15777" y="497"/>
                  </a:cubicBezTo>
                  <a:cubicBezTo>
                    <a:pt x="15402" y="248"/>
                    <a:pt x="15026" y="497"/>
                    <a:pt x="14838" y="1241"/>
                  </a:cubicBezTo>
                  <a:cubicBezTo>
                    <a:pt x="14650" y="1738"/>
                    <a:pt x="14838" y="2234"/>
                    <a:pt x="15214" y="2483"/>
                  </a:cubicBezTo>
                  <a:cubicBezTo>
                    <a:pt x="16904" y="3228"/>
                    <a:pt x="16904" y="3228"/>
                    <a:pt x="16904" y="3228"/>
                  </a:cubicBezTo>
                  <a:cubicBezTo>
                    <a:pt x="14087" y="4966"/>
                    <a:pt x="14087" y="4966"/>
                    <a:pt x="14087" y="4966"/>
                  </a:cubicBezTo>
                  <a:cubicBezTo>
                    <a:pt x="13899" y="4966"/>
                    <a:pt x="13711" y="5214"/>
                    <a:pt x="13711" y="5214"/>
                  </a:cubicBezTo>
                  <a:cubicBezTo>
                    <a:pt x="9391" y="13407"/>
                    <a:pt x="9391" y="13407"/>
                    <a:pt x="9391" y="13407"/>
                  </a:cubicBezTo>
                  <a:cubicBezTo>
                    <a:pt x="5071" y="14152"/>
                    <a:pt x="5071" y="14152"/>
                    <a:pt x="5071" y="14152"/>
                  </a:cubicBezTo>
                  <a:cubicBezTo>
                    <a:pt x="5071" y="14152"/>
                    <a:pt x="5071" y="14152"/>
                    <a:pt x="4883" y="14152"/>
                  </a:cubicBezTo>
                  <a:cubicBezTo>
                    <a:pt x="1503" y="15890"/>
                    <a:pt x="1503" y="15890"/>
                    <a:pt x="1503" y="15890"/>
                  </a:cubicBezTo>
                  <a:cubicBezTo>
                    <a:pt x="1503" y="993"/>
                    <a:pt x="1503" y="993"/>
                    <a:pt x="1503" y="993"/>
                  </a:cubicBezTo>
                  <a:cubicBezTo>
                    <a:pt x="1503" y="497"/>
                    <a:pt x="1127" y="0"/>
                    <a:pt x="751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6" name="Freeform 202"/>
            <p:cNvSpPr/>
            <p:nvPr/>
          </p:nvSpPr>
          <p:spPr>
            <a:xfrm>
              <a:off x="4026696" y="3250523"/>
              <a:ext cx="419859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1" y="21600"/>
                  </a:moveTo>
                  <a:cubicBezTo>
                    <a:pt x="20079" y="21600"/>
                    <a:pt x="20079" y="21600"/>
                    <a:pt x="20079" y="21600"/>
                  </a:cubicBezTo>
                  <a:cubicBezTo>
                    <a:pt x="20992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6" y="1964"/>
                    <a:pt x="20992" y="1964"/>
                  </a:cubicBezTo>
                  <a:cubicBezTo>
                    <a:pt x="20687" y="1964"/>
                    <a:pt x="20383" y="2291"/>
                    <a:pt x="20383" y="2618"/>
                  </a:cubicBezTo>
                  <a:cubicBezTo>
                    <a:pt x="20383" y="20127"/>
                    <a:pt x="20383" y="20127"/>
                    <a:pt x="20383" y="20127"/>
                  </a:cubicBezTo>
                  <a:cubicBezTo>
                    <a:pt x="20383" y="20291"/>
                    <a:pt x="20231" y="20291"/>
                    <a:pt x="20079" y="20291"/>
                  </a:cubicBezTo>
                  <a:cubicBezTo>
                    <a:pt x="1521" y="20291"/>
                    <a:pt x="1521" y="20291"/>
                    <a:pt x="1521" y="20291"/>
                  </a:cubicBezTo>
                  <a:cubicBezTo>
                    <a:pt x="1369" y="20291"/>
                    <a:pt x="1217" y="20291"/>
                    <a:pt x="1217" y="20127"/>
                  </a:cubicBezTo>
                  <a:cubicBezTo>
                    <a:pt x="1217" y="1636"/>
                    <a:pt x="1217" y="1636"/>
                    <a:pt x="1217" y="1636"/>
                  </a:cubicBezTo>
                  <a:cubicBezTo>
                    <a:pt x="1217" y="1473"/>
                    <a:pt x="1369" y="1309"/>
                    <a:pt x="1521" y="1309"/>
                  </a:cubicBezTo>
                  <a:cubicBezTo>
                    <a:pt x="15363" y="1309"/>
                    <a:pt x="15363" y="1309"/>
                    <a:pt x="15363" y="1309"/>
                  </a:cubicBezTo>
                  <a:cubicBezTo>
                    <a:pt x="15668" y="1309"/>
                    <a:pt x="15972" y="1145"/>
                    <a:pt x="15972" y="655"/>
                  </a:cubicBezTo>
                  <a:cubicBezTo>
                    <a:pt x="15972" y="327"/>
                    <a:pt x="15668" y="0"/>
                    <a:pt x="15363" y="0"/>
                  </a:cubicBezTo>
                  <a:cubicBezTo>
                    <a:pt x="1521" y="0"/>
                    <a:pt x="1521" y="0"/>
                    <a:pt x="1521" y="0"/>
                  </a:cubicBezTo>
                  <a:cubicBezTo>
                    <a:pt x="761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761" y="21600"/>
                    <a:pt x="1521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7" name="Oval 203"/>
            <p:cNvSpPr/>
            <p:nvPr/>
          </p:nvSpPr>
          <p:spPr>
            <a:xfrm>
              <a:off x="4348539" y="3250523"/>
              <a:ext cx="24871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8" name="Oval 204"/>
            <p:cNvSpPr/>
            <p:nvPr/>
          </p:nvSpPr>
          <p:spPr>
            <a:xfrm>
              <a:off x="4388037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99" name="Oval 206"/>
            <p:cNvSpPr/>
            <p:nvPr/>
          </p:nvSpPr>
          <p:spPr>
            <a:xfrm>
              <a:off x="4423148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0" name="Freeform 207"/>
            <p:cNvSpPr/>
            <p:nvPr/>
          </p:nvSpPr>
          <p:spPr>
            <a:xfrm>
              <a:off x="4067657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9" y="0"/>
                  </a:moveTo>
                  <a:cubicBezTo>
                    <a:pt x="751" y="0"/>
                    <a:pt x="751" y="0"/>
                    <a:pt x="751" y="0"/>
                  </a:cubicBezTo>
                  <a:cubicBezTo>
                    <a:pt x="188" y="0"/>
                    <a:pt x="0" y="2700"/>
                    <a:pt x="0" y="10800"/>
                  </a:cubicBezTo>
                  <a:cubicBezTo>
                    <a:pt x="0" y="16200"/>
                    <a:pt x="188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ubicBezTo>
                    <a:pt x="21600" y="2700"/>
                    <a:pt x="21224" y="0"/>
                    <a:pt x="20849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5" name="组合 544"/>
          <p:cNvGrpSpPr/>
          <p:nvPr/>
        </p:nvGrpSpPr>
        <p:grpSpPr>
          <a:xfrm>
            <a:off x="7928472" y="2475578"/>
            <a:ext cx="381823" cy="266252"/>
            <a:chOff x="7236348" y="2799943"/>
            <a:chExt cx="381823" cy="266252"/>
          </a:xfrm>
        </p:grpSpPr>
        <p:sp>
          <p:nvSpPr>
            <p:cNvPr id="208" name="Freeform 215"/>
            <p:cNvSpPr/>
            <p:nvPr/>
          </p:nvSpPr>
          <p:spPr>
            <a:xfrm>
              <a:off x="7262680" y="2799943"/>
              <a:ext cx="329158" cy="219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919"/>
                  </a:moveTo>
                  <a:cubicBezTo>
                    <a:pt x="0" y="18973"/>
                    <a:pt x="0" y="18973"/>
                    <a:pt x="0" y="18973"/>
                  </a:cubicBezTo>
                  <a:cubicBezTo>
                    <a:pt x="0" y="20432"/>
                    <a:pt x="778" y="21600"/>
                    <a:pt x="1946" y="21600"/>
                  </a:cubicBezTo>
                  <a:cubicBezTo>
                    <a:pt x="19654" y="21600"/>
                    <a:pt x="19654" y="21600"/>
                    <a:pt x="19654" y="21600"/>
                  </a:cubicBezTo>
                  <a:cubicBezTo>
                    <a:pt x="20627" y="21600"/>
                    <a:pt x="21600" y="20432"/>
                    <a:pt x="21600" y="18973"/>
                  </a:cubicBezTo>
                  <a:cubicBezTo>
                    <a:pt x="21600" y="2919"/>
                    <a:pt x="21600" y="2919"/>
                    <a:pt x="21600" y="2919"/>
                  </a:cubicBezTo>
                  <a:cubicBezTo>
                    <a:pt x="21600" y="1168"/>
                    <a:pt x="20627" y="0"/>
                    <a:pt x="19654" y="0"/>
                  </a:cubicBezTo>
                  <a:cubicBezTo>
                    <a:pt x="1946" y="0"/>
                    <a:pt x="1946" y="0"/>
                    <a:pt x="1946" y="0"/>
                  </a:cubicBezTo>
                  <a:cubicBezTo>
                    <a:pt x="778" y="0"/>
                    <a:pt x="0" y="1168"/>
                    <a:pt x="0" y="2919"/>
                  </a:cubicBezTo>
                  <a:close/>
                  <a:moveTo>
                    <a:pt x="20043" y="2919"/>
                  </a:moveTo>
                  <a:cubicBezTo>
                    <a:pt x="20043" y="18973"/>
                    <a:pt x="20043" y="18973"/>
                    <a:pt x="20043" y="18973"/>
                  </a:cubicBezTo>
                  <a:cubicBezTo>
                    <a:pt x="20043" y="19265"/>
                    <a:pt x="19849" y="19265"/>
                    <a:pt x="19654" y="19265"/>
                  </a:cubicBezTo>
                  <a:cubicBezTo>
                    <a:pt x="1946" y="19265"/>
                    <a:pt x="1946" y="19265"/>
                    <a:pt x="1946" y="19265"/>
                  </a:cubicBezTo>
                  <a:cubicBezTo>
                    <a:pt x="1751" y="19265"/>
                    <a:pt x="1557" y="19265"/>
                    <a:pt x="1557" y="18973"/>
                  </a:cubicBezTo>
                  <a:cubicBezTo>
                    <a:pt x="1557" y="2919"/>
                    <a:pt x="1557" y="2919"/>
                    <a:pt x="1557" y="2919"/>
                  </a:cubicBezTo>
                  <a:cubicBezTo>
                    <a:pt x="1557" y="2627"/>
                    <a:pt x="1751" y="2335"/>
                    <a:pt x="1946" y="2335"/>
                  </a:cubicBezTo>
                  <a:cubicBezTo>
                    <a:pt x="19654" y="2335"/>
                    <a:pt x="19654" y="2335"/>
                    <a:pt x="19654" y="2335"/>
                  </a:cubicBezTo>
                  <a:cubicBezTo>
                    <a:pt x="19849" y="2335"/>
                    <a:pt x="20043" y="2627"/>
                    <a:pt x="20043" y="291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9" name="Freeform 216"/>
            <p:cNvSpPr/>
            <p:nvPr/>
          </p:nvSpPr>
          <p:spPr>
            <a:xfrm>
              <a:off x="7236348" y="3042788"/>
              <a:ext cx="38182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65" y="0"/>
                    <a:pt x="20930" y="0"/>
                  </a:cubicBezTo>
                  <a:cubicBezTo>
                    <a:pt x="14065" y="0"/>
                    <a:pt x="14065" y="0"/>
                    <a:pt x="14065" y="0"/>
                  </a:cubicBezTo>
                  <a:cubicBezTo>
                    <a:pt x="13898" y="2700"/>
                    <a:pt x="13730" y="8100"/>
                    <a:pt x="13395" y="8100"/>
                  </a:cubicBezTo>
                  <a:cubicBezTo>
                    <a:pt x="8205" y="8100"/>
                    <a:pt x="8205" y="8100"/>
                    <a:pt x="8205" y="8100"/>
                  </a:cubicBezTo>
                  <a:cubicBezTo>
                    <a:pt x="7870" y="8100"/>
                    <a:pt x="7535" y="2700"/>
                    <a:pt x="7535" y="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335" y="0"/>
                    <a:pt x="0" y="2700"/>
                    <a:pt x="0" y="10800"/>
                  </a:cubicBezTo>
                  <a:cubicBezTo>
                    <a:pt x="0" y="16200"/>
                    <a:pt x="335" y="21600"/>
                    <a:pt x="670" y="21600"/>
                  </a:cubicBezTo>
                  <a:cubicBezTo>
                    <a:pt x="20930" y="21600"/>
                    <a:pt x="20930" y="21600"/>
                    <a:pt x="20930" y="21600"/>
                  </a:cubicBezTo>
                  <a:cubicBezTo>
                    <a:pt x="21265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228" name="组合 4"/>
          <p:cNvGrpSpPr/>
          <p:nvPr/>
        </p:nvGrpSpPr>
        <p:grpSpPr>
          <a:xfrm>
            <a:off x="8497834" y="2414867"/>
            <a:ext cx="416933" cy="387675"/>
            <a:chOff x="0" y="0"/>
            <a:chExt cx="779239" cy="724557"/>
          </a:xfrm>
          <a:solidFill>
            <a:srgbClr val="030303"/>
          </a:solidFill>
        </p:grpSpPr>
        <p:sp>
          <p:nvSpPr>
            <p:cNvPr id="495" name="Freeform 235"/>
            <p:cNvSpPr/>
            <p:nvPr/>
          </p:nvSpPr>
          <p:spPr>
            <a:xfrm>
              <a:off x="197472" y="514025"/>
              <a:ext cx="384199" cy="210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5" h="21600" extrusionOk="0">
                  <a:moveTo>
                    <a:pt x="11680" y="10232"/>
                  </a:moveTo>
                  <a:cubicBezTo>
                    <a:pt x="16852" y="10232"/>
                    <a:pt x="16852" y="10232"/>
                    <a:pt x="16852" y="10232"/>
                  </a:cubicBezTo>
                  <a:cubicBezTo>
                    <a:pt x="18677" y="19895"/>
                    <a:pt x="18677" y="19895"/>
                    <a:pt x="18677" y="19895"/>
                  </a:cubicBezTo>
                  <a:cubicBezTo>
                    <a:pt x="18981" y="21032"/>
                    <a:pt x="19285" y="21600"/>
                    <a:pt x="19894" y="21600"/>
                  </a:cubicBezTo>
                  <a:cubicBezTo>
                    <a:pt x="20198" y="21600"/>
                    <a:pt x="20198" y="21600"/>
                    <a:pt x="20198" y="21600"/>
                  </a:cubicBezTo>
                  <a:cubicBezTo>
                    <a:pt x="21111" y="21032"/>
                    <a:pt x="21415" y="19326"/>
                    <a:pt x="21111" y="18189"/>
                  </a:cubicBezTo>
                  <a:cubicBezTo>
                    <a:pt x="17460" y="0"/>
                    <a:pt x="17460" y="0"/>
                    <a:pt x="17460" y="0"/>
                  </a:cubicBezTo>
                  <a:cubicBezTo>
                    <a:pt x="14722" y="0"/>
                    <a:pt x="14722" y="0"/>
                    <a:pt x="14722" y="0"/>
                  </a:cubicBezTo>
                  <a:cubicBezTo>
                    <a:pt x="15939" y="5684"/>
                    <a:pt x="15939" y="5684"/>
                    <a:pt x="15939" y="5684"/>
                  </a:cubicBezTo>
                  <a:cubicBezTo>
                    <a:pt x="11680" y="5684"/>
                    <a:pt x="11680" y="5684"/>
                    <a:pt x="11680" y="5684"/>
                  </a:cubicBezTo>
                  <a:cubicBezTo>
                    <a:pt x="11680" y="0"/>
                    <a:pt x="11680" y="0"/>
                    <a:pt x="11680" y="0"/>
                  </a:cubicBezTo>
                  <a:cubicBezTo>
                    <a:pt x="9246" y="0"/>
                    <a:pt x="9246" y="0"/>
                    <a:pt x="9246" y="0"/>
                  </a:cubicBezTo>
                  <a:cubicBezTo>
                    <a:pt x="9246" y="5684"/>
                    <a:pt x="9246" y="5684"/>
                    <a:pt x="9246" y="5684"/>
                  </a:cubicBezTo>
                  <a:cubicBezTo>
                    <a:pt x="5291" y="5684"/>
                    <a:pt x="5291" y="5684"/>
                    <a:pt x="5291" y="5684"/>
                  </a:cubicBezTo>
                  <a:cubicBezTo>
                    <a:pt x="6204" y="0"/>
                    <a:pt x="6204" y="0"/>
                    <a:pt x="6204" y="0"/>
                  </a:cubicBezTo>
                  <a:cubicBezTo>
                    <a:pt x="3770" y="0"/>
                    <a:pt x="3770" y="0"/>
                    <a:pt x="3770" y="0"/>
                  </a:cubicBezTo>
                  <a:cubicBezTo>
                    <a:pt x="119" y="18189"/>
                    <a:pt x="119" y="18189"/>
                    <a:pt x="119" y="18189"/>
                  </a:cubicBezTo>
                  <a:cubicBezTo>
                    <a:pt x="-185" y="19326"/>
                    <a:pt x="119" y="21032"/>
                    <a:pt x="728" y="21600"/>
                  </a:cubicBezTo>
                  <a:cubicBezTo>
                    <a:pt x="1032" y="21600"/>
                    <a:pt x="1032" y="21600"/>
                    <a:pt x="1336" y="21600"/>
                  </a:cubicBezTo>
                  <a:cubicBezTo>
                    <a:pt x="1640" y="21600"/>
                    <a:pt x="2249" y="21032"/>
                    <a:pt x="2553" y="19895"/>
                  </a:cubicBezTo>
                  <a:cubicBezTo>
                    <a:pt x="4378" y="10232"/>
                    <a:pt x="4378" y="10232"/>
                    <a:pt x="4378" y="10232"/>
                  </a:cubicBezTo>
                  <a:cubicBezTo>
                    <a:pt x="9246" y="10232"/>
                    <a:pt x="9246" y="10232"/>
                    <a:pt x="9246" y="10232"/>
                  </a:cubicBezTo>
                  <a:cubicBezTo>
                    <a:pt x="9246" y="19326"/>
                    <a:pt x="9246" y="19326"/>
                    <a:pt x="9246" y="19326"/>
                  </a:cubicBezTo>
                  <a:cubicBezTo>
                    <a:pt x="9246" y="20463"/>
                    <a:pt x="9854" y="21600"/>
                    <a:pt x="10463" y="21600"/>
                  </a:cubicBezTo>
                  <a:cubicBezTo>
                    <a:pt x="11376" y="21600"/>
                    <a:pt x="11680" y="20463"/>
                    <a:pt x="11680" y="19326"/>
                  </a:cubicBezTo>
                  <a:lnTo>
                    <a:pt x="11680" y="1023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6" name="Freeform 236"/>
            <p:cNvSpPr/>
            <p:nvPr/>
          </p:nvSpPr>
          <p:spPr>
            <a:xfrm>
              <a:off x="0" y="0"/>
              <a:ext cx="779240" cy="492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416"/>
                  </a:moveTo>
                  <a:cubicBezTo>
                    <a:pt x="0" y="20629"/>
                    <a:pt x="613" y="21600"/>
                    <a:pt x="1379" y="21600"/>
                  </a:cubicBezTo>
                  <a:cubicBezTo>
                    <a:pt x="20068" y="21600"/>
                    <a:pt x="20068" y="21600"/>
                    <a:pt x="20068" y="21600"/>
                  </a:cubicBezTo>
                  <a:cubicBezTo>
                    <a:pt x="20987" y="21600"/>
                    <a:pt x="21600" y="20629"/>
                    <a:pt x="21600" y="19416"/>
                  </a:cubicBezTo>
                  <a:cubicBezTo>
                    <a:pt x="21600" y="2184"/>
                    <a:pt x="21600" y="2184"/>
                    <a:pt x="21600" y="2184"/>
                  </a:cubicBezTo>
                  <a:cubicBezTo>
                    <a:pt x="21600" y="971"/>
                    <a:pt x="20987" y="0"/>
                    <a:pt x="20068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971"/>
                    <a:pt x="0" y="2184"/>
                  </a:cubicBezTo>
                  <a:lnTo>
                    <a:pt x="0" y="19416"/>
                  </a:lnTo>
                  <a:close/>
                  <a:moveTo>
                    <a:pt x="1226" y="2184"/>
                  </a:moveTo>
                  <a:cubicBezTo>
                    <a:pt x="1226" y="1942"/>
                    <a:pt x="1379" y="1942"/>
                    <a:pt x="1379" y="1942"/>
                  </a:cubicBezTo>
                  <a:cubicBezTo>
                    <a:pt x="20068" y="1942"/>
                    <a:pt x="20068" y="1942"/>
                    <a:pt x="20068" y="1942"/>
                  </a:cubicBezTo>
                  <a:cubicBezTo>
                    <a:pt x="20221" y="1942"/>
                    <a:pt x="20374" y="1942"/>
                    <a:pt x="20374" y="2184"/>
                  </a:cubicBezTo>
                  <a:cubicBezTo>
                    <a:pt x="20374" y="19416"/>
                    <a:pt x="20374" y="19416"/>
                    <a:pt x="20374" y="19416"/>
                  </a:cubicBezTo>
                  <a:cubicBezTo>
                    <a:pt x="20374" y="19658"/>
                    <a:pt x="20221" y="19658"/>
                    <a:pt x="20068" y="19658"/>
                  </a:cubicBezTo>
                  <a:cubicBezTo>
                    <a:pt x="1379" y="19658"/>
                    <a:pt x="1379" y="19658"/>
                    <a:pt x="1379" y="19658"/>
                  </a:cubicBezTo>
                  <a:cubicBezTo>
                    <a:pt x="1379" y="19658"/>
                    <a:pt x="1226" y="19658"/>
                    <a:pt x="1226" y="19416"/>
                  </a:cubicBezTo>
                  <a:lnTo>
                    <a:pt x="1226" y="218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46" name="组合 545"/>
          <p:cNvGrpSpPr/>
          <p:nvPr/>
        </p:nvGrpSpPr>
        <p:grpSpPr>
          <a:xfrm>
            <a:off x="9102306" y="2422913"/>
            <a:ext cx="301757" cy="371583"/>
            <a:chOff x="8346727" y="2729723"/>
            <a:chExt cx="301757" cy="371583"/>
          </a:xfrm>
        </p:grpSpPr>
        <p:sp>
          <p:nvSpPr>
            <p:cNvPr id="229" name="Freeform 237"/>
            <p:cNvSpPr/>
            <p:nvPr/>
          </p:nvSpPr>
          <p:spPr>
            <a:xfrm>
              <a:off x="8368649" y="2854071"/>
              <a:ext cx="257475" cy="24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24" y="19029"/>
                  </a:moveTo>
                  <a:cubicBezTo>
                    <a:pt x="1986" y="0"/>
                    <a:pt x="1986" y="0"/>
                    <a:pt x="19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38" y="19029"/>
                    <a:pt x="1738" y="19029"/>
                    <a:pt x="1738" y="19029"/>
                  </a:cubicBezTo>
                  <a:cubicBezTo>
                    <a:pt x="1738" y="20571"/>
                    <a:pt x="2979" y="21600"/>
                    <a:pt x="4221" y="21600"/>
                  </a:cubicBezTo>
                  <a:cubicBezTo>
                    <a:pt x="17379" y="21600"/>
                    <a:pt x="17379" y="21600"/>
                    <a:pt x="17379" y="21600"/>
                  </a:cubicBezTo>
                  <a:cubicBezTo>
                    <a:pt x="18621" y="21600"/>
                    <a:pt x="19614" y="20571"/>
                    <a:pt x="19862" y="19029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0"/>
                    <a:pt x="21352" y="0"/>
                  </a:cubicBezTo>
                  <a:cubicBezTo>
                    <a:pt x="19614" y="0"/>
                    <a:pt x="19614" y="0"/>
                    <a:pt x="19614" y="0"/>
                  </a:cubicBezTo>
                  <a:cubicBezTo>
                    <a:pt x="17876" y="19029"/>
                    <a:pt x="17876" y="19029"/>
                    <a:pt x="17876" y="19029"/>
                  </a:cubicBezTo>
                  <a:cubicBezTo>
                    <a:pt x="17876" y="19286"/>
                    <a:pt x="17628" y="19543"/>
                    <a:pt x="17379" y="19543"/>
                  </a:cubicBezTo>
                  <a:cubicBezTo>
                    <a:pt x="4221" y="19543"/>
                    <a:pt x="4221" y="19543"/>
                    <a:pt x="4221" y="19543"/>
                  </a:cubicBezTo>
                  <a:cubicBezTo>
                    <a:pt x="3972" y="19543"/>
                    <a:pt x="3724" y="19286"/>
                    <a:pt x="3724" y="190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0" name="Freeform 238"/>
            <p:cNvSpPr/>
            <p:nvPr/>
          </p:nvSpPr>
          <p:spPr>
            <a:xfrm>
              <a:off x="8484220" y="2854071"/>
              <a:ext cx="23407" cy="20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83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383"/>
                    <a:pt x="0" y="20383"/>
                    <a:pt x="0" y="20383"/>
                  </a:cubicBezTo>
                  <a:cubicBezTo>
                    <a:pt x="0" y="20992"/>
                    <a:pt x="5400" y="21600"/>
                    <a:pt x="10800" y="21600"/>
                  </a:cubicBezTo>
                  <a:cubicBezTo>
                    <a:pt x="18900" y="21600"/>
                    <a:pt x="21600" y="20992"/>
                    <a:pt x="21600" y="2038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1" name="Freeform 239"/>
            <p:cNvSpPr/>
            <p:nvPr/>
          </p:nvSpPr>
          <p:spPr>
            <a:xfrm>
              <a:off x="8535422" y="2854071"/>
              <a:ext cx="32185" cy="20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21600"/>
                  </a:moveTo>
                  <a:cubicBezTo>
                    <a:pt x="11782" y="21600"/>
                    <a:pt x="15709" y="21296"/>
                    <a:pt x="15709" y="2038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5891" y="0"/>
                    <a:pt x="5891" y="0"/>
                    <a:pt x="5891" y="0"/>
                  </a:cubicBezTo>
                  <a:cubicBezTo>
                    <a:pt x="0" y="20383"/>
                    <a:pt x="0" y="20383"/>
                    <a:pt x="0" y="20383"/>
                  </a:cubicBezTo>
                  <a:cubicBezTo>
                    <a:pt x="0" y="20992"/>
                    <a:pt x="1964" y="21600"/>
                    <a:pt x="5891" y="21600"/>
                  </a:cubicBezTo>
                  <a:cubicBezTo>
                    <a:pt x="7855" y="21600"/>
                    <a:pt x="7855" y="21600"/>
                    <a:pt x="7855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2" name="Freeform 240"/>
            <p:cNvSpPr/>
            <p:nvPr/>
          </p:nvSpPr>
          <p:spPr>
            <a:xfrm>
              <a:off x="8428629" y="2854071"/>
              <a:ext cx="32184" cy="20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45" y="21600"/>
                  </a:moveTo>
                  <a:cubicBezTo>
                    <a:pt x="13745" y="21600"/>
                    <a:pt x="13745" y="21600"/>
                    <a:pt x="13745" y="21600"/>
                  </a:cubicBezTo>
                  <a:cubicBezTo>
                    <a:pt x="19636" y="21600"/>
                    <a:pt x="21600" y="20992"/>
                    <a:pt x="21600" y="20383"/>
                  </a:cubicBezTo>
                  <a:cubicBezTo>
                    <a:pt x="15709" y="0"/>
                    <a:pt x="15709" y="0"/>
                    <a:pt x="1570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91" y="20383"/>
                    <a:pt x="5891" y="20383"/>
                    <a:pt x="5891" y="20383"/>
                  </a:cubicBezTo>
                  <a:cubicBezTo>
                    <a:pt x="5891" y="21296"/>
                    <a:pt x="9818" y="21600"/>
                    <a:pt x="13745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3" name="Freeform 241"/>
            <p:cNvSpPr/>
            <p:nvPr/>
          </p:nvSpPr>
          <p:spPr>
            <a:xfrm>
              <a:off x="8346727" y="2729723"/>
              <a:ext cx="301757" cy="112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600" extrusionOk="0">
                  <a:moveTo>
                    <a:pt x="21076" y="19326"/>
                  </a:moveTo>
                  <a:cubicBezTo>
                    <a:pt x="21285" y="18189"/>
                    <a:pt x="21495" y="16484"/>
                    <a:pt x="21076" y="15347"/>
                  </a:cubicBezTo>
                  <a:cubicBezTo>
                    <a:pt x="20446" y="11368"/>
                    <a:pt x="20446" y="11368"/>
                    <a:pt x="20446" y="11368"/>
                  </a:cubicBezTo>
                  <a:cubicBezTo>
                    <a:pt x="20027" y="9095"/>
                    <a:pt x="18978" y="7389"/>
                    <a:pt x="17930" y="7389"/>
                  </a:cubicBezTo>
                  <a:cubicBezTo>
                    <a:pt x="13736" y="7389"/>
                    <a:pt x="13736" y="7389"/>
                    <a:pt x="13736" y="7389"/>
                  </a:cubicBezTo>
                  <a:cubicBezTo>
                    <a:pt x="13526" y="6821"/>
                    <a:pt x="13526" y="5684"/>
                    <a:pt x="13316" y="5116"/>
                  </a:cubicBezTo>
                  <a:cubicBezTo>
                    <a:pt x="12897" y="2274"/>
                    <a:pt x="11848" y="0"/>
                    <a:pt x="10590" y="0"/>
                  </a:cubicBezTo>
                  <a:cubicBezTo>
                    <a:pt x="9542" y="0"/>
                    <a:pt x="8493" y="2274"/>
                    <a:pt x="8074" y="5116"/>
                  </a:cubicBezTo>
                  <a:cubicBezTo>
                    <a:pt x="7864" y="5684"/>
                    <a:pt x="7864" y="6821"/>
                    <a:pt x="7654" y="7389"/>
                  </a:cubicBezTo>
                  <a:cubicBezTo>
                    <a:pt x="3250" y="7389"/>
                    <a:pt x="3250" y="7389"/>
                    <a:pt x="3250" y="7389"/>
                  </a:cubicBezTo>
                  <a:cubicBezTo>
                    <a:pt x="2412" y="7389"/>
                    <a:pt x="1363" y="9095"/>
                    <a:pt x="944" y="11368"/>
                  </a:cubicBezTo>
                  <a:cubicBezTo>
                    <a:pt x="314" y="15347"/>
                    <a:pt x="314" y="15347"/>
                    <a:pt x="314" y="15347"/>
                  </a:cubicBezTo>
                  <a:cubicBezTo>
                    <a:pt x="-105" y="16484"/>
                    <a:pt x="-105" y="18189"/>
                    <a:pt x="314" y="19326"/>
                  </a:cubicBezTo>
                  <a:cubicBezTo>
                    <a:pt x="524" y="20463"/>
                    <a:pt x="944" y="21600"/>
                    <a:pt x="1573" y="21600"/>
                  </a:cubicBezTo>
                  <a:cubicBezTo>
                    <a:pt x="19608" y="21600"/>
                    <a:pt x="19608" y="21600"/>
                    <a:pt x="19608" y="21600"/>
                  </a:cubicBezTo>
                  <a:cubicBezTo>
                    <a:pt x="20237" y="21600"/>
                    <a:pt x="20866" y="20463"/>
                    <a:pt x="21076" y="19326"/>
                  </a:cubicBezTo>
                  <a:close/>
                  <a:moveTo>
                    <a:pt x="10171" y="5116"/>
                  </a:moveTo>
                  <a:cubicBezTo>
                    <a:pt x="10171" y="5116"/>
                    <a:pt x="10380" y="4547"/>
                    <a:pt x="10590" y="4547"/>
                  </a:cubicBezTo>
                  <a:cubicBezTo>
                    <a:pt x="10800" y="4547"/>
                    <a:pt x="11010" y="5116"/>
                    <a:pt x="11219" y="5116"/>
                  </a:cubicBezTo>
                  <a:cubicBezTo>
                    <a:pt x="11639" y="5684"/>
                    <a:pt x="11848" y="6253"/>
                    <a:pt x="11848" y="7389"/>
                  </a:cubicBezTo>
                  <a:cubicBezTo>
                    <a:pt x="9542" y="7389"/>
                    <a:pt x="9542" y="7389"/>
                    <a:pt x="9542" y="7389"/>
                  </a:cubicBezTo>
                  <a:cubicBezTo>
                    <a:pt x="9542" y="6253"/>
                    <a:pt x="9751" y="5684"/>
                    <a:pt x="10171" y="5116"/>
                  </a:cubicBezTo>
                  <a:close/>
                  <a:moveTo>
                    <a:pt x="1782" y="17053"/>
                  </a:moveTo>
                  <a:cubicBezTo>
                    <a:pt x="2412" y="13642"/>
                    <a:pt x="2412" y="13642"/>
                    <a:pt x="2412" y="13642"/>
                  </a:cubicBezTo>
                  <a:cubicBezTo>
                    <a:pt x="2412" y="13074"/>
                    <a:pt x="3041" y="11937"/>
                    <a:pt x="3250" y="11937"/>
                  </a:cubicBezTo>
                  <a:cubicBezTo>
                    <a:pt x="8493" y="11937"/>
                    <a:pt x="8493" y="11937"/>
                    <a:pt x="8493" y="11937"/>
                  </a:cubicBezTo>
                  <a:cubicBezTo>
                    <a:pt x="12897" y="11937"/>
                    <a:pt x="12897" y="11937"/>
                    <a:pt x="12897" y="11937"/>
                  </a:cubicBezTo>
                  <a:cubicBezTo>
                    <a:pt x="17930" y="11937"/>
                    <a:pt x="17930" y="11937"/>
                    <a:pt x="17930" y="11937"/>
                  </a:cubicBezTo>
                  <a:cubicBezTo>
                    <a:pt x="18349" y="11937"/>
                    <a:pt x="18769" y="13074"/>
                    <a:pt x="18978" y="13642"/>
                  </a:cubicBezTo>
                  <a:cubicBezTo>
                    <a:pt x="19608" y="17053"/>
                    <a:pt x="19608" y="17053"/>
                    <a:pt x="19608" y="17053"/>
                  </a:cubicBezTo>
                  <a:lnTo>
                    <a:pt x="1782" y="1705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234" name="Freeform 242"/>
          <p:cNvSpPr/>
          <p:nvPr/>
        </p:nvSpPr>
        <p:spPr>
          <a:xfrm>
            <a:off x="9591602" y="2441931"/>
            <a:ext cx="263327" cy="333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29" y="3441"/>
                </a:moveTo>
                <a:cubicBezTo>
                  <a:pt x="17474" y="3441"/>
                  <a:pt x="12378" y="1338"/>
                  <a:pt x="11649" y="382"/>
                </a:cubicBezTo>
                <a:cubicBezTo>
                  <a:pt x="11407" y="0"/>
                  <a:pt x="11164" y="0"/>
                  <a:pt x="10679" y="0"/>
                </a:cubicBezTo>
                <a:cubicBezTo>
                  <a:pt x="10436" y="0"/>
                  <a:pt x="9951" y="191"/>
                  <a:pt x="9951" y="382"/>
                </a:cubicBezTo>
                <a:cubicBezTo>
                  <a:pt x="9222" y="1338"/>
                  <a:pt x="4126" y="3441"/>
                  <a:pt x="971" y="3441"/>
                </a:cubicBezTo>
                <a:cubicBezTo>
                  <a:pt x="485" y="3441"/>
                  <a:pt x="0" y="3823"/>
                  <a:pt x="0" y="4205"/>
                </a:cubicBezTo>
                <a:cubicBezTo>
                  <a:pt x="0" y="17586"/>
                  <a:pt x="7281" y="20262"/>
                  <a:pt x="10436" y="21409"/>
                </a:cubicBezTo>
                <a:cubicBezTo>
                  <a:pt x="10436" y="21600"/>
                  <a:pt x="10679" y="21600"/>
                  <a:pt x="10679" y="21600"/>
                </a:cubicBezTo>
                <a:cubicBezTo>
                  <a:pt x="10921" y="21600"/>
                  <a:pt x="11164" y="21600"/>
                  <a:pt x="11164" y="21409"/>
                </a:cubicBezTo>
                <a:cubicBezTo>
                  <a:pt x="14319" y="20262"/>
                  <a:pt x="21600" y="17586"/>
                  <a:pt x="21600" y="4205"/>
                </a:cubicBezTo>
                <a:cubicBezTo>
                  <a:pt x="21600" y="3823"/>
                  <a:pt x="21115" y="3441"/>
                  <a:pt x="20629" y="3441"/>
                </a:cubicBezTo>
                <a:close/>
                <a:moveTo>
                  <a:pt x="10679" y="1912"/>
                </a:moveTo>
                <a:cubicBezTo>
                  <a:pt x="12378" y="3250"/>
                  <a:pt x="16018" y="4396"/>
                  <a:pt x="18688" y="4970"/>
                </a:cubicBezTo>
                <a:cubicBezTo>
                  <a:pt x="16018" y="9940"/>
                  <a:pt x="10921" y="13954"/>
                  <a:pt x="4854" y="15483"/>
                </a:cubicBezTo>
                <a:cubicBezTo>
                  <a:pt x="3155" y="13189"/>
                  <a:pt x="1942" y="9940"/>
                  <a:pt x="1942" y="4970"/>
                </a:cubicBezTo>
                <a:cubicBezTo>
                  <a:pt x="4854" y="4779"/>
                  <a:pt x="8980" y="3250"/>
                  <a:pt x="10679" y="1912"/>
                </a:cubicBezTo>
                <a:close/>
                <a:moveTo>
                  <a:pt x="10679" y="19880"/>
                </a:moveTo>
                <a:cubicBezTo>
                  <a:pt x="9465" y="19497"/>
                  <a:pt x="7524" y="18542"/>
                  <a:pt x="5825" y="16821"/>
                </a:cubicBezTo>
                <a:cubicBezTo>
                  <a:pt x="11649" y="15292"/>
                  <a:pt x="16503" y="11851"/>
                  <a:pt x="19416" y="7264"/>
                </a:cubicBezTo>
                <a:cubicBezTo>
                  <a:pt x="18688" y="16630"/>
                  <a:pt x="13348" y="18924"/>
                  <a:pt x="10679" y="19880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15" name="组合 514"/>
          <p:cNvGrpSpPr/>
          <p:nvPr/>
        </p:nvGrpSpPr>
        <p:grpSpPr>
          <a:xfrm>
            <a:off x="10278303" y="1640602"/>
            <a:ext cx="280879" cy="280836"/>
            <a:chOff x="7824443" y="1184923"/>
            <a:chExt cx="280879" cy="280836"/>
          </a:xfrm>
        </p:grpSpPr>
        <p:sp>
          <p:nvSpPr>
            <p:cNvPr id="61" name="Freeform 62"/>
            <p:cNvSpPr/>
            <p:nvPr/>
          </p:nvSpPr>
          <p:spPr>
            <a:xfrm>
              <a:off x="7824443" y="1286602"/>
              <a:ext cx="165285" cy="179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7" h="20829" extrusionOk="0">
                  <a:moveTo>
                    <a:pt x="9257" y="2315"/>
                  </a:moveTo>
                  <a:cubicBezTo>
                    <a:pt x="2314" y="8486"/>
                    <a:pt x="2314" y="8486"/>
                    <a:pt x="2314" y="8486"/>
                  </a:cubicBezTo>
                  <a:cubicBezTo>
                    <a:pt x="771" y="9858"/>
                    <a:pt x="0" y="11572"/>
                    <a:pt x="0" y="13629"/>
                  </a:cubicBezTo>
                  <a:cubicBezTo>
                    <a:pt x="0" y="15343"/>
                    <a:pt x="771" y="17400"/>
                    <a:pt x="2314" y="18772"/>
                  </a:cubicBezTo>
                  <a:cubicBezTo>
                    <a:pt x="3857" y="20143"/>
                    <a:pt x="6171" y="20829"/>
                    <a:pt x="8100" y="20829"/>
                  </a:cubicBezTo>
                  <a:cubicBezTo>
                    <a:pt x="10414" y="20829"/>
                    <a:pt x="12343" y="20143"/>
                    <a:pt x="13886" y="18772"/>
                  </a:cubicBezTo>
                  <a:cubicBezTo>
                    <a:pt x="20829" y="12600"/>
                    <a:pt x="20829" y="12600"/>
                    <a:pt x="20829" y="12600"/>
                  </a:cubicBezTo>
                  <a:cubicBezTo>
                    <a:pt x="21600" y="11915"/>
                    <a:pt x="21600" y="11229"/>
                    <a:pt x="20829" y="10543"/>
                  </a:cubicBezTo>
                  <a:cubicBezTo>
                    <a:pt x="20443" y="10200"/>
                    <a:pt x="19286" y="10200"/>
                    <a:pt x="18900" y="10543"/>
                  </a:cubicBezTo>
                  <a:cubicBezTo>
                    <a:pt x="11957" y="16715"/>
                    <a:pt x="11957" y="16715"/>
                    <a:pt x="11957" y="16715"/>
                  </a:cubicBezTo>
                  <a:cubicBezTo>
                    <a:pt x="10029" y="18429"/>
                    <a:pt x="6557" y="18429"/>
                    <a:pt x="4629" y="16715"/>
                  </a:cubicBezTo>
                  <a:cubicBezTo>
                    <a:pt x="3471" y="16029"/>
                    <a:pt x="3086" y="14658"/>
                    <a:pt x="3086" y="13629"/>
                  </a:cubicBezTo>
                  <a:cubicBezTo>
                    <a:pt x="3086" y="12258"/>
                    <a:pt x="3471" y="11229"/>
                    <a:pt x="4629" y="10200"/>
                  </a:cubicBezTo>
                  <a:cubicBezTo>
                    <a:pt x="11571" y="4029"/>
                    <a:pt x="11571" y="4029"/>
                    <a:pt x="11571" y="4029"/>
                  </a:cubicBezTo>
                  <a:cubicBezTo>
                    <a:pt x="13500" y="2315"/>
                    <a:pt x="16586" y="2315"/>
                    <a:pt x="18900" y="4029"/>
                  </a:cubicBezTo>
                  <a:cubicBezTo>
                    <a:pt x="19286" y="4715"/>
                    <a:pt x="20443" y="4715"/>
                    <a:pt x="20829" y="4029"/>
                  </a:cubicBezTo>
                  <a:cubicBezTo>
                    <a:pt x="21600" y="3686"/>
                    <a:pt x="21600" y="2658"/>
                    <a:pt x="20829" y="2315"/>
                  </a:cubicBezTo>
                  <a:cubicBezTo>
                    <a:pt x="17743" y="-771"/>
                    <a:pt x="12343" y="-771"/>
                    <a:pt x="9257" y="231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" name="Freeform 63"/>
            <p:cNvSpPr/>
            <p:nvPr/>
          </p:nvSpPr>
          <p:spPr>
            <a:xfrm>
              <a:off x="7940750" y="1184923"/>
              <a:ext cx="164572" cy="179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0914" extrusionOk="0">
                  <a:moveTo>
                    <a:pt x="7233" y="2057"/>
                  </a:moveTo>
                  <a:cubicBezTo>
                    <a:pt x="290" y="8228"/>
                    <a:pt x="290" y="8228"/>
                    <a:pt x="290" y="8228"/>
                  </a:cubicBezTo>
                  <a:cubicBezTo>
                    <a:pt x="-96" y="8914"/>
                    <a:pt x="-96" y="9600"/>
                    <a:pt x="290" y="10285"/>
                  </a:cubicBezTo>
                  <a:cubicBezTo>
                    <a:pt x="1061" y="10971"/>
                    <a:pt x="2218" y="10971"/>
                    <a:pt x="2604" y="10285"/>
                  </a:cubicBezTo>
                  <a:cubicBezTo>
                    <a:pt x="9547" y="4114"/>
                    <a:pt x="9547" y="4114"/>
                    <a:pt x="9547" y="4114"/>
                  </a:cubicBezTo>
                  <a:cubicBezTo>
                    <a:pt x="11475" y="2400"/>
                    <a:pt x="14947" y="2400"/>
                    <a:pt x="16875" y="4114"/>
                  </a:cubicBezTo>
                  <a:cubicBezTo>
                    <a:pt x="17647" y="5143"/>
                    <a:pt x="18418" y="6171"/>
                    <a:pt x="18418" y="7543"/>
                  </a:cubicBezTo>
                  <a:cubicBezTo>
                    <a:pt x="18418" y="8571"/>
                    <a:pt x="17647" y="9600"/>
                    <a:pt x="16875" y="10628"/>
                  </a:cubicBezTo>
                  <a:cubicBezTo>
                    <a:pt x="9933" y="16800"/>
                    <a:pt x="9933" y="16800"/>
                    <a:pt x="9933" y="16800"/>
                  </a:cubicBezTo>
                  <a:cubicBezTo>
                    <a:pt x="8004" y="18514"/>
                    <a:pt x="4533" y="18514"/>
                    <a:pt x="2604" y="16800"/>
                  </a:cubicBezTo>
                  <a:cubicBezTo>
                    <a:pt x="2218" y="16114"/>
                    <a:pt x="1061" y="16114"/>
                    <a:pt x="290" y="16800"/>
                  </a:cubicBezTo>
                  <a:cubicBezTo>
                    <a:pt x="-96" y="17143"/>
                    <a:pt x="-96" y="18171"/>
                    <a:pt x="290" y="18857"/>
                  </a:cubicBezTo>
                  <a:cubicBezTo>
                    <a:pt x="2218" y="20228"/>
                    <a:pt x="4147" y="20914"/>
                    <a:pt x="6461" y="20914"/>
                  </a:cubicBezTo>
                  <a:cubicBezTo>
                    <a:pt x="8390" y="20914"/>
                    <a:pt x="10318" y="20228"/>
                    <a:pt x="12247" y="18857"/>
                  </a:cubicBezTo>
                  <a:cubicBezTo>
                    <a:pt x="19190" y="12685"/>
                    <a:pt x="19190" y="12685"/>
                    <a:pt x="19190" y="12685"/>
                  </a:cubicBezTo>
                  <a:cubicBezTo>
                    <a:pt x="20733" y="11314"/>
                    <a:pt x="21504" y="9257"/>
                    <a:pt x="21504" y="7543"/>
                  </a:cubicBezTo>
                  <a:cubicBezTo>
                    <a:pt x="21504" y="5485"/>
                    <a:pt x="20733" y="3428"/>
                    <a:pt x="19190" y="2057"/>
                  </a:cubicBezTo>
                  <a:cubicBezTo>
                    <a:pt x="15718" y="-686"/>
                    <a:pt x="10704" y="-686"/>
                    <a:pt x="7233" y="205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14" name="组合 513"/>
          <p:cNvGrpSpPr/>
          <p:nvPr/>
        </p:nvGrpSpPr>
        <p:grpSpPr>
          <a:xfrm>
            <a:off x="10759369" y="1599617"/>
            <a:ext cx="364268" cy="362806"/>
            <a:chOff x="8315984" y="1146841"/>
            <a:chExt cx="364268" cy="362806"/>
          </a:xfrm>
        </p:grpSpPr>
        <p:sp>
          <p:nvSpPr>
            <p:cNvPr id="63" name="Freeform 64"/>
            <p:cNvSpPr/>
            <p:nvPr/>
          </p:nvSpPr>
          <p:spPr>
            <a:xfrm>
              <a:off x="8408147" y="1237542"/>
              <a:ext cx="179940" cy="181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623"/>
                  </a:moveTo>
                  <a:cubicBezTo>
                    <a:pt x="0" y="16643"/>
                    <a:pt x="4603" y="21600"/>
                    <a:pt x="10623" y="21600"/>
                  </a:cubicBezTo>
                  <a:cubicBezTo>
                    <a:pt x="16643" y="21600"/>
                    <a:pt x="21600" y="16643"/>
                    <a:pt x="21600" y="10623"/>
                  </a:cubicBezTo>
                  <a:cubicBezTo>
                    <a:pt x="21600" y="4603"/>
                    <a:pt x="16643" y="0"/>
                    <a:pt x="10623" y="0"/>
                  </a:cubicBezTo>
                  <a:cubicBezTo>
                    <a:pt x="4603" y="0"/>
                    <a:pt x="0" y="4603"/>
                    <a:pt x="0" y="10623"/>
                  </a:cubicBezTo>
                  <a:close/>
                  <a:moveTo>
                    <a:pt x="10623" y="2833"/>
                  </a:moveTo>
                  <a:cubicBezTo>
                    <a:pt x="15226" y="2833"/>
                    <a:pt x="18767" y="6374"/>
                    <a:pt x="18767" y="10623"/>
                  </a:cubicBezTo>
                  <a:cubicBezTo>
                    <a:pt x="18767" y="15226"/>
                    <a:pt x="15226" y="18767"/>
                    <a:pt x="10623" y="18767"/>
                  </a:cubicBezTo>
                  <a:cubicBezTo>
                    <a:pt x="6374" y="18767"/>
                    <a:pt x="2833" y="15226"/>
                    <a:pt x="2833" y="10623"/>
                  </a:cubicBezTo>
                  <a:cubicBezTo>
                    <a:pt x="2833" y="6374"/>
                    <a:pt x="6374" y="2833"/>
                    <a:pt x="10623" y="283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" name="Freeform 65"/>
            <p:cNvSpPr/>
            <p:nvPr/>
          </p:nvSpPr>
          <p:spPr>
            <a:xfrm>
              <a:off x="8484220" y="1146841"/>
              <a:ext cx="23407" cy="73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44"/>
                  </a:move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1728"/>
                    <a:pt x="18900" y="0"/>
                    <a:pt x="10800" y="0"/>
                  </a:cubicBezTo>
                  <a:cubicBezTo>
                    <a:pt x="5400" y="0"/>
                    <a:pt x="0" y="1728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872"/>
                    <a:pt x="5400" y="21600"/>
                    <a:pt x="10800" y="21600"/>
                  </a:cubicBezTo>
                  <a:cubicBezTo>
                    <a:pt x="18900" y="21600"/>
                    <a:pt x="21600" y="19872"/>
                    <a:pt x="21600" y="1814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5" name="Freeform 66"/>
            <p:cNvSpPr/>
            <p:nvPr/>
          </p:nvSpPr>
          <p:spPr>
            <a:xfrm>
              <a:off x="8569069" y="1195118"/>
              <a:ext cx="61444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086" extrusionOk="0">
                  <a:moveTo>
                    <a:pt x="13254" y="1543"/>
                  </a:moveTo>
                  <a:cubicBezTo>
                    <a:pt x="1473" y="13886"/>
                    <a:pt x="1473" y="13886"/>
                    <a:pt x="1473" y="13886"/>
                  </a:cubicBezTo>
                  <a:cubicBezTo>
                    <a:pt x="-491" y="15943"/>
                    <a:pt x="-491" y="18000"/>
                    <a:pt x="1473" y="20057"/>
                  </a:cubicBezTo>
                  <a:cubicBezTo>
                    <a:pt x="2454" y="21086"/>
                    <a:pt x="3436" y="21086"/>
                    <a:pt x="4418" y="21086"/>
                  </a:cubicBezTo>
                  <a:cubicBezTo>
                    <a:pt x="5400" y="21086"/>
                    <a:pt x="6382" y="21086"/>
                    <a:pt x="7364" y="20057"/>
                  </a:cubicBezTo>
                  <a:cubicBezTo>
                    <a:pt x="19145" y="7715"/>
                    <a:pt x="19145" y="7715"/>
                    <a:pt x="19145" y="7715"/>
                  </a:cubicBezTo>
                  <a:cubicBezTo>
                    <a:pt x="21109" y="5657"/>
                    <a:pt x="21109" y="2572"/>
                    <a:pt x="19145" y="1543"/>
                  </a:cubicBezTo>
                  <a:cubicBezTo>
                    <a:pt x="17182" y="-514"/>
                    <a:pt x="15218" y="-514"/>
                    <a:pt x="13254" y="15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6" name="Freeform 67"/>
            <p:cNvSpPr/>
            <p:nvPr/>
          </p:nvSpPr>
          <p:spPr>
            <a:xfrm>
              <a:off x="8605643" y="1315076"/>
              <a:ext cx="7460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0"/>
                  </a:moveTo>
                  <a:cubicBezTo>
                    <a:pt x="3456" y="0"/>
                    <a:pt x="3456" y="0"/>
                    <a:pt x="3456" y="0"/>
                  </a:cubicBezTo>
                  <a:cubicBezTo>
                    <a:pt x="864" y="0"/>
                    <a:pt x="0" y="5400"/>
                    <a:pt x="0" y="10800"/>
                  </a:cubicBezTo>
                  <a:cubicBezTo>
                    <a:pt x="0" y="18900"/>
                    <a:pt x="864" y="21600"/>
                    <a:pt x="3456" y="21600"/>
                  </a:cubicBezTo>
                  <a:cubicBezTo>
                    <a:pt x="18144" y="21600"/>
                    <a:pt x="18144" y="21600"/>
                    <a:pt x="18144" y="21600"/>
                  </a:cubicBezTo>
                  <a:cubicBezTo>
                    <a:pt x="19872" y="21600"/>
                    <a:pt x="21600" y="18900"/>
                    <a:pt x="21600" y="10800"/>
                  </a:cubicBezTo>
                  <a:cubicBezTo>
                    <a:pt x="21600" y="5400"/>
                    <a:pt x="19872" y="0"/>
                    <a:pt x="18144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7" name="Freeform 68"/>
            <p:cNvSpPr/>
            <p:nvPr/>
          </p:nvSpPr>
          <p:spPr>
            <a:xfrm>
              <a:off x="8569069" y="1399927"/>
              <a:ext cx="61444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086" extrusionOk="0">
                  <a:moveTo>
                    <a:pt x="16200" y="21086"/>
                  </a:moveTo>
                  <a:cubicBezTo>
                    <a:pt x="17182" y="21086"/>
                    <a:pt x="18164" y="21086"/>
                    <a:pt x="19145" y="20057"/>
                  </a:cubicBezTo>
                  <a:cubicBezTo>
                    <a:pt x="21109" y="18000"/>
                    <a:pt x="21109" y="15943"/>
                    <a:pt x="19145" y="13886"/>
                  </a:cubicBezTo>
                  <a:cubicBezTo>
                    <a:pt x="7364" y="1543"/>
                    <a:pt x="7364" y="1543"/>
                    <a:pt x="7364" y="1543"/>
                  </a:cubicBezTo>
                  <a:cubicBezTo>
                    <a:pt x="5400" y="-514"/>
                    <a:pt x="3436" y="-514"/>
                    <a:pt x="1473" y="1543"/>
                  </a:cubicBezTo>
                  <a:cubicBezTo>
                    <a:pt x="-491" y="3600"/>
                    <a:pt x="-491" y="5657"/>
                    <a:pt x="1473" y="7715"/>
                  </a:cubicBezTo>
                  <a:cubicBezTo>
                    <a:pt x="13254" y="20057"/>
                    <a:pt x="13254" y="20057"/>
                    <a:pt x="13254" y="20057"/>
                  </a:cubicBezTo>
                  <a:cubicBezTo>
                    <a:pt x="14236" y="21086"/>
                    <a:pt x="15218" y="21086"/>
                    <a:pt x="16200" y="2108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8" name="Freeform 69"/>
            <p:cNvSpPr/>
            <p:nvPr/>
          </p:nvSpPr>
          <p:spPr>
            <a:xfrm>
              <a:off x="8484220" y="1436500"/>
              <a:ext cx="23407" cy="73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44"/>
                  </a:move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864"/>
                    <a:pt x="18900" y="0"/>
                    <a:pt x="10800" y="0"/>
                  </a:cubicBezTo>
                  <a:cubicBezTo>
                    <a:pt x="5400" y="0"/>
                    <a:pt x="0" y="864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872"/>
                    <a:pt x="5400" y="21600"/>
                    <a:pt x="10800" y="21600"/>
                  </a:cubicBezTo>
                  <a:cubicBezTo>
                    <a:pt x="18900" y="21600"/>
                    <a:pt x="21600" y="19872"/>
                    <a:pt x="21600" y="1814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9" name="Freeform 70"/>
            <p:cNvSpPr/>
            <p:nvPr/>
          </p:nvSpPr>
          <p:spPr>
            <a:xfrm>
              <a:off x="8364295" y="1399927"/>
              <a:ext cx="60659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086" extrusionOk="0">
                  <a:moveTo>
                    <a:pt x="13886" y="1543"/>
                  </a:moveTo>
                  <a:cubicBezTo>
                    <a:pt x="1543" y="13886"/>
                    <a:pt x="1543" y="13886"/>
                    <a:pt x="1543" y="13886"/>
                  </a:cubicBezTo>
                  <a:cubicBezTo>
                    <a:pt x="-514" y="15943"/>
                    <a:pt x="-514" y="18000"/>
                    <a:pt x="1543" y="20057"/>
                  </a:cubicBezTo>
                  <a:cubicBezTo>
                    <a:pt x="2572" y="21086"/>
                    <a:pt x="3600" y="21086"/>
                    <a:pt x="4629" y="21086"/>
                  </a:cubicBezTo>
                  <a:cubicBezTo>
                    <a:pt x="5657" y="21086"/>
                    <a:pt x="6686" y="21086"/>
                    <a:pt x="7715" y="20057"/>
                  </a:cubicBezTo>
                  <a:cubicBezTo>
                    <a:pt x="20057" y="7715"/>
                    <a:pt x="20057" y="7715"/>
                    <a:pt x="20057" y="7715"/>
                  </a:cubicBezTo>
                  <a:cubicBezTo>
                    <a:pt x="21086" y="5657"/>
                    <a:pt x="21086" y="3600"/>
                    <a:pt x="20057" y="1543"/>
                  </a:cubicBezTo>
                  <a:cubicBezTo>
                    <a:pt x="18000" y="-514"/>
                    <a:pt x="15943" y="-514"/>
                    <a:pt x="13886" y="15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70" name="Freeform 71"/>
            <p:cNvSpPr/>
            <p:nvPr/>
          </p:nvSpPr>
          <p:spPr>
            <a:xfrm>
              <a:off x="8315984" y="1315076"/>
              <a:ext cx="7460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8900"/>
                    <a:pt x="1728" y="21600"/>
                    <a:pt x="3456" y="21600"/>
                  </a:cubicBezTo>
                  <a:cubicBezTo>
                    <a:pt x="18144" y="21600"/>
                    <a:pt x="18144" y="21600"/>
                    <a:pt x="18144" y="21600"/>
                  </a:cubicBezTo>
                  <a:cubicBezTo>
                    <a:pt x="19872" y="21600"/>
                    <a:pt x="21600" y="18900"/>
                    <a:pt x="21600" y="10800"/>
                  </a:cubicBezTo>
                  <a:cubicBezTo>
                    <a:pt x="21600" y="5400"/>
                    <a:pt x="19872" y="0"/>
                    <a:pt x="18144" y="0"/>
                  </a:cubicBezTo>
                  <a:cubicBezTo>
                    <a:pt x="3456" y="0"/>
                    <a:pt x="3456" y="0"/>
                    <a:pt x="3456" y="0"/>
                  </a:cubicBezTo>
                  <a:cubicBezTo>
                    <a:pt x="1728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71" name="Freeform 72"/>
            <p:cNvSpPr/>
            <p:nvPr/>
          </p:nvSpPr>
          <p:spPr>
            <a:xfrm>
              <a:off x="8364295" y="1195118"/>
              <a:ext cx="60659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086" extrusionOk="0">
                  <a:moveTo>
                    <a:pt x="7715" y="1543"/>
                  </a:moveTo>
                  <a:cubicBezTo>
                    <a:pt x="5657" y="-514"/>
                    <a:pt x="2572" y="-514"/>
                    <a:pt x="1543" y="1543"/>
                  </a:cubicBezTo>
                  <a:cubicBezTo>
                    <a:pt x="-514" y="2572"/>
                    <a:pt x="-514" y="5657"/>
                    <a:pt x="1543" y="7715"/>
                  </a:cubicBezTo>
                  <a:cubicBezTo>
                    <a:pt x="13886" y="20057"/>
                    <a:pt x="13886" y="20057"/>
                    <a:pt x="13886" y="20057"/>
                  </a:cubicBezTo>
                  <a:cubicBezTo>
                    <a:pt x="14915" y="21086"/>
                    <a:pt x="15943" y="21086"/>
                    <a:pt x="16972" y="21086"/>
                  </a:cubicBezTo>
                  <a:cubicBezTo>
                    <a:pt x="18000" y="21086"/>
                    <a:pt x="19029" y="21086"/>
                    <a:pt x="20057" y="20057"/>
                  </a:cubicBezTo>
                  <a:cubicBezTo>
                    <a:pt x="21086" y="18000"/>
                    <a:pt x="21086" y="15943"/>
                    <a:pt x="20057" y="13886"/>
                  </a:cubicBezTo>
                  <a:lnTo>
                    <a:pt x="7715" y="154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72" name="Freeform 73"/>
          <p:cNvSpPr/>
          <p:nvPr/>
        </p:nvSpPr>
        <p:spPr>
          <a:xfrm>
            <a:off x="11323817" y="1642043"/>
            <a:ext cx="280882" cy="277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88" y="0"/>
                </a:moveTo>
                <a:cubicBezTo>
                  <a:pt x="13869" y="0"/>
                  <a:pt x="12278" y="689"/>
                  <a:pt x="11141" y="1838"/>
                </a:cubicBezTo>
                <a:cubicBezTo>
                  <a:pt x="10914" y="2298"/>
                  <a:pt x="10686" y="2298"/>
                  <a:pt x="10459" y="1838"/>
                </a:cubicBezTo>
                <a:cubicBezTo>
                  <a:pt x="9322" y="689"/>
                  <a:pt x="7503" y="0"/>
                  <a:pt x="5912" y="0"/>
                </a:cubicBezTo>
                <a:cubicBezTo>
                  <a:pt x="2501" y="0"/>
                  <a:pt x="0" y="2298"/>
                  <a:pt x="0" y="5285"/>
                </a:cubicBezTo>
                <a:cubicBezTo>
                  <a:pt x="0" y="13557"/>
                  <a:pt x="9777" y="21140"/>
                  <a:pt x="10232" y="21370"/>
                </a:cubicBezTo>
                <a:cubicBezTo>
                  <a:pt x="10459" y="21600"/>
                  <a:pt x="10686" y="21600"/>
                  <a:pt x="10686" y="21600"/>
                </a:cubicBezTo>
                <a:cubicBezTo>
                  <a:pt x="10914" y="21600"/>
                  <a:pt x="11141" y="21600"/>
                  <a:pt x="11368" y="21370"/>
                </a:cubicBezTo>
                <a:cubicBezTo>
                  <a:pt x="11823" y="21140"/>
                  <a:pt x="21600" y="13557"/>
                  <a:pt x="21600" y="5285"/>
                </a:cubicBezTo>
                <a:cubicBezTo>
                  <a:pt x="21600" y="2298"/>
                  <a:pt x="19099" y="0"/>
                  <a:pt x="15688" y="0"/>
                </a:cubicBezTo>
                <a:close/>
                <a:moveTo>
                  <a:pt x="10686" y="19532"/>
                </a:moveTo>
                <a:cubicBezTo>
                  <a:pt x="8640" y="17923"/>
                  <a:pt x="1819" y="11489"/>
                  <a:pt x="1819" y="5285"/>
                </a:cubicBezTo>
                <a:cubicBezTo>
                  <a:pt x="1819" y="3447"/>
                  <a:pt x="3638" y="1838"/>
                  <a:pt x="5912" y="1838"/>
                </a:cubicBezTo>
                <a:cubicBezTo>
                  <a:pt x="7048" y="1838"/>
                  <a:pt x="8185" y="2298"/>
                  <a:pt x="9095" y="3217"/>
                </a:cubicBezTo>
                <a:cubicBezTo>
                  <a:pt x="9549" y="3906"/>
                  <a:pt x="10232" y="3906"/>
                  <a:pt x="10686" y="3906"/>
                </a:cubicBezTo>
                <a:cubicBezTo>
                  <a:pt x="11141" y="3906"/>
                  <a:pt x="11823" y="3906"/>
                  <a:pt x="12505" y="3217"/>
                </a:cubicBezTo>
                <a:cubicBezTo>
                  <a:pt x="13415" y="2298"/>
                  <a:pt x="14552" y="1838"/>
                  <a:pt x="15688" y="1838"/>
                </a:cubicBezTo>
                <a:cubicBezTo>
                  <a:pt x="17962" y="1838"/>
                  <a:pt x="19781" y="3447"/>
                  <a:pt x="19781" y="5285"/>
                </a:cubicBezTo>
                <a:cubicBezTo>
                  <a:pt x="19781" y="11489"/>
                  <a:pt x="12733" y="17923"/>
                  <a:pt x="10686" y="19532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73" name="Freeform 74"/>
          <p:cNvSpPr/>
          <p:nvPr/>
        </p:nvSpPr>
        <p:spPr>
          <a:xfrm>
            <a:off x="4028589" y="1627413"/>
            <a:ext cx="226753" cy="307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731"/>
                </a:moveTo>
                <a:cubicBezTo>
                  <a:pt x="21600" y="8515"/>
                  <a:pt x="21600" y="8515"/>
                  <a:pt x="21600" y="8515"/>
                </a:cubicBezTo>
                <a:cubicBezTo>
                  <a:pt x="21600" y="7685"/>
                  <a:pt x="21039" y="6854"/>
                  <a:pt x="20478" y="6231"/>
                </a:cubicBezTo>
                <a:cubicBezTo>
                  <a:pt x="20197" y="6023"/>
                  <a:pt x="20197" y="6023"/>
                  <a:pt x="19917" y="5815"/>
                </a:cubicBezTo>
                <a:cubicBezTo>
                  <a:pt x="13465" y="1038"/>
                  <a:pt x="13465" y="1038"/>
                  <a:pt x="13465" y="1038"/>
                </a:cubicBezTo>
                <a:cubicBezTo>
                  <a:pt x="12623" y="415"/>
                  <a:pt x="11221" y="0"/>
                  <a:pt x="10099" y="0"/>
                </a:cubicBezTo>
                <a:cubicBezTo>
                  <a:pt x="2525" y="0"/>
                  <a:pt x="2525" y="0"/>
                  <a:pt x="2525" y="0"/>
                </a:cubicBezTo>
                <a:cubicBezTo>
                  <a:pt x="1122" y="0"/>
                  <a:pt x="0" y="831"/>
                  <a:pt x="0" y="2077"/>
                </a:cubicBezTo>
                <a:cubicBezTo>
                  <a:pt x="0" y="19731"/>
                  <a:pt x="0" y="19731"/>
                  <a:pt x="0" y="19731"/>
                </a:cubicBezTo>
                <a:cubicBezTo>
                  <a:pt x="0" y="20769"/>
                  <a:pt x="1122" y="21600"/>
                  <a:pt x="2525" y="21600"/>
                </a:cubicBezTo>
                <a:cubicBezTo>
                  <a:pt x="18795" y="21600"/>
                  <a:pt x="18795" y="21600"/>
                  <a:pt x="18795" y="21600"/>
                </a:cubicBezTo>
                <a:cubicBezTo>
                  <a:pt x="20197" y="21600"/>
                  <a:pt x="21600" y="20769"/>
                  <a:pt x="21600" y="19731"/>
                </a:cubicBezTo>
                <a:close/>
                <a:moveTo>
                  <a:pt x="17673" y="6438"/>
                </a:moveTo>
                <a:cubicBezTo>
                  <a:pt x="13184" y="6438"/>
                  <a:pt x="13184" y="6438"/>
                  <a:pt x="13184" y="6438"/>
                </a:cubicBezTo>
                <a:cubicBezTo>
                  <a:pt x="12904" y="6438"/>
                  <a:pt x="12623" y="6231"/>
                  <a:pt x="12623" y="6023"/>
                </a:cubicBezTo>
                <a:cubicBezTo>
                  <a:pt x="12623" y="2908"/>
                  <a:pt x="12623" y="2908"/>
                  <a:pt x="12623" y="2908"/>
                </a:cubicBezTo>
                <a:lnTo>
                  <a:pt x="17673" y="6438"/>
                </a:lnTo>
                <a:close/>
                <a:moveTo>
                  <a:pt x="2244" y="19731"/>
                </a:moveTo>
                <a:cubicBezTo>
                  <a:pt x="2244" y="2077"/>
                  <a:pt x="2244" y="2077"/>
                  <a:pt x="2244" y="2077"/>
                </a:cubicBezTo>
                <a:cubicBezTo>
                  <a:pt x="2244" y="1869"/>
                  <a:pt x="2244" y="1662"/>
                  <a:pt x="2525" y="1662"/>
                </a:cubicBezTo>
                <a:cubicBezTo>
                  <a:pt x="10099" y="1662"/>
                  <a:pt x="10099" y="1662"/>
                  <a:pt x="10099" y="1662"/>
                </a:cubicBezTo>
                <a:cubicBezTo>
                  <a:pt x="10099" y="1662"/>
                  <a:pt x="10379" y="1662"/>
                  <a:pt x="10660" y="1662"/>
                </a:cubicBezTo>
                <a:cubicBezTo>
                  <a:pt x="10660" y="1869"/>
                  <a:pt x="10379" y="1869"/>
                  <a:pt x="10379" y="2077"/>
                </a:cubicBezTo>
                <a:cubicBezTo>
                  <a:pt x="10379" y="6023"/>
                  <a:pt x="10379" y="6023"/>
                  <a:pt x="10379" y="6023"/>
                </a:cubicBezTo>
                <a:cubicBezTo>
                  <a:pt x="10379" y="7269"/>
                  <a:pt x="11782" y="8100"/>
                  <a:pt x="13184" y="8100"/>
                </a:cubicBezTo>
                <a:cubicBezTo>
                  <a:pt x="18795" y="8100"/>
                  <a:pt x="18795" y="8100"/>
                  <a:pt x="18795" y="8100"/>
                </a:cubicBezTo>
                <a:cubicBezTo>
                  <a:pt x="18795" y="8100"/>
                  <a:pt x="19075" y="8100"/>
                  <a:pt x="19075" y="8100"/>
                </a:cubicBezTo>
                <a:cubicBezTo>
                  <a:pt x="19075" y="8100"/>
                  <a:pt x="19356" y="8308"/>
                  <a:pt x="19356" y="8515"/>
                </a:cubicBezTo>
                <a:cubicBezTo>
                  <a:pt x="19356" y="19731"/>
                  <a:pt x="19356" y="19731"/>
                  <a:pt x="19356" y="19731"/>
                </a:cubicBezTo>
                <a:cubicBezTo>
                  <a:pt x="19356" y="19938"/>
                  <a:pt x="19075" y="19938"/>
                  <a:pt x="18795" y="19938"/>
                </a:cubicBezTo>
                <a:cubicBezTo>
                  <a:pt x="2525" y="19938"/>
                  <a:pt x="2525" y="19938"/>
                  <a:pt x="2525" y="19938"/>
                </a:cubicBezTo>
                <a:cubicBezTo>
                  <a:pt x="2244" y="19938"/>
                  <a:pt x="2244" y="19938"/>
                  <a:pt x="2244" y="1973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74" name="Freeform 75"/>
          <p:cNvSpPr/>
          <p:nvPr/>
        </p:nvSpPr>
        <p:spPr>
          <a:xfrm>
            <a:off x="4455529" y="1612784"/>
            <a:ext cx="283807" cy="336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5" y="3979"/>
                </a:moveTo>
                <a:cubicBezTo>
                  <a:pt x="16875" y="947"/>
                  <a:pt x="16875" y="947"/>
                  <a:pt x="16875" y="947"/>
                </a:cubicBezTo>
                <a:cubicBezTo>
                  <a:pt x="16200" y="379"/>
                  <a:pt x="14850" y="0"/>
                  <a:pt x="13950" y="0"/>
                </a:cubicBezTo>
                <a:cubicBezTo>
                  <a:pt x="9900" y="0"/>
                  <a:pt x="9900" y="0"/>
                  <a:pt x="9900" y="0"/>
                </a:cubicBezTo>
                <a:cubicBezTo>
                  <a:pt x="8775" y="0"/>
                  <a:pt x="7650" y="758"/>
                  <a:pt x="7650" y="1895"/>
                </a:cubicBezTo>
                <a:cubicBezTo>
                  <a:pt x="2250" y="1895"/>
                  <a:pt x="2250" y="1895"/>
                  <a:pt x="2250" y="1895"/>
                </a:cubicBezTo>
                <a:cubicBezTo>
                  <a:pt x="900" y="1895"/>
                  <a:pt x="0" y="2653"/>
                  <a:pt x="0" y="3600"/>
                </a:cubicBezTo>
                <a:cubicBezTo>
                  <a:pt x="0" y="19895"/>
                  <a:pt x="0" y="19895"/>
                  <a:pt x="0" y="19895"/>
                </a:cubicBezTo>
                <a:cubicBezTo>
                  <a:pt x="0" y="20842"/>
                  <a:pt x="900" y="21600"/>
                  <a:pt x="2250" y="21600"/>
                </a:cubicBezTo>
                <a:cubicBezTo>
                  <a:pt x="15075" y="21600"/>
                  <a:pt x="15075" y="21600"/>
                  <a:pt x="15075" y="21600"/>
                </a:cubicBezTo>
                <a:cubicBezTo>
                  <a:pt x="16425" y="21600"/>
                  <a:pt x="17325" y="20842"/>
                  <a:pt x="17325" y="19895"/>
                </a:cubicBezTo>
                <a:cubicBezTo>
                  <a:pt x="17325" y="15726"/>
                  <a:pt x="17325" y="15726"/>
                  <a:pt x="17325" y="15726"/>
                </a:cubicBezTo>
                <a:cubicBezTo>
                  <a:pt x="19350" y="15726"/>
                  <a:pt x="19350" y="15726"/>
                  <a:pt x="19350" y="15726"/>
                </a:cubicBezTo>
                <a:cubicBezTo>
                  <a:pt x="20700" y="15726"/>
                  <a:pt x="21600" y="14968"/>
                  <a:pt x="21600" y="13832"/>
                </a:cubicBezTo>
                <a:cubicBezTo>
                  <a:pt x="21600" y="6442"/>
                  <a:pt x="21600" y="6442"/>
                  <a:pt x="21600" y="6442"/>
                </a:cubicBezTo>
                <a:cubicBezTo>
                  <a:pt x="21600" y="5684"/>
                  <a:pt x="21150" y="4926"/>
                  <a:pt x="20700" y="4358"/>
                </a:cubicBezTo>
                <a:cubicBezTo>
                  <a:pt x="20700" y="4168"/>
                  <a:pt x="20475" y="4168"/>
                  <a:pt x="20475" y="3979"/>
                </a:cubicBezTo>
                <a:close/>
                <a:moveTo>
                  <a:pt x="18450" y="4547"/>
                </a:moveTo>
                <a:cubicBezTo>
                  <a:pt x="16650" y="4547"/>
                  <a:pt x="16650" y="4547"/>
                  <a:pt x="16650" y="4547"/>
                </a:cubicBezTo>
                <a:cubicBezTo>
                  <a:pt x="16425" y="4547"/>
                  <a:pt x="16200" y="4358"/>
                  <a:pt x="16200" y="4168"/>
                </a:cubicBezTo>
                <a:cubicBezTo>
                  <a:pt x="16200" y="2653"/>
                  <a:pt x="16200" y="2653"/>
                  <a:pt x="16200" y="2653"/>
                </a:cubicBezTo>
                <a:lnTo>
                  <a:pt x="18450" y="4547"/>
                </a:lnTo>
                <a:close/>
                <a:moveTo>
                  <a:pt x="10350" y="4358"/>
                </a:moveTo>
                <a:cubicBezTo>
                  <a:pt x="14175" y="7768"/>
                  <a:pt x="14175" y="7768"/>
                  <a:pt x="14175" y="7768"/>
                </a:cubicBezTo>
                <a:cubicBezTo>
                  <a:pt x="10800" y="7768"/>
                  <a:pt x="10800" y="7768"/>
                  <a:pt x="10800" y="7768"/>
                </a:cubicBezTo>
                <a:cubicBezTo>
                  <a:pt x="10575" y="7768"/>
                  <a:pt x="10350" y="7579"/>
                  <a:pt x="10350" y="7389"/>
                </a:cubicBezTo>
                <a:lnTo>
                  <a:pt x="10350" y="4358"/>
                </a:lnTo>
                <a:close/>
                <a:moveTo>
                  <a:pt x="15525" y="19895"/>
                </a:moveTo>
                <a:cubicBezTo>
                  <a:pt x="15525" y="19895"/>
                  <a:pt x="15300" y="20084"/>
                  <a:pt x="15075" y="20084"/>
                </a:cubicBezTo>
                <a:cubicBezTo>
                  <a:pt x="2250" y="20084"/>
                  <a:pt x="2250" y="20084"/>
                  <a:pt x="2250" y="20084"/>
                </a:cubicBezTo>
                <a:cubicBezTo>
                  <a:pt x="2025" y="20084"/>
                  <a:pt x="1800" y="19895"/>
                  <a:pt x="1800" y="19895"/>
                </a:cubicBezTo>
                <a:cubicBezTo>
                  <a:pt x="1800" y="3600"/>
                  <a:pt x="1800" y="3600"/>
                  <a:pt x="1800" y="3600"/>
                </a:cubicBezTo>
                <a:cubicBezTo>
                  <a:pt x="1800" y="3411"/>
                  <a:pt x="2025" y="3411"/>
                  <a:pt x="2250" y="3411"/>
                </a:cubicBezTo>
                <a:cubicBezTo>
                  <a:pt x="8100" y="3411"/>
                  <a:pt x="8100" y="3411"/>
                  <a:pt x="8100" y="3411"/>
                </a:cubicBezTo>
                <a:cubicBezTo>
                  <a:pt x="8325" y="3411"/>
                  <a:pt x="8325" y="3411"/>
                  <a:pt x="8550" y="3411"/>
                </a:cubicBezTo>
                <a:cubicBezTo>
                  <a:pt x="8550" y="3411"/>
                  <a:pt x="8550" y="3600"/>
                  <a:pt x="8550" y="3600"/>
                </a:cubicBezTo>
                <a:cubicBezTo>
                  <a:pt x="8550" y="7389"/>
                  <a:pt x="8550" y="7389"/>
                  <a:pt x="8550" y="7389"/>
                </a:cubicBezTo>
                <a:cubicBezTo>
                  <a:pt x="8550" y="8337"/>
                  <a:pt x="9450" y="9284"/>
                  <a:pt x="10800" y="9284"/>
                </a:cubicBezTo>
                <a:cubicBezTo>
                  <a:pt x="15075" y="9284"/>
                  <a:pt x="15075" y="9284"/>
                  <a:pt x="15075" y="9284"/>
                </a:cubicBezTo>
                <a:cubicBezTo>
                  <a:pt x="15300" y="9284"/>
                  <a:pt x="15300" y="9284"/>
                  <a:pt x="15525" y="9284"/>
                </a:cubicBezTo>
                <a:cubicBezTo>
                  <a:pt x="15525" y="9284"/>
                  <a:pt x="15525" y="9474"/>
                  <a:pt x="15525" y="9474"/>
                </a:cubicBezTo>
                <a:lnTo>
                  <a:pt x="15525" y="19895"/>
                </a:lnTo>
                <a:close/>
                <a:moveTo>
                  <a:pt x="19800" y="13832"/>
                </a:moveTo>
                <a:cubicBezTo>
                  <a:pt x="19800" y="14021"/>
                  <a:pt x="19575" y="14211"/>
                  <a:pt x="19350" y="14211"/>
                </a:cubicBezTo>
                <a:cubicBezTo>
                  <a:pt x="17325" y="14211"/>
                  <a:pt x="17325" y="14211"/>
                  <a:pt x="17325" y="14211"/>
                </a:cubicBezTo>
                <a:cubicBezTo>
                  <a:pt x="17325" y="9474"/>
                  <a:pt x="17325" y="9474"/>
                  <a:pt x="17325" y="9474"/>
                </a:cubicBezTo>
                <a:cubicBezTo>
                  <a:pt x="17325" y="8716"/>
                  <a:pt x="16875" y="7768"/>
                  <a:pt x="16200" y="7200"/>
                </a:cubicBezTo>
                <a:cubicBezTo>
                  <a:pt x="11025" y="2842"/>
                  <a:pt x="11025" y="2842"/>
                  <a:pt x="11025" y="2842"/>
                </a:cubicBezTo>
                <a:cubicBezTo>
                  <a:pt x="10800" y="2653"/>
                  <a:pt x="10800" y="2653"/>
                  <a:pt x="10575" y="2463"/>
                </a:cubicBezTo>
                <a:cubicBezTo>
                  <a:pt x="10350" y="2274"/>
                  <a:pt x="9900" y="2274"/>
                  <a:pt x="9450" y="2084"/>
                </a:cubicBezTo>
                <a:cubicBezTo>
                  <a:pt x="9450" y="1895"/>
                  <a:pt x="9450" y="1895"/>
                  <a:pt x="9450" y="1895"/>
                </a:cubicBezTo>
                <a:cubicBezTo>
                  <a:pt x="9450" y="1705"/>
                  <a:pt x="9675" y="1516"/>
                  <a:pt x="9900" y="1516"/>
                </a:cubicBezTo>
                <a:cubicBezTo>
                  <a:pt x="13950" y="1516"/>
                  <a:pt x="13950" y="1516"/>
                  <a:pt x="13950" y="1516"/>
                </a:cubicBezTo>
                <a:cubicBezTo>
                  <a:pt x="14175" y="1516"/>
                  <a:pt x="14175" y="1516"/>
                  <a:pt x="14400" y="1516"/>
                </a:cubicBezTo>
                <a:cubicBezTo>
                  <a:pt x="14400" y="1705"/>
                  <a:pt x="14400" y="1705"/>
                  <a:pt x="14400" y="1895"/>
                </a:cubicBezTo>
                <a:cubicBezTo>
                  <a:pt x="14400" y="4168"/>
                  <a:pt x="14400" y="4168"/>
                  <a:pt x="14400" y="4168"/>
                </a:cubicBezTo>
                <a:cubicBezTo>
                  <a:pt x="14400" y="5305"/>
                  <a:pt x="15300" y="6063"/>
                  <a:pt x="16650" y="6063"/>
                </a:cubicBezTo>
                <a:cubicBezTo>
                  <a:pt x="19350" y="6063"/>
                  <a:pt x="19350" y="6063"/>
                  <a:pt x="19350" y="6063"/>
                </a:cubicBezTo>
                <a:cubicBezTo>
                  <a:pt x="19575" y="6063"/>
                  <a:pt x="19575" y="6063"/>
                  <a:pt x="19800" y="6063"/>
                </a:cubicBezTo>
                <a:cubicBezTo>
                  <a:pt x="19800" y="6253"/>
                  <a:pt x="19800" y="6253"/>
                  <a:pt x="19800" y="6442"/>
                </a:cubicBezTo>
                <a:lnTo>
                  <a:pt x="19800" y="13832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75" name="Freeform 76"/>
          <p:cNvSpPr/>
          <p:nvPr/>
        </p:nvSpPr>
        <p:spPr>
          <a:xfrm>
            <a:off x="4939523" y="1642043"/>
            <a:ext cx="329158" cy="277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285"/>
                </a:moveTo>
                <a:cubicBezTo>
                  <a:pt x="0" y="19302"/>
                  <a:pt x="0" y="19302"/>
                  <a:pt x="0" y="19302"/>
                </a:cubicBezTo>
                <a:cubicBezTo>
                  <a:pt x="0" y="20681"/>
                  <a:pt x="778" y="21600"/>
                  <a:pt x="1946" y="21600"/>
                </a:cubicBezTo>
                <a:cubicBezTo>
                  <a:pt x="19654" y="21600"/>
                  <a:pt x="19654" y="21600"/>
                  <a:pt x="19654" y="21600"/>
                </a:cubicBezTo>
                <a:cubicBezTo>
                  <a:pt x="20627" y="21600"/>
                  <a:pt x="21600" y="20681"/>
                  <a:pt x="21600" y="19302"/>
                </a:cubicBezTo>
                <a:cubicBezTo>
                  <a:pt x="21600" y="2298"/>
                  <a:pt x="21600" y="2298"/>
                  <a:pt x="21600" y="2298"/>
                </a:cubicBezTo>
                <a:cubicBezTo>
                  <a:pt x="21600" y="1149"/>
                  <a:pt x="20627" y="0"/>
                  <a:pt x="19654" y="0"/>
                </a:cubicBezTo>
                <a:cubicBezTo>
                  <a:pt x="13232" y="0"/>
                  <a:pt x="13232" y="0"/>
                  <a:pt x="13232" y="0"/>
                </a:cubicBezTo>
                <a:cubicBezTo>
                  <a:pt x="12454" y="0"/>
                  <a:pt x="11481" y="689"/>
                  <a:pt x="11092" y="1838"/>
                </a:cubicBezTo>
                <a:cubicBezTo>
                  <a:pt x="10703" y="2298"/>
                  <a:pt x="10703" y="2298"/>
                  <a:pt x="10703" y="2298"/>
                </a:cubicBezTo>
                <a:cubicBezTo>
                  <a:pt x="10508" y="2757"/>
                  <a:pt x="10119" y="2987"/>
                  <a:pt x="9730" y="2987"/>
                </a:cubicBezTo>
                <a:cubicBezTo>
                  <a:pt x="1946" y="2987"/>
                  <a:pt x="1946" y="2987"/>
                  <a:pt x="1946" y="2987"/>
                </a:cubicBezTo>
                <a:cubicBezTo>
                  <a:pt x="778" y="2987"/>
                  <a:pt x="0" y="4136"/>
                  <a:pt x="0" y="5285"/>
                </a:cubicBezTo>
                <a:close/>
                <a:moveTo>
                  <a:pt x="1557" y="5285"/>
                </a:moveTo>
                <a:cubicBezTo>
                  <a:pt x="1557" y="5055"/>
                  <a:pt x="1751" y="4826"/>
                  <a:pt x="1946" y="4826"/>
                </a:cubicBezTo>
                <a:cubicBezTo>
                  <a:pt x="9730" y="4826"/>
                  <a:pt x="9730" y="4826"/>
                  <a:pt x="9730" y="4826"/>
                </a:cubicBezTo>
                <a:cubicBezTo>
                  <a:pt x="10703" y="4826"/>
                  <a:pt x="11676" y="4136"/>
                  <a:pt x="12065" y="3217"/>
                </a:cubicBezTo>
                <a:cubicBezTo>
                  <a:pt x="12454" y="2528"/>
                  <a:pt x="12454" y="2528"/>
                  <a:pt x="12454" y="2528"/>
                </a:cubicBezTo>
                <a:cubicBezTo>
                  <a:pt x="12454" y="2298"/>
                  <a:pt x="13038" y="1838"/>
                  <a:pt x="13232" y="1838"/>
                </a:cubicBezTo>
                <a:cubicBezTo>
                  <a:pt x="19654" y="1838"/>
                  <a:pt x="19654" y="1838"/>
                  <a:pt x="19654" y="1838"/>
                </a:cubicBezTo>
                <a:cubicBezTo>
                  <a:pt x="19849" y="1838"/>
                  <a:pt x="20043" y="2068"/>
                  <a:pt x="20043" y="2298"/>
                </a:cubicBezTo>
                <a:cubicBezTo>
                  <a:pt x="20043" y="19302"/>
                  <a:pt x="20043" y="19302"/>
                  <a:pt x="20043" y="19302"/>
                </a:cubicBezTo>
                <a:cubicBezTo>
                  <a:pt x="20043" y="19532"/>
                  <a:pt x="19849" y="19762"/>
                  <a:pt x="19654" y="19762"/>
                </a:cubicBezTo>
                <a:cubicBezTo>
                  <a:pt x="1946" y="19762"/>
                  <a:pt x="1946" y="19762"/>
                  <a:pt x="1946" y="19762"/>
                </a:cubicBezTo>
                <a:cubicBezTo>
                  <a:pt x="1751" y="19762"/>
                  <a:pt x="1557" y="19532"/>
                  <a:pt x="1557" y="19302"/>
                </a:cubicBezTo>
                <a:lnTo>
                  <a:pt x="1557" y="5285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22" name="组合 521"/>
          <p:cNvGrpSpPr/>
          <p:nvPr/>
        </p:nvGrpSpPr>
        <p:grpSpPr>
          <a:xfrm>
            <a:off x="5468868" y="1611321"/>
            <a:ext cx="185791" cy="339399"/>
            <a:chOff x="4683547" y="1673493"/>
            <a:chExt cx="185791" cy="339399"/>
          </a:xfrm>
        </p:grpSpPr>
        <p:sp>
          <p:nvSpPr>
            <p:cNvPr id="76" name="Freeform 77"/>
            <p:cNvSpPr/>
            <p:nvPr/>
          </p:nvSpPr>
          <p:spPr>
            <a:xfrm>
              <a:off x="4683547" y="1767120"/>
              <a:ext cx="185791" cy="24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86"/>
                  </a:moveTo>
                  <a:cubicBezTo>
                    <a:pt x="21600" y="1041"/>
                    <a:pt x="21600" y="1041"/>
                    <a:pt x="21600" y="1041"/>
                  </a:cubicBezTo>
                  <a:cubicBezTo>
                    <a:pt x="21600" y="520"/>
                    <a:pt x="20914" y="0"/>
                    <a:pt x="20229" y="0"/>
                  </a:cubicBezTo>
                  <a:cubicBezTo>
                    <a:pt x="19543" y="0"/>
                    <a:pt x="18857" y="520"/>
                    <a:pt x="18857" y="1041"/>
                  </a:cubicBezTo>
                  <a:cubicBezTo>
                    <a:pt x="18857" y="1041"/>
                    <a:pt x="18857" y="1041"/>
                    <a:pt x="18857" y="1041"/>
                  </a:cubicBezTo>
                  <a:cubicBezTo>
                    <a:pt x="18857" y="5986"/>
                    <a:pt x="18857" y="5986"/>
                    <a:pt x="18857" y="5986"/>
                  </a:cubicBezTo>
                  <a:cubicBezTo>
                    <a:pt x="18857" y="7547"/>
                    <a:pt x="15771" y="10410"/>
                    <a:pt x="12000" y="10410"/>
                  </a:cubicBezTo>
                  <a:cubicBezTo>
                    <a:pt x="10629" y="10410"/>
                    <a:pt x="10629" y="10410"/>
                    <a:pt x="10629" y="10410"/>
                  </a:cubicBezTo>
                  <a:cubicBezTo>
                    <a:pt x="9257" y="10410"/>
                    <a:pt x="9257" y="10410"/>
                    <a:pt x="9257" y="10410"/>
                  </a:cubicBezTo>
                  <a:cubicBezTo>
                    <a:pt x="5486" y="10410"/>
                    <a:pt x="2743" y="7547"/>
                    <a:pt x="2743" y="5986"/>
                  </a:cubicBezTo>
                  <a:cubicBezTo>
                    <a:pt x="2743" y="1301"/>
                    <a:pt x="2743" y="1301"/>
                    <a:pt x="2743" y="1301"/>
                  </a:cubicBezTo>
                  <a:cubicBezTo>
                    <a:pt x="2743" y="1301"/>
                    <a:pt x="2743" y="1301"/>
                    <a:pt x="2743" y="1301"/>
                  </a:cubicBezTo>
                  <a:cubicBezTo>
                    <a:pt x="2743" y="520"/>
                    <a:pt x="2057" y="260"/>
                    <a:pt x="1371" y="260"/>
                  </a:cubicBezTo>
                  <a:cubicBezTo>
                    <a:pt x="686" y="260"/>
                    <a:pt x="0" y="520"/>
                    <a:pt x="0" y="1301"/>
                  </a:cubicBezTo>
                  <a:cubicBezTo>
                    <a:pt x="0" y="5986"/>
                    <a:pt x="0" y="5986"/>
                    <a:pt x="0" y="5986"/>
                  </a:cubicBezTo>
                  <a:cubicBezTo>
                    <a:pt x="0" y="8848"/>
                    <a:pt x="4114" y="12492"/>
                    <a:pt x="9257" y="12492"/>
                  </a:cubicBezTo>
                  <a:cubicBezTo>
                    <a:pt x="9257" y="19518"/>
                    <a:pt x="9257" y="19518"/>
                    <a:pt x="9257" y="19518"/>
                  </a:cubicBezTo>
                  <a:cubicBezTo>
                    <a:pt x="5143" y="19518"/>
                    <a:pt x="5143" y="19518"/>
                    <a:pt x="5143" y="19518"/>
                  </a:cubicBezTo>
                  <a:cubicBezTo>
                    <a:pt x="4457" y="19518"/>
                    <a:pt x="3771" y="19778"/>
                    <a:pt x="3771" y="20559"/>
                  </a:cubicBezTo>
                  <a:cubicBezTo>
                    <a:pt x="3771" y="21080"/>
                    <a:pt x="4457" y="21600"/>
                    <a:pt x="5143" y="21600"/>
                  </a:cubicBezTo>
                  <a:cubicBezTo>
                    <a:pt x="16457" y="21600"/>
                    <a:pt x="16457" y="21600"/>
                    <a:pt x="16457" y="21600"/>
                  </a:cubicBezTo>
                  <a:cubicBezTo>
                    <a:pt x="17143" y="21600"/>
                    <a:pt x="17829" y="21080"/>
                    <a:pt x="17829" y="20559"/>
                  </a:cubicBezTo>
                  <a:cubicBezTo>
                    <a:pt x="17829" y="19778"/>
                    <a:pt x="17143" y="19518"/>
                    <a:pt x="16457" y="19518"/>
                  </a:cubicBezTo>
                  <a:cubicBezTo>
                    <a:pt x="12000" y="19518"/>
                    <a:pt x="12000" y="19518"/>
                    <a:pt x="12000" y="19518"/>
                  </a:cubicBezTo>
                  <a:cubicBezTo>
                    <a:pt x="12000" y="12492"/>
                    <a:pt x="12000" y="12492"/>
                    <a:pt x="12000" y="12492"/>
                  </a:cubicBezTo>
                  <a:cubicBezTo>
                    <a:pt x="17143" y="12492"/>
                    <a:pt x="21600" y="8848"/>
                    <a:pt x="21600" y="598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77" name="Freeform 78"/>
            <p:cNvSpPr/>
            <p:nvPr/>
          </p:nvSpPr>
          <p:spPr>
            <a:xfrm>
              <a:off x="4724509" y="1673493"/>
              <a:ext cx="103868" cy="191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26" y="21600"/>
                  </a:moveTo>
                  <a:cubicBezTo>
                    <a:pt x="17280" y="21600"/>
                    <a:pt x="21600" y="19274"/>
                    <a:pt x="21600" y="16615"/>
                  </a:cubicBezTo>
                  <a:cubicBezTo>
                    <a:pt x="21600" y="11963"/>
                    <a:pt x="21600" y="11963"/>
                    <a:pt x="21600" y="11963"/>
                  </a:cubicBezTo>
                  <a:cubicBezTo>
                    <a:pt x="21600" y="5317"/>
                    <a:pt x="21600" y="5317"/>
                    <a:pt x="21600" y="5317"/>
                  </a:cubicBezTo>
                  <a:cubicBezTo>
                    <a:pt x="21600" y="2326"/>
                    <a:pt x="17280" y="0"/>
                    <a:pt x="11726" y="0"/>
                  </a:cubicBezTo>
                  <a:cubicBezTo>
                    <a:pt x="9257" y="0"/>
                    <a:pt x="9257" y="0"/>
                    <a:pt x="9257" y="0"/>
                  </a:cubicBezTo>
                  <a:cubicBezTo>
                    <a:pt x="4320" y="0"/>
                    <a:pt x="0" y="2326"/>
                    <a:pt x="0" y="5317"/>
                  </a:cubicBezTo>
                  <a:cubicBezTo>
                    <a:pt x="0" y="12295"/>
                    <a:pt x="0" y="12295"/>
                    <a:pt x="0" y="12295"/>
                  </a:cubicBezTo>
                  <a:cubicBezTo>
                    <a:pt x="0" y="16615"/>
                    <a:pt x="0" y="16615"/>
                    <a:pt x="0" y="16615"/>
                  </a:cubicBezTo>
                  <a:cubicBezTo>
                    <a:pt x="0" y="19274"/>
                    <a:pt x="4320" y="21600"/>
                    <a:pt x="9257" y="21600"/>
                  </a:cubicBezTo>
                  <a:lnTo>
                    <a:pt x="11726" y="21600"/>
                  </a:lnTo>
                  <a:close/>
                  <a:moveTo>
                    <a:pt x="4937" y="16615"/>
                  </a:moveTo>
                  <a:cubicBezTo>
                    <a:pt x="4937" y="5317"/>
                    <a:pt x="4937" y="5317"/>
                    <a:pt x="4937" y="5317"/>
                  </a:cubicBezTo>
                  <a:cubicBezTo>
                    <a:pt x="4937" y="3988"/>
                    <a:pt x="6789" y="2658"/>
                    <a:pt x="9257" y="2658"/>
                  </a:cubicBezTo>
                  <a:cubicBezTo>
                    <a:pt x="11726" y="2658"/>
                    <a:pt x="11726" y="2658"/>
                    <a:pt x="11726" y="2658"/>
                  </a:cubicBezTo>
                  <a:cubicBezTo>
                    <a:pt x="14194" y="2658"/>
                    <a:pt x="16663" y="3988"/>
                    <a:pt x="16663" y="5317"/>
                  </a:cubicBezTo>
                  <a:cubicBezTo>
                    <a:pt x="16663" y="16615"/>
                    <a:pt x="16663" y="16615"/>
                    <a:pt x="16663" y="16615"/>
                  </a:cubicBezTo>
                  <a:cubicBezTo>
                    <a:pt x="16663" y="17945"/>
                    <a:pt x="14194" y="18942"/>
                    <a:pt x="11726" y="18942"/>
                  </a:cubicBezTo>
                  <a:cubicBezTo>
                    <a:pt x="9257" y="18942"/>
                    <a:pt x="9257" y="18942"/>
                    <a:pt x="9257" y="18942"/>
                  </a:cubicBezTo>
                  <a:cubicBezTo>
                    <a:pt x="6789" y="18942"/>
                    <a:pt x="4937" y="17945"/>
                    <a:pt x="4937" y="1661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78" name="组合 3"/>
          <p:cNvGrpSpPr/>
          <p:nvPr/>
        </p:nvGrpSpPr>
        <p:grpSpPr>
          <a:xfrm>
            <a:off x="5854846" y="1618636"/>
            <a:ext cx="256011" cy="324769"/>
            <a:chOff x="0" y="0"/>
            <a:chExt cx="478480" cy="606987"/>
          </a:xfrm>
          <a:solidFill>
            <a:srgbClr val="030303"/>
          </a:solidFill>
        </p:grpSpPr>
        <p:sp>
          <p:nvSpPr>
            <p:cNvPr id="502" name="Freeform 79"/>
            <p:cNvSpPr/>
            <p:nvPr/>
          </p:nvSpPr>
          <p:spPr>
            <a:xfrm>
              <a:off x="65620" y="1378"/>
              <a:ext cx="412861" cy="340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3" extrusionOk="0">
                  <a:moveTo>
                    <a:pt x="14688" y="16984"/>
                  </a:moveTo>
                  <a:cubicBezTo>
                    <a:pt x="13536" y="16636"/>
                    <a:pt x="12096" y="16636"/>
                    <a:pt x="10944" y="16984"/>
                  </a:cubicBezTo>
                  <a:cubicBezTo>
                    <a:pt x="6624" y="18378"/>
                    <a:pt x="6624" y="18378"/>
                    <a:pt x="6624" y="18378"/>
                  </a:cubicBezTo>
                  <a:cubicBezTo>
                    <a:pt x="5760" y="18726"/>
                    <a:pt x="4608" y="18726"/>
                    <a:pt x="4032" y="18378"/>
                  </a:cubicBezTo>
                  <a:cubicBezTo>
                    <a:pt x="0" y="16984"/>
                    <a:pt x="0" y="16984"/>
                    <a:pt x="0" y="16984"/>
                  </a:cubicBezTo>
                  <a:cubicBezTo>
                    <a:pt x="0" y="20119"/>
                    <a:pt x="0" y="20119"/>
                    <a:pt x="0" y="20119"/>
                  </a:cubicBezTo>
                  <a:cubicBezTo>
                    <a:pt x="3456" y="21165"/>
                    <a:pt x="3456" y="21165"/>
                    <a:pt x="3456" y="21165"/>
                  </a:cubicBezTo>
                  <a:cubicBezTo>
                    <a:pt x="4032" y="21513"/>
                    <a:pt x="4608" y="21513"/>
                    <a:pt x="5184" y="21513"/>
                  </a:cubicBezTo>
                  <a:cubicBezTo>
                    <a:pt x="6048" y="21513"/>
                    <a:pt x="6624" y="21513"/>
                    <a:pt x="7200" y="21165"/>
                  </a:cubicBezTo>
                  <a:cubicBezTo>
                    <a:pt x="11520" y="19423"/>
                    <a:pt x="11520" y="19423"/>
                    <a:pt x="11520" y="19423"/>
                  </a:cubicBezTo>
                  <a:cubicBezTo>
                    <a:pt x="12096" y="19423"/>
                    <a:pt x="13536" y="19423"/>
                    <a:pt x="14112" y="19423"/>
                  </a:cubicBezTo>
                  <a:cubicBezTo>
                    <a:pt x="18432" y="21165"/>
                    <a:pt x="18432" y="21165"/>
                    <a:pt x="18432" y="21165"/>
                  </a:cubicBezTo>
                  <a:cubicBezTo>
                    <a:pt x="18720" y="21165"/>
                    <a:pt x="19008" y="21513"/>
                    <a:pt x="19296" y="21513"/>
                  </a:cubicBezTo>
                  <a:cubicBezTo>
                    <a:pt x="19872" y="21513"/>
                    <a:pt x="20448" y="21165"/>
                    <a:pt x="21024" y="20468"/>
                  </a:cubicBezTo>
                  <a:cubicBezTo>
                    <a:pt x="21312" y="20119"/>
                    <a:pt x="21600" y="19423"/>
                    <a:pt x="21600" y="18378"/>
                  </a:cubicBezTo>
                  <a:cubicBezTo>
                    <a:pt x="21600" y="5836"/>
                    <a:pt x="21600" y="5836"/>
                    <a:pt x="21600" y="5836"/>
                  </a:cubicBezTo>
                  <a:cubicBezTo>
                    <a:pt x="21600" y="4094"/>
                    <a:pt x="20448" y="2352"/>
                    <a:pt x="19008" y="2003"/>
                  </a:cubicBezTo>
                  <a:cubicBezTo>
                    <a:pt x="14688" y="261"/>
                    <a:pt x="14688" y="261"/>
                    <a:pt x="14688" y="261"/>
                  </a:cubicBezTo>
                  <a:cubicBezTo>
                    <a:pt x="13536" y="-87"/>
                    <a:pt x="12096" y="-87"/>
                    <a:pt x="10944" y="261"/>
                  </a:cubicBezTo>
                  <a:cubicBezTo>
                    <a:pt x="6624" y="2003"/>
                    <a:pt x="6624" y="2003"/>
                    <a:pt x="6624" y="2003"/>
                  </a:cubicBezTo>
                  <a:cubicBezTo>
                    <a:pt x="5760" y="2352"/>
                    <a:pt x="4608" y="2352"/>
                    <a:pt x="4032" y="2003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610"/>
                    <a:pt x="0" y="958"/>
                    <a:pt x="0" y="1307"/>
                  </a:cubicBezTo>
                  <a:cubicBezTo>
                    <a:pt x="0" y="3397"/>
                    <a:pt x="0" y="3397"/>
                    <a:pt x="0" y="3397"/>
                  </a:cubicBezTo>
                  <a:cubicBezTo>
                    <a:pt x="3456" y="4790"/>
                    <a:pt x="3456" y="4790"/>
                    <a:pt x="3456" y="4790"/>
                  </a:cubicBezTo>
                  <a:cubicBezTo>
                    <a:pt x="4320" y="5139"/>
                    <a:pt x="6048" y="5139"/>
                    <a:pt x="7200" y="4790"/>
                  </a:cubicBezTo>
                  <a:cubicBezTo>
                    <a:pt x="11520" y="3048"/>
                    <a:pt x="11520" y="3048"/>
                    <a:pt x="11520" y="3048"/>
                  </a:cubicBezTo>
                  <a:cubicBezTo>
                    <a:pt x="12096" y="2700"/>
                    <a:pt x="13536" y="2700"/>
                    <a:pt x="14112" y="3048"/>
                  </a:cubicBezTo>
                  <a:cubicBezTo>
                    <a:pt x="18432" y="4790"/>
                    <a:pt x="18432" y="4790"/>
                    <a:pt x="18432" y="4790"/>
                  </a:cubicBezTo>
                  <a:cubicBezTo>
                    <a:pt x="18720" y="4790"/>
                    <a:pt x="19296" y="5487"/>
                    <a:pt x="19296" y="5836"/>
                  </a:cubicBezTo>
                  <a:cubicBezTo>
                    <a:pt x="19008" y="18378"/>
                    <a:pt x="19008" y="18378"/>
                    <a:pt x="19008" y="18378"/>
                  </a:cubicBezTo>
                  <a:lnTo>
                    <a:pt x="14688" y="1698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03" name="Freeform 80"/>
            <p:cNvSpPr/>
            <p:nvPr/>
          </p:nvSpPr>
          <p:spPr>
            <a:xfrm>
              <a:off x="-1" y="-1"/>
              <a:ext cx="43748" cy="606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21207"/>
                    <a:pt x="21600" y="20815"/>
                  </a:cubicBezTo>
                  <a:cubicBezTo>
                    <a:pt x="21600" y="785"/>
                    <a:pt x="21600" y="785"/>
                    <a:pt x="21600" y="785"/>
                  </a:cubicBezTo>
                  <a:cubicBezTo>
                    <a:pt x="21600" y="196"/>
                    <a:pt x="16200" y="0"/>
                    <a:pt x="10800" y="0"/>
                  </a:cubicBezTo>
                  <a:cubicBezTo>
                    <a:pt x="5400" y="0"/>
                    <a:pt x="0" y="196"/>
                    <a:pt x="0" y="785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0" y="8836"/>
                    <a:pt x="0" y="8836"/>
                    <a:pt x="0" y="8836"/>
                  </a:cubicBezTo>
                  <a:cubicBezTo>
                    <a:pt x="0" y="20815"/>
                    <a:pt x="0" y="20815"/>
                    <a:pt x="0" y="20815"/>
                  </a:cubicBezTo>
                  <a:cubicBezTo>
                    <a:pt x="0" y="21207"/>
                    <a:pt x="54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4" name="组合 523"/>
          <p:cNvGrpSpPr/>
          <p:nvPr/>
        </p:nvGrpSpPr>
        <p:grpSpPr>
          <a:xfrm>
            <a:off x="6929611" y="1578405"/>
            <a:ext cx="405230" cy="405230"/>
            <a:chOff x="6165488" y="1639845"/>
            <a:chExt cx="405230" cy="405230"/>
          </a:xfrm>
        </p:grpSpPr>
        <p:sp>
          <p:nvSpPr>
            <p:cNvPr id="79" name="Freeform 81"/>
            <p:cNvSpPr/>
            <p:nvPr/>
          </p:nvSpPr>
          <p:spPr>
            <a:xfrm>
              <a:off x="6165488" y="1639845"/>
              <a:ext cx="405230" cy="405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" y="13086"/>
                  </a:moveTo>
                  <a:cubicBezTo>
                    <a:pt x="1734" y="13086"/>
                    <a:pt x="1734" y="13086"/>
                    <a:pt x="1734" y="13086"/>
                  </a:cubicBezTo>
                  <a:cubicBezTo>
                    <a:pt x="1892" y="13086"/>
                    <a:pt x="2365" y="13401"/>
                    <a:pt x="2365" y="13559"/>
                  </a:cubicBezTo>
                  <a:cubicBezTo>
                    <a:pt x="2838" y="14820"/>
                    <a:pt x="2838" y="14820"/>
                    <a:pt x="2838" y="14820"/>
                  </a:cubicBezTo>
                  <a:cubicBezTo>
                    <a:pt x="2996" y="14978"/>
                    <a:pt x="2838" y="15293"/>
                    <a:pt x="2680" y="15609"/>
                  </a:cubicBezTo>
                  <a:cubicBezTo>
                    <a:pt x="2680" y="15609"/>
                    <a:pt x="2680" y="15609"/>
                    <a:pt x="2680" y="15609"/>
                  </a:cubicBezTo>
                  <a:cubicBezTo>
                    <a:pt x="2365" y="15924"/>
                    <a:pt x="2207" y="16239"/>
                    <a:pt x="2207" y="16712"/>
                  </a:cubicBezTo>
                  <a:cubicBezTo>
                    <a:pt x="2207" y="17185"/>
                    <a:pt x="2365" y="17501"/>
                    <a:pt x="2680" y="17816"/>
                  </a:cubicBezTo>
                  <a:cubicBezTo>
                    <a:pt x="3784" y="18920"/>
                    <a:pt x="3784" y="18920"/>
                    <a:pt x="3784" y="18920"/>
                  </a:cubicBezTo>
                  <a:cubicBezTo>
                    <a:pt x="4415" y="19550"/>
                    <a:pt x="5361" y="19550"/>
                    <a:pt x="5991" y="18920"/>
                  </a:cubicBezTo>
                  <a:cubicBezTo>
                    <a:pt x="5991" y="18920"/>
                    <a:pt x="5991" y="18920"/>
                    <a:pt x="5991" y="18920"/>
                  </a:cubicBezTo>
                  <a:cubicBezTo>
                    <a:pt x="6149" y="18762"/>
                    <a:pt x="6622" y="18604"/>
                    <a:pt x="6780" y="18762"/>
                  </a:cubicBezTo>
                  <a:cubicBezTo>
                    <a:pt x="8041" y="19235"/>
                    <a:pt x="8041" y="19235"/>
                    <a:pt x="8041" y="19235"/>
                  </a:cubicBezTo>
                  <a:cubicBezTo>
                    <a:pt x="8199" y="19235"/>
                    <a:pt x="8514" y="19550"/>
                    <a:pt x="8514" y="19866"/>
                  </a:cubicBezTo>
                  <a:cubicBezTo>
                    <a:pt x="8514" y="20023"/>
                    <a:pt x="8514" y="20023"/>
                    <a:pt x="8514" y="20023"/>
                  </a:cubicBezTo>
                  <a:cubicBezTo>
                    <a:pt x="8514" y="20812"/>
                    <a:pt x="9145" y="21600"/>
                    <a:pt x="9933" y="21600"/>
                  </a:cubicBezTo>
                  <a:cubicBezTo>
                    <a:pt x="11667" y="21600"/>
                    <a:pt x="11667" y="21600"/>
                    <a:pt x="11667" y="21600"/>
                  </a:cubicBezTo>
                  <a:cubicBezTo>
                    <a:pt x="12455" y="21600"/>
                    <a:pt x="13086" y="20812"/>
                    <a:pt x="13086" y="20023"/>
                  </a:cubicBezTo>
                  <a:cubicBezTo>
                    <a:pt x="13086" y="19866"/>
                    <a:pt x="13086" y="19866"/>
                    <a:pt x="13086" y="19866"/>
                  </a:cubicBezTo>
                  <a:cubicBezTo>
                    <a:pt x="13086" y="19550"/>
                    <a:pt x="13401" y="19235"/>
                    <a:pt x="13559" y="19235"/>
                  </a:cubicBezTo>
                  <a:cubicBezTo>
                    <a:pt x="14820" y="18762"/>
                    <a:pt x="14820" y="18762"/>
                    <a:pt x="14820" y="18762"/>
                  </a:cubicBezTo>
                  <a:cubicBezTo>
                    <a:pt x="14978" y="18604"/>
                    <a:pt x="15293" y="18762"/>
                    <a:pt x="15609" y="18920"/>
                  </a:cubicBezTo>
                  <a:cubicBezTo>
                    <a:pt x="15609" y="18920"/>
                    <a:pt x="15609" y="18920"/>
                    <a:pt x="15609" y="18920"/>
                  </a:cubicBezTo>
                  <a:cubicBezTo>
                    <a:pt x="16239" y="19550"/>
                    <a:pt x="17185" y="19550"/>
                    <a:pt x="17816" y="18920"/>
                  </a:cubicBezTo>
                  <a:cubicBezTo>
                    <a:pt x="18920" y="17816"/>
                    <a:pt x="18920" y="17816"/>
                    <a:pt x="18920" y="17816"/>
                  </a:cubicBezTo>
                  <a:cubicBezTo>
                    <a:pt x="19235" y="17501"/>
                    <a:pt x="19393" y="17185"/>
                    <a:pt x="19393" y="16712"/>
                  </a:cubicBezTo>
                  <a:cubicBezTo>
                    <a:pt x="19393" y="16239"/>
                    <a:pt x="19235" y="15924"/>
                    <a:pt x="18920" y="15609"/>
                  </a:cubicBezTo>
                  <a:cubicBezTo>
                    <a:pt x="18920" y="15609"/>
                    <a:pt x="18920" y="15609"/>
                    <a:pt x="18920" y="15609"/>
                  </a:cubicBezTo>
                  <a:cubicBezTo>
                    <a:pt x="18604" y="15293"/>
                    <a:pt x="18604" y="14978"/>
                    <a:pt x="18762" y="14820"/>
                  </a:cubicBezTo>
                  <a:cubicBezTo>
                    <a:pt x="19235" y="13559"/>
                    <a:pt x="19235" y="13559"/>
                    <a:pt x="19235" y="13559"/>
                  </a:cubicBezTo>
                  <a:cubicBezTo>
                    <a:pt x="19235" y="13401"/>
                    <a:pt x="19550" y="13086"/>
                    <a:pt x="19866" y="13086"/>
                  </a:cubicBezTo>
                  <a:cubicBezTo>
                    <a:pt x="20023" y="13086"/>
                    <a:pt x="20023" y="13086"/>
                    <a:pt x="20023" y="13086"/>
                  </a:cubicBezTo>
                  <a:cubicBezTo>
                    <a:pt x="20812" y="13086"/>
                    <a:pt x="21600" y="12455"/>
                    <a:pt x="21600" y="11667"/>
                  </a:cubicBezTo>
                  <a:cubicBezTo>
                    <a:pt x="21600" y="9933"/>
                    <a:pt x="21600" y="9933"/>
                    <a:pt x="21600" y="9933"/>
                  </a:cubicBezTo>
                  <a:cubicBezTo>
                    <a:pt x="21600" y="9145"/>
                    <a:pt x="20812" y="8514"/>
                    <a:pt x="20023" y="8514"/>
                  </a:cubicBezTo>
                  <a:cubicBezTo>
                    <a:pt x="19866" y="8514"/>
                    <a:pt x="19866" y="8514"/>
                    <a:pt x="19866" y="8514"/>
                  </a:cubicBezTo>
                  <a:cubicBezTo>
                    <a:pt x="19550" y="8514"/>
                    <a:pt x="19235" y="8199"/>
                    <a:pt x="19235" y="8041"/>
                  </a:cubicBezTo>
                  <a:cubicBezTo>
                    <a:pt x="18762" y="6780"/>
                    <a:pt x="18762" y="6780"/>
                    <a:pt x="18762" y="6780"/>
                  </a:cubicBezTo>
                  <a:cubicBezTo>
                    <a:pt x="18604" y="6622"/>
                    <a:pt x="18604" y="6149"/>
                    <a:pt x="18920" y="5991"/>
                  </a:cubicBezTo>
                  <a:cubicBezTo>
                    <a:pt x="18920" y="5991"/>
                    <a:pt x="18920" y="5991"/>
                    <a:pt x="18920" y="5991"/>
                  </a:cubicBezTo>
                  <a:cubicBezTo>
                    <a:pt x="19550" y="5361"/>
                    <a:pt x="19550" y="4415"/>
                    <a:pt x="18920" y="3784"/>
                  </a:cubicBezTo>
                  <a:cubicBezTo>
                    <a:pt x="17816" y="2680"/>
                    <a:pt x="17816" y="2680"/>
                    <a:pt x="17816" y="2680"/>
                  </a:cubicBezTo>
                  <a:cubicBezTo>
                    <a:pt x="17185" y="2050"/>
                    <a:pt x="16239" y="2050"/>
                    <a:pt x="15609" y="2680"/>
                  </a:cubicBezTo>
                  <a:cubicBezTo>
                    <a:pt x="15609" y="2680"/>
                    <a:pt x="15609" y="2680"/>
                    <a:pt x="15609" y="2680"/>
                  </a:cubicBezTo>
                  <a:cubicBezTo>
                    <a:pt x="15293" y="2838"/>
                    <a:pt x="14978" y="2996"/>
                    <a:pt x="14820" y="2838"/>
                  </a:cubicBezTo>
                  <a:cubicBezTo>
                    <a:pt x="13559" y="2365"/>
                    <a:pt x="13559" y="2365"/>
                    <a:pt x="13559" y="2365"/>
                  </a:cubicBezTo>
                  <a:cubicBezTo>
                    <a:pt x="13401" y="2365"/>
                    <a:pt x="13086" y="1892"/>
                    <a:pt x="13086" y="1734"/>
                  </a:cubicBezTo>
                  <a:cubicBezTo>
                    <a:pt x="13086" y="1577"/>
                    <a:pt x="13086" y="1577"/>
                    <a:pt x="13086" y="1577"/>
                  </a:cubicBezTo>
                  <a:cubicBezTo>
                    <a:pt x="13086" y="788"/>
                    <a:pt x="12455" y="0"/>
                    <a:pt x="11667" y="0"/>
                  </a:cubicBezTo>
                  <a:cubicBezTo>
                    <a:pt x="9933" y="0"/>
                    <a:pt x="9933" y="0"/>
                    <a:pt x="9933" y="0"/>
                  </a:cubicBezTo>
                  <a:cubicBezTo>
                    <a:pt x="9145" y="0"/>
                    <a:pt x="8514" y="788"/>
                    <a:pt x="8514" y="1577"/>
                  </a:cubicBezTo>
                  <a:cubicBezTo>
                    <a:pt x="8514" y="1734"/>
                    <a:pt x="8514" y="1734"/>
                    <a:pt x="8514" y="1734"/>
                  </a:cubicBezTo>
                  <a:cubicBezTo>
                    <a:pt x="8514" y="1892"/>
                    <a:pt x="8199" y="2365"/>
                    <a:pt x="8041" y="2365"/>
                  </a:cubicBezTo>
                  <a:cubicBezTo>
                    <a:pt x="6780" y="2838"/>
                    <a:pt x="6780" y="2838"/>
                    <a:pt x="6780" y="2838"/>
                  </a:cubicBezTo>
                  <a:cubicBezTo>
                    <a:pt x="6622" y="2996"/>
                    <a:pt x="6149" y="2838"/>
                    <a:pt x="5991" y="2680"/>
                  </a:cubicBezTo>
                  <a:cubicBezTo>
                    <a:pt x="5991" y="2680"/>
                    <a:pt x="5991" y="2680"/>
                    <a:pt x="5991" y="2680"/>
                  </a:cubicBezTo>
                  <a:cubicBezTo>
                    <a:pt x="5361" y="2050"/>
                    <a:pt x="4415" y="2050"/>
                    <a:pt x="3784" y="2680"/>
                  </a:cubicBezTo>
                  <a:cubicBezTo>
                    <a:pt x="2680" y="3784"/>
                    <a:pt x="2680" y="3784"/>
                    <a:pt x="2680" y="3784"/>
                  </a:cubicBezTo>
                  <a:cubicBezTo>
                    <a:pt x="2365" y="4099"/>
                    <a:pt x="2207" y="4415"/>
                    <a:pt x="2207" y="4888"/>
                  </a:cubicBezTo>
                  <a:cubicBezTo>
                    <a:pt x="2207" y="5203"/>
                    <a:pt x="2365" y="5676"/>
                    <a:pt x="2680" y="5991"/>
                  </a:cubicBezTo>
                  <a:cubicBezTo>
                    <a:pt x="2680" y="5991"/>
                    <a:pt x="2680" y="5991"/>
                    <a:pt x="2680" y="5991"/>
                  </a:cubicBezTo>
                  <a:cubicBezTo>
                    <a:pt x="2838" y="6149"/>
                    <a:pt x="2996" y="6622"/>
                    <a:pt x="2838" y="6780"/>
                  </a:cubicBezTo>
                  <a:cubicBezTo>
                    <a:pt x="2365" y="8041"/>
                    <a:pt x="2365" y="8041"/>
                    <a:pt x="2365" y="8041"/>
                  </a:cubicBezTo>
                  <a:cubicBezTo>
                    <a:pt x="2365" y="8199"/>
                    <a:pt x="1892" y="8514"/>
                    <a:pt x="1734" y="8514"/>
                  </a:cubicBezTo>
                  <a:cubicBezTo>
                    <a:pt x="1577" y="8514"/>
                    <a:pt x="1577" y="8514"/>
                    <a:pt x="1577" y="8514"/>
                  </a:cubicBezTo>
                  <a:cubicBezTo>
                    <a:pt x="788" y="8514"/>
                    <a:pt x="0" y="9145"/>
                    <a:pt x="0" y="9933"/>
                  </a:cubicBezTo>
                  <a:cubicBezTo>
                    <a:pt x="0" y="11667"/>
                    <a:pt x="0" y="11667"/>
                    <a:pt x="0" y="11667"/>
                  </a:cubicBezTo>
                  <a:cubicBezTo>
                    <a:pt x="0" y="12455"/>
                    <a:pt x="788" y="13086"/>
                    <a:pt x="1577" y="13086"/>
                  </a:cubicBezTo>
                  <a:close/>
                  <a:moveTo>
                    <a:pt x="1261" y="9933"/>
                  </a:moveTo>
                  <a:cubicBezTo>
                    <a:pt x="1261" y="9775"/>
                    <a:pt x="1419" y="9775"/>
                    <a:pt x="1577" y="9775"/>
                  </a:cubicBezTo>
                  <a:cubicBezTo>
                    <a:pt x="1734" y="9775"/>
                    <a:pt x="1734" y="9775"/>
                    <a:pt x="1734" y="9775"/>
                  </a:cubicBezTo>
                  <a:cubicBezTo>
                    <a:pt x="2523" y="9775"/>
                    <a:pt x="3311" y="9145"/>
                    <a:pt x="3469" y="8514"/>
                  </a:cubicBezTo>
                  <a:cubicBezTo>
                    <a:pt x="4099" y="7253"/>
                    <a:pt x="4099" y="7253"/>
                    <a:pt x="4099" y="7253"/>
                  </a:cubicBezTo>
                  <a:cubicBezTo>
                    <a:pt x="4257" y="6622"/>
                    <a:pt x="4099" y="5676"/>
                    <a:pt x="3626" y="5203"/>
                  </a:cubicBezTo>
                  <a:cubicBezTo>
                    <a:pt x="3469" y="5045"/>
                    <a:pt x="3469" y="5045"/>
                    <a:pt x="3469" y="5045"/>
                  </a:cubicBezTo>
                  <a:cubicBezTo>
                    <a:pt x="3469" y="5045"/>
                    <a:pt x="3469" y="4888"/>
                    <a:pt x="3469" y="4888"/>
                  </a:cubicBezTo>
                  <a:cubicBezTo>
                    <a:pt x="3469" y="4888"/>
                    <a:pt x="3469" y="4730"/>
                    <a:pt x="3469" y="4730"/>
                  </a:cubicBezTo>
                  <a:cubicBezTo>
                    <a:pt x="4730" y="3469"/>
                    <a:pt x="4730" y="3469"/>
                    <a:pt x="4730" y="3469"/>
                  </a:cubicBezTo>
                  <a:cubicBezTo>
                    <a:pt x="4730" y="3311"/>
                    <a:pt x="4888" y="3311"/>
                    <a:pt x="5045" y="3469"/>
                  </a:cubicBezTo>
                  <a:cubicBezTo>
                    <a:pt x="5203" y="3626"/>
                    <a:pt x="5203" y="3626"/>
                    <a:pt x="5203" y="3626"/>
                  </a:cubicBezTo>
                  <a:cubicBezTo>
                    <a:pt x="5676" y="4099"/>
                    <a:pt x="6622" y="4257"/>
                    <a:pt x="7253" y="4099"/>
                  </a:cubicBezTo>
                  <a:cubicBezTo>
                    <a:pt x="8514" y="3469"/>
                    <a:pt x="8514" y="3469"/>
                    <a:pt x="8514" y="3469"/>
                  </a:cubicBezTo>
                  <a:cubicBezTo>
                    <a:pt x="9145" y="3311"/>
                    <a:pt x="9775" y="2523"/>
                    <a:pt x="9775" y="1734"/>
                  </a:cubicBezTo>
                  <a:cubicBezTo>
                    <a:pt x="9775" y="1577"/>
                    <a:pt x="9775" y="1577"/>
                    <a:pt x="9775" y="1577"/>
                  </a:cubicBezTo>
                  <a:cubicBezTo>
                    <a:pt x="9775" y="1419"/>
                    <a:pt x="9775" y="1261"/>
                    <a:pt x="9933" y="1261"/>
                  </a:cubicBezTo>
                  <a:cubicBezTo>
                    <a:pt x="11667" y="1261"/>
                    <a:pt x="11667" y="1261"/>
                    <a:pt x="11667" y="1261"/>
                  </a:cubicBezTo>
                  <a:cubicBezTo>
                    <a:pt x="11825" y="1261"/>
                    <a:pt x="11825" y="1419"/>
                    <a:pt x="11825" y="1577"/>
                  </a:cubicBezTo>
                  <a:cubicBezTo>
                    <a:pt x="11825" y="1734"/>
                    <a:pt x="11825" y="1734"/>
                    <a:pt x="11825" y="1734"/>
                  </a:cubicBezTo>
                  <a:cubicBezTo>
                    <a:pt x="11825" y="2523"/>
                    <a:pt x="12455" y="3311"/>
                    <a:pt x="13086" y="3469"/>
                  </a:cubicBezTo>
                  <a:cubicBezTo>
                    <a:pt x="14347" y="4099"/>
                    <a:pt x="14347" y="4099"/>
                    <a:pt x="14347" y="4099"/>
                  </a:cubicBezTo>
                  <a:cubicBezTo>
                    <a:pt x="14978" y="4257"/>
                    <a:pt x="15924" y="4099"/>
                    <a:pt x="16397" y="3626"/>
                  </a:cubicBezTo>
                  <a:cubicBezTo>
                    <a:pt x="16555" y="3469"/>
                    <a:pt x="16555" y="3469"/>
                    <a:pt x="16555" y="3469"/>
                  </a:cubicBezTo>
                  <a:cubicBezTo>
                    <a:pt x="16712" y="3311"/>
                    <a:pt x="16712" y="3311"/>
                    <a:pt x="16870" y="3469"/>
                  </a:cubicBezTo>
                  <a:cubicBezTo>
                    <a:pt x="18131" y="4730"/>
                    <a:pt x="18131" y="4730"/>
                    <a:pt x="18131" y="4730"/>
                  </a:cubicBezTo>
                  <a:cubicBezTo>
                    <a:pt x="18131" y="4730"/>
                    <a:pt x="18131" y="4888"/>
                    <a:pt x="18131" y="5045"/>
                  </a:cubicBezTo>
                  <a:cubicBezTo>
                    <a:pt x="17974" y="5203"/>
                    <a:pt x="17974" y="5203"/>
                    <a:pt x="17974" y="5203"/>
                  </a:cubicBezTo>
                  <a:cubicBezTo>
                    <a:pt x="17501" y="5676"/>
                    <a:pt x="17185" y="6622"/>
                    <a:pt x="17501" y="7253"/>
                  </a:cubicBezTo>
                  <a:cubicBezTo>
                    <a:pt x="17974" y="8514"/>
                    <a:pt x="17974" y="8514"/>
                    <a:pt x="17974" y="8514"/>
                  </a:cubicBezTo>
                  <a:cubicBezTo>
                    <a:pt x="18289" y="9145"/>
                    <a:pt x="19077" y="9775"/>
                    <a:pt x="19866" y="9775"/>
                  </a:cubicBezTo>
                  <a:cubicBezTo>
                    <a:pt x="20023" y="9775"/>
                    <a:pt x="20023" y="9775"/>
                    <a:pt x="20023" y="9775"/>
                  </a:cubicBezTo>
                  <a:cubicBezTo>
                    <a:pt x="20181" y="9775"/>
                    <a:pt x="20339" y="9775"/>
                    <a:pt x="20339" y="9933"/>
                  </a:cubicBezTo>
                  <a:cubicBezTo>
                    <a:pt x="20339" y="11667"/>
                    <a:pt x="20339" y="11667"/>
                    <a:pt x="20339" y="11667"/>
                  </a:cubicBezTo>
                  <a:cubicBezTo>
                    <a:pt x="20339" y="11825"/>
                    <a:pt x="20181" y="11825"/>
                    <a:pt x="20023" y="11825"/>
                  </a:cubicBezTo>
                  <a:cubicBezTo>
                    <a:pt x="19866" y="11825"/>
                    <a:pt x="19866" y="11825"/>
                    <a:pt x="19866" y="11825"/>
                  </a:cubicBezTo>
                  <a:cubicBezTo>
                    <a:pt x="19077" y="11825"/>
                    <a:pt x="18289" y="12455"/>
                    <a:pt x="17974" y="13086"/>
                  </a:cubicBezTo>
                  <a:cubicBezTo>
                    <a:pt x="17501" y="14347"/>
                    <a:pt x="17501" y="14347"/>
                    <a:pt x="17501" y="14347"/>
                  </a:cubicBezTo>
                  <a:cubicBezTo>
                    <a:pt x="17185" y="14978"/>
                    <a:pt x="17501" y="15924"/>
                    <a:pt x="17974" y="16397"/>
                  </a:cubicBezTo>
                  <a:cubicBezTo>
                    <a:pt x="18131" y="16555"/>
                    <a:pt x="18131" y="16555"/>
                    <a:pt x="18131" y="16555"/>
                  </a:cubicBezTo>
                  <a:cubicBezTo>
                    <a:pt x="18131" y="16555"/>
                    <a:pt x="18131" y="16712"/>
                    <a:pt x="18131" y="16712"/>
                  </a:cubicBezTo>
                  <a:cubicBezTo>
                    <a:pt x="18131" y="16712"/>
                    <a:pt x="18131" y="16870"/>
                    <a:pt x="18131" y="16870"/>
                  </a:cubicBezTo>
                  <a:cubicBezTo>
                    <a:pt x="16870" y="18131"/>
                    <a:pt x="16870" y="18131"/>
                    <a:pt x="16870" y="18131"/>
                  </a:cubicBezTo>
                  <a:cubicBezTo>
                    <a:pt x="16712" y="18131"/>
                    <a:pt x="16712" y="18131"/>
                    <a:pt x="16555" y="18131"/>
                  </a:cubicBezTo>
                  <a:cubicBezTo>
                    <a:pt x="16397" y="17974"/>
                    <a:pt x="16397" y="17974"/>
                    <a:pt x="16397" y="17974"/>
                  </a:cubicBezTo>
                  <a:cubicBezTo>
                    <a:pt x="15924" y="17501"/>
                    <a:pt x="14978" y="17185"/>
                    <a:pt x="14347" y="17501"/>
                  </a:cubicBezTo>
                  <a:cubicBezTo>
                    <a:pt x="13086" y="17974"/>
                    <a:pt x="13086" y="17974"/>
                    <a:pt x="13086" y="17974"/>
                  </a:cubicBezTo>
                  <a:cubicBezTo>
                    <a:pt x="12455" y="18289"/>
                    <a:pt x="11825" y="19077"/>
                    <a:pt x="11825" y="19866"/>
                  </a:cubicBezTo>
                  <a:cubicBezTo>
                    <a:pt x="11825" y="20023"/>
                    <a:pt x="11825" y="20023"/>
                    <a:pt x="11825" y="20023"/>
                  </a:cubicBezTo>
                  <a:cubicBezTo>
                    <a:pt x="11825" y="20181"/>
                    <a:pt x="11825" y="20339"/>
                    <a:pt x="11667" y="20339"/>
                  </a:cubicBezTo>
                  <a:cubicBezTo>
                    <a:pt x="9933" y="20339"/>
                    <a:pt x="9933" y="20339"/>
                    <a:pt x="9933" y="20339"/>
                  </a:cubicBezTo>
                  <a:cubicBezTo>
                    <a:pt x="9775" y="20339"/>
                    <a:pt x="9775" y="20181"/>
                    <a:pt x="9775" y="20023"/>
                  </a:cubicBezTo>
                  <a:cubicBezTo>
                    <a:pt x="9775" y="19866"/>
                    <a:pt x="9775" y="19866"/>
                    <a:pt x="9775" y="19866"/>
                  </a:cubicBezTo>
                  <a:cubicBezTo>
                    <a:pt x="9775" y="19077"/>
                    <a:pt x="9145" y="18289"/>
                    <a:pt x="8514" y="17974"/>
                  </a:cubicBezTo>
                  <a:cubicBezTo>
                    <a:pt x="7253" y="17501"/>
                    <a:pt x="7253" y="17501"/>
                    <a:pt x="7253" y="17501"/>
                  </a:cubicBezTo>
                  <a:cubicBezTo>
                    <a:pt x="7095" y="17501"/>
                    <a:pt x="6780" y="17343"/>
                    <a:pt x="6622" y="17343"/>
                  </a:cubicBezTo>
                  <a:cubicBezTo>
                    <a:pt x="5991" y="17343"/>
                    <a:pt x="5518" y="17658"/>
                    <a:pt x="5203" y="17974"/>
                  </a:cubicBezTo>
                  <a:cubicBezTo>
                    <a:pt x="5045" y="18131"/>
                    <a:pt x="5045" y="18131"/>
                    <a:pt x="5045" y="18131"/>
                  </a:cubicBezTo>
                  <a:cubicBezTo>
                    <a:pt x="4888" y="18131"/>
                    <a:pt x="4730" y="18131"/>
                    <a:pt x="4730" y="18131"/>
                  </a:cubicBezTo>
                  <a:cubicBezTo>
                    <a:pt x="3469" y="16870"/>
                    <a:pt x="3469" y="16870"/>
                    <a:pt x="3469" y="16870"/>
                  </a:cubicBezTo>
                  <a:cubicBezTo>
                    <a:pt x="3469" y="16870"/>
                    <a:pt x="3469" y="16712"/>
                    <a:pt x="3469" y="16712"/>
                  </a:cubicBezTo>
                  <a:cubicBezTo>
                    <a:pt x="3469" y="16712"/>
                    <a:pt x="3469" y="16555"/>
                    <a:pt x="3469" y="16555"/>
                  </a:cubicBezTo>
                  <a:cubicBezTo>
                    <a:pt x="3626" y="16397"/>
                    <a:pt x="3626" y="16397"/>
                    <a:pt x="3626" y="16397"/>
                  </a:cubicBezTo>
                  <a:cubicBezTo>
                    <a:pt x="4099" y="15924"/>
                    <a:pt x="4257" y="14978"/>
                    <a:pt x="4099" y="14347"/>
                  </a:cubicBezTo>
                  <a:cubicBezTo>
                    <a:pt x="3469" y="13086"/>
                    <a:pt x="3469" y="13086"/>
                    <a:pt x="3469" y="13086"/>
                  </a:cubicBezTo>
                  <a:cubicBezTo>
                    <a:pt x="3311" y="12455"/>
                    <a:pt x="2523" y="11825"/>
                    <a:pt x="1734" y="11825"/>
                  </a:cubicBezTo>
                  <a:cubicBezTo>
                    <a:pt x="1577" y="11825"/>
                    <a:pt x="1577" y="11825"/>
                    <a:pt x="1577" y="11825"/>
                  </a:cubicBezTo>
                  <a:cubicBezTo>
                    <a:pt x="1419" y="11825"/>
                    <a:pt x="1261" y="11825"/>
                    <a:pt x="1261" y="11667"/>
                  </a:cubicBezTo>
                  <a:lnTo>
                    <a:pt x="1261" y="993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0" name="Freeform 82"/>
            <p:cNvSpPr/>
            <p:nvPr/>
          </p:nvSpPr>
          <p:spPr>
            <a:xfrm>
              <a:off x="6263504" y="1737861"/>
              <a:ext cx="209198" cy="210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3" y="14907"/>
                  </a:moveTo>
                  <a:cubicBezTo>
                    <a:pt x="1217" y="16124"/>
                    <a:pt x="2130" y="17341"/>
                    <a:pt x="3042" y="18254"/>
                  </a:cubicBezTo>
                  <a:cubicBezTo>
                    <a:pt x="3346" y="18558"/>
                    <a:pt x="3346" y="18558"/>
                    <a:pt x="3346" y="18558"/>
                  </a:cubicBezTo>
                  <a:cubicBezTo>
                    <a:pt x="3955" y="19166"/>
                    <a:pt x="5476" y="20079"/>
                    <a:pt x="6389" y="20687"/>
                  </a:cubicBezTo>
                  <a:cubicBezTo>
                    <a:pt x="6693" y="20687"/>
                    <a:pt x="6693" y="20687"/>
                    <a:pt x="6693" y="20687"/>
                  </a:cubicBezTo>
                  <a:cubicBezTo>
                    <a:pt x="7910" y="21296"/>
                    <a:pt x="9431" y="21600"/>
                    <a:pt x="10648" y="21600"/>
                  </a:cubicBezTo>
                  <a:cubicBezTo>
                    <a:pt x="10952" y="21600"/>
                    <a:pt x="10952" y="21600"/>
                    <a:pt x="10952" y="21600"/>
                  </a:cubicBezTo>
                  <a:cubicBezTo>
                    <a:pt x="12169" y="21600"/>
                    <a:pt x="13690" y="21296"/>
                    <a:pt x="14603" y="20687"/>
                  </a:cubicBezTo>
                  <a:cubicBezTo>
                    <a:pt x="14907" y="20687"/>
                    <a:pt x="14907" y="20687"/>
                    <a:pt x="14907" y="20687"/>
                  </a:cubicBezTo>
                  <a:cubicBezTo>
                    <a:pt x="16124" y="20079"/>
                    <a:pt x="17341" y="19166"/>
                    <a:pt x="18254" y="18558"/>
                  </a:cubicBezTo>
                  <a:cubicBezTo>
                    <a:pt x="18558" y="18254"/>
                    <a:pt x="18558" y="18254"/>
                    <a:pt x="18558" y="18254"/>
                  </a:cubicBezTo>
                  <a:cubicBezTo>
                    <a:pt x="19166" y="17341"/>
                    <a:pt x="20079" y="16124"/>
                    <a:pt x="20687" y="14907"/>
                  </a:cubicBezTo>
                  <a:cubicBezTo>
                    <a:pt x="20687" y="14603"/>
                    <a:pt x="20687" y="14603"/>
                    <a:pt x="20687" y="14603"/>
                  </a:cubicBezTo>
                  <a:cubicBezTo>
                    <a:pt x="21296" y="13690"/>
                    <a:pt x="21600" y="12169"/>
                    <a:pt x="21600" y="10952"/>
                  </a:cubicBezTo>
                  <a:cubicBezTo>
                    <a:pt x="21600" y="10648"/>
                    <a:pt x="21600" y="10648"/>
                    <a:pt x="21600" y="10648"/>
                  </a:cubicBezTo>
                  <a:cubicBezTo>
                    <a:pt x="21600" y="9431"/>
                    <a:pt x="21296" y="7910"/>
                    <a:pt x="20687" y="6693"/>
                  </a:cubicBezTo>
                  <a:cubicBezTo>
                    <a:pt x="20687" y="6389"/>
                    <a:pt x="20687" y="6389"/>
                    <a:pt x="20687" y="6389"/>
                  </a:cubicBezTo>
                  <a:cubicBezTo>
                    <a:pt x="20079" y="5476"/>
                    <a:pt x="19166" y="3955"/>
                    <a:pt x="18558" y="3346"/>
                  </a:cubicBezTo>
                  <a:cubicBezTo>
                    <a:pt x="18254" y="3042"/>
                    <a:pt x="18254" y="3042"/>
                    <a:pt x="18254" y="3042"/>
                  </a:cubicBezTo>
                  <a:cubicBezTo>
                    <a:pt x="17341" y="2130"/>
                    <a:pt x="16124" y="1217"/>
                    <a:pt x="14907" y="913"/>
                  </a:cubicBezTo>
                  <a:cubicBezTo>
                    <a:pt x="14603" y="913"/>
                    <a:pt x="14603" y="913"/>
                    <a:pt x="14603" y="913"/>
                  </a:cubicBezTo>
                  <a:cubicBezTo>
                    <a:pt x="13690" y="304"/>
                    <a:pt x="12169" y="0"/>
                    <a:pt x="10952" y="0"/>
                  </a:cubicBezTo>
                  <a:cubicBezTo>
                    <a:pt x="10648" y="0"/>
                    <a:pt x="10648" y="0"/>
                    <a:pt x="10648" y="0"/>
                  </a:cubicBezTo>
                  <a:cubicBezTo>
                    <a:pt x="9431" y="0"/>
                    <a:pt x="7910" y="304"/>
                    <a:pt x="6693" y="913"/>
                  </a:cubicBezTo>
                  <a:cubicBezTo>
                    <a:pt x="6389" y="913"/>
                    <a:pt x="6389" y="913"/>
                    <a:pt x="6389" y="913"/>
                  </a:cubicBezTo>
                  <a:cubicBezTo>
                    <a:pt x="5476" y="1217"/>
                    <a:pt x="3955" y="2130"/>
                    <a:pt x="3346" y="3042"/>
                  </a:cubicBezTo>
                  <a:cubicBezTo>
                    <a:pt x="3042" y="3346"/>
                    <a:pt x="3042" y="3346"/>
                    <a:pt x="3042" y="3346"/>
                  </a:cubicBezTo>
                  <a:cubicBezTo>
                    <a:pt x="2130" y="3955"/>
                    <a:pt x="1217" y="5476"/>
                    <a:pt x="913" y="6389"/>
                  </a:cubicBezTo>
                  <a:cubicBezTo>
                    <a:pt x="913" y="6693"/>
                    <a:pt x="913" y="6693"/>
                    <a:pt x="913" y="6693"/>
                  </a:cubicBezTo>
                  <a:cubicBezTo>
                    <a:pt x="304" y="7910"/>
                    <a:pt x="0" y="9431"/>
                    <a:pt x="0" y="10648"/>
                  </a:cubicBezTo>
                  <a:cubicBezTo>
                    <a:pt x="0" y="10952"/>
                    <a:pt x="0" y="10952"/>
                    <a:pt x="0" y="10952"/>
                  </a:cubicBezTo>
                  <a:cubicBezTo>
                    <a:pt x="0" y="12169"/>
                    <a:pt x="304" y="13690"/>
                    <a:pt x="913" y="14603"/>
                  </a:cubicBezTo>
                  <a:lnTo>
                    <a:pt x="913" y="14907"/>
                  </a:lnTo>
                  <a:close/>
                  <a:moveTo>
                    <a:pt x="2434" y="10648"/>
                  </a:moveTo>
                  <a:cubicBezTo>
                    <a:pt x="2434" y="9735"/>
                    <a:pt x="2738" y="8518"/>
                    <a:pt x="3042" y="7606"/>
                  </a:cubicBezTo>
                  <a:cubicBezTo>
                    <a:pt x="3042" y="7301"/>
                    <a:pt x="3042" y="7301"/>
                    <a:pt x="3042" y="7301"/>
                  </a:cubicBezTo>
                  <a:cubicBezTo>
                    <a:pt x="3346" y="6693"/>
                    <a:pt x="4259" y="5476"/>
                    <a:pt x="4868" y="4868"/>
                  </a:cubicBezTo>
                  <a:cubicBezTo>
                    <a:pt x="4868" y="4868"/>
                    <a:pt x="4868" y="4868"/>
                    <a:pt x="4868" y="4868"/>
                  </a:cubicBezTo>
                  <a:cubicBezTo>
                    <a:pt x="5476" y="4259"/>
                    <a:pt x="6693" y="3346"/>
                    <a:pt x="7301" y="3042"/>
                  </a:cubicBezTo>
                  <a:cubicBezTo>
                    <a:pt x="7606" y="3042"/>
                    <a:pt x="7606" y="3042"/>
                    <a:pt x="7606" y="3042"/>
                  </a:cubicBezTo>
                  <a:cubicBezTo>
                    <a:pt x="8518" y="2738"/>
                    <a:pt x="9735" y="2434"/>
                    <a:pt x="10648" y="2434"/>
                  </a:cubicBezTo>
                  <a:cubicBezTo>
                    <a:pt x="10952" y="2434"/>
                    <a:pt x="10952" y="2434"/>
                    <a:pt x="10952" y="2434"/>
                  </a:cubicBezTo>
                  <a:cubicBezTo>
                    <a:pt x="11865" y="2434"/>
                    <a:pt x="13082" y="2738"/>
                    <a:pt x="13690" y="3042"/>
                  </a:cubicBezTo>
                  <a:cubicBezTo>
                    <a:pt x="13994" y="3042"/>
                    <a:pt x="13994" y="3042"/>
                    <a:pt x="13994" y="3042"/>
                  </a:cubicBezTo>
                  <a:cubicBezTo>
                    <a:pt x="14907" y="3346"/>
                    <a:pt x="16124" y="4259"/>
                    <a:pt x="16428" y="4868"/>
                  </a:cubicBezTo>
                  <a:cubicBezTo>
                    <a:pt x="16732" y="4868"/>
                    <a:pt x="16732" y="4868"/>
                    <a:pt x="16732" y="4868"/>
                  </a:cubicBezTo>
                  <a:cubicBezTo>
                    <a:pt x="17341" y="5476"/>
                    <a:pt x="17949" y="6693"/>
                    <a:pt x="18254" y="7301"/>
                  </a:cubicBezTo>
                  <a:cubicBezTo>
                    <a:pt x="18558" y="7606"/>
                    <a:pt x="18558" y="7606"/>
                    <a:pt x="18558" y="7606"/>
                  </a:cubicBezTo>
                  <a:cubicBezTo>
                    <a:pt x="18862" y="8518"/>
                    <a:pt x="19166" y="9735"/>
                    <a:pt x="19166" y="10648"/>
                  </a:cubicBezTo>
                  <a:cubicBezTo>
                    <a:pt x="19166" y="10952"/>
                    <a:pt x="19166" y="10952"/>
                    <a:pt x="19166" y="10952"/>
                  </a:cubicBezTo>
                  <a:cubicBezTo>
                    <a:pt x="19166" y="11865"/>
                    <a:pt x="18862" y="13082"/>
                    <a:pt x="18558" y="13690"/>
                  </a:cubicBezTo>
                  <a:cubicBezTo>
                    <a:pt x="18254" y="13994"/>
                    <a:pt x="18254" y="13994"/>
                    <a:pt x="18254" y="13994"/>
                  </a:cubicBezTo>
                  <a:cubicBezTo>
                    <a:pt x="17949" y="14907"/>
                    <a:pt x="17341" y="16124"/>
                    <a:pt x="16732" y="16428"/>
                  </a:cubicBezTo>
                  <a:cubicBezTo>
                    <a:pt x="16428" y="16732"/>
                    <a:pt x="16428" y="16732"/>
                    <a:pt x="16428" y="16732"/>
                  </a:cubicBezTo>
                  <a:cubicBezTo>
                    <a:pt x="16124" y="17341"/>
                    <a:pt x="14907" y="17949"/>
                    <a:pt x="13994" y="18254"/>
                  </a:cubicBezTo>
                  <a:cubicBezTo>
                    <a:pt x="13690" y="18558"/>
                    <a:pt x="13690" y="18558"/>
                    <a:pt x="13690" y="18558"/>
                  </a:cubicBezTo>
                  <a:cubicBezTo>
                    <a:pt x="13082" y="18862"/>
                    <a:pt x="11865" y="19166"/>
                    <a:pt x="10952" y="19166"/>
                  </a:cubicBezTo>
                  <a:cubicBezTo>
                    <a:pt x="10648" y="19166"/>
                    <a:pt x="10648" y="19166"/>
                    <a:pt x="10648" y="19166"/>
                  </a:cubicBezTo>
                  <a:cubicBezTo>
                    <a:pt x="9735" y="19166"/>
                    <a:pt x="8518" y="18862"/>
                    <a:pt x="7606" y="18558"/>
                  </a:cubicBezTo>
                  <a:cubicBezTo>
                    <a:pt x="7301" y="18254"/>
                    <a:pt x="7301" y="18254"/>
                    <a:pt x="7301" y="18254"/>
                  </a:cubicBezTo>
                  <a:cubicBezTo>
                    <a:pt x="6693" y="17949"/>
                    <a:pt x="5476" y="17341"/>
                    <a:pt x="4868" y="16732"/>
                  </a:cubicBezTo>
                  <a:cubicBezTo>
                    <a:pt x="4868" y="16428"/>
                    <a:pt x="4868" y="16428"/>
                    <a:pt x="4868" y="16428"/>
                  </a:cubicBezTo>
                  <a:cubicBezTo>
                    <a:pt x="4259" y="16124"/>
                    <a:pt x="3346" y="14907"/>
                    <a:pt x="3042" y="13994"/>
                  </a:cubicBezTo>
                  <a:cubicBezTo>
                    <a:pt x="3042" y="13690"/>
                    <a:pt x="3042" y="13690"/>
                    <a:pt x="3042" y="13690"/>
                  </a:cubicBezTo>
                  <a:cubicBezTo>
                    <a:pt x="2738" y="13082"/>
                    <a:pt x="2434" y="11865"/>
                    <a:pt x="2434" y="10952"/>
                  </a:cubicBezTo>
                  <a:lnTo>
                    <a:pt x="2434" y="1064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6" name="组合 525"/>
          <p:cNvGrpSpPr/>
          <p:nvPr/>
        </p:nvGrpSpPr>
        <p:grpSpPr>
          <a:xfrm>
            <a:off x="7535028" y="1624487"/>
            <a:ext cx="311603" cy="313066"/>
            <a:chOff x="6747732" y="1682271"/>
            <a:chExt cx="311603" cy="313066"/>
          </a:xfrm>
        </p:grpSpPr>
        <p:sp>
          <p:nvSpPr>
            <p:cNvPr id="81" name="Freeform 83"/>
            <p:cNvSpPr/>
            <p:nvPr/>
          </p:nvSpPr>
          <p:spPr>
            <a:xfrm>
              <a:off x="6819414" y="1763079"/>
              <a:ext cx="168236" cy="15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7" extrusionOk="0">
                  <a:moveTo>
                    <a:pt x="10611" y="21357"/>
                  </a:moveTo>
                  <a:cubicBezTo>
                    <a:pt x="16674" y="21357"/>
                    <a:pt x="21600" y="16157"/>
                    <a:pt x="21600" y="10157"/>
                  </a:cubicBezTo>
                  <a:cubicBezTo>
                    <a:pt x="21600" y="6157"/>
                    <a:pt x="19705" y="2557"/>
                    <a:pt x="16295" y="157"/>
                  </a:cubicBezTo>
                  <a:cubicBezTo>
                    <a:pt x="15537" y="-243"/>
                    <a:pt x="14779" y="157"/>
                    <a:pt x="14400" y="957"/>
                  </a:cubicBezTo>
                  <a:cubicBezTo>
                    <a:pt x="13642" y="1757"/>
                    <a:pt x="14021" y="2557"/>
                    <a:pt x="14779" y="2957"/>
                  </a:cubicBezTo>
                  <a:cubicBezTo>
                    <a:pt x="17053" y="4557"/>
                    <a:pt x="18568" y="6957"/>
                    <a:pt x="18568" y="10157"/>
                  </a:cubicBezTo>
                  <a:cubicBezTo>
                    <a:pt x="18568" y="14557"/>
                    <a:pt x="15158" y="18157"/>
                    <a:pt x="10611" y="18157"/>
                  </a:cubicBezTo>
                  <a:cubicBezTo>
                    <a:pt x="6442" y="18157"/>
                    <a:pt x="3032" y="14557"/>
                    <a:pt x="3032" y="10157"/>
                  </a:cubicBezTo>
                  <a:cubicBezTo>
                    <a:pt x="3032" y="7357"/>
                    <a:pt x="4547" y="4557"/>
                    <a:pt x="6821" y="2957"/>
                  </a:cubicBezTo>
                  <a:cubicBezTo>
                    <a:pt x="7579" y="2557"/>
                    <a:pt x="7579" y="1757"/>
                    <a:pt x="7200" y="957"/>
                  </a:cubicBezTo>
                  <a:cubicBezTo>
                    <a:pt x="6821" y="157"/>
                    <a:pt x="6063" y="-243"/>
                    <a:pt x="5305" y="557"/>
                  </a:cubicBezTo>
                  <a:cubicBezTo>
                    <a:pt x="1895" y="2557"/>
                    <a:pt x="0" y="6157"/>
                    <a:pt x="0" y="10157"/>
                  </a:cubicBezTo>
                  <a:cubicBezTo>
                    <a:pt x="0" y="16157"/>
                    <a:pt x="4926" y="21357"/>
                    <a:pt x="10611" y="2135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2" name="Freeform 84"/>
            <p:cNvSpPr/>
            <p:nvPr/>
          </p:nvSpPr>
          <p:spPr>
            <a:xfrm>
              <a:off x="6889634" y="1746639"/>
              <a:ext cx="24870" cy="80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8900" y="21600"/>
                    <a:pt x="21600" y="20000"/>
                    <a:pt x="21600" y="18400"/>
                  </a:cubicBezTo>
                  <a:cubicBezTo>
                    <a:pt x="21600" y="3200"/>
                    <a:pt x="21600" y="3200"/>
                    <a:pt x="21600" y="3200"/>
                  </a:cubicBezTo>
                  <a:cubicBezTo>
                    <a:pt x="21600" y="1600"/>
                    <a:pt x="18900" y="0"/>
                    <a:pt x="10800" y="0"/>
                  </a:cubicBezTo>
                  <a:cubicBezTo>
                    <a:pt x="5400" y="0"/>
                    <a:pt x="0" y="1600"/>
                    <a:pt x="0" y="3200"/>
                  </a:cubicBezTo>
                  <a:cubicBezTo>
                    <a:pt x="0" y="18400"/>
                    <a:pt x="0" y="18400"/>
                    <a:pt x="0" y="18400"/>
                  </a:cubicBezTo>
                  <a:cubicBezTo>
                    <a:pt x="0" y="20000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3" name="Freeform 85"/>
            <p:cNvSpPr/>
            <p:nvPr/>
          </p:nvSpPr>
          <p:spPr>
            <a:xfrm>
              <a:off x="6747732" y="1682271"/>
              <a:ext cx="311603" cy="313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7" y="21600"/>
                  </a:moveTo>
                  <a:cubicBezTo>
                    <a:pt x="16869" y="21600"/>
                    <a:pt x="21600" y="16709"/>
                    <a:pt x="21600" y="10800"/>
                  </a:cubicBezTo>
                  <a:cubicBezTo>
                    <a:pt x="21600" y="4891"/>
                    <a:pt x="16869" y="0"/>
                    <a:pt x="10697" y="0"/>
                  </a:cubicBezTo>
                  <a:cubicBezTo>
                    <a:pt x="4731" y="0"/>
                    <a:pt x="0" y="4891"/>
                    <a:pt x="0" y="10800"/>
                  </a:cubicBezTo>
                  <a:cubicBezTo>
                    <a:pt x="0" y="16709"/>
                    <a:pt x="4731" y="21600"/>
                    <a:pt x="10697" y="21600"/>
                  </a:cubicBezTo>
                  <a:close/>
                  <a:moveTo>
                    <a:pt x="10697" y="1630"/>
                  </a:moveTo>
                  <a:cubicBezTo>
                    <a:pt x="15840" y="1630"/>
                    <a:pt x="19954" y="5706"/>
                    <a:pt x="19954" y="10800"/>
                  </a:cubicBezTo>
                  <a:cubicBezTo>
                    <a:pt x="19954" y="15894"/>
                    <a:pt x="15840" y="19970"/>
                    <a:pt x="10697" y="19970"/>
                  </a:cubicBezTo>
                  <a:cubicBezTo>
                    <a:pt x="5760" y="19970"/>
                    <a:pt x="1646" y="15894"/>
                    <a:pt x="1646" y="10800"/>
                  </a:cubicBezTo>
                  <a:cubicBezTo>
                    <a:pt x="1646" y="5706"/>
                    <a:pt x="5760" y="1630"/>
                    <a:pt x="10697" y="163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7" name="组合 526"/>
          <p:cNvGrpSpPr/>
          <p:nvPr/>
        </p:nvGrpSpPr>
        <p:grpSpPr>
          <a:xfrm>
            <a:off x="8046818" y="1552804"/>
            <a:ext cx="416933" cy="456433"/>
            <a:chOff x="7224644" y="1607661"/>
            <a:chExt cx="416933" cy="456433"/>
          </a:xfrm>
        </p:grpSpPr>
        <p:sp>
          <p:nvSpPr>
            <p:cNvPr id="84" name="Freeform 86"/>
            <p:cNvSpPr/>
            <p:nvPr/>
          </p:nvSpPr>
          <p:spPr>
            <a:xfrm>
              <a:off x="7310956" y="1696900"/>
              <a:ext cx="247234" cy="367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15155"/>
                  </a:moveTo>
                  <a:cubicBezTo>
                    <a:pt x="6171" y="15329"/>
                    <a:pt x="6171" y="15329"/>
                    <a:pt x="6171" y="15329"/>
                  </a:cubicBezTo>
                  <a:cubicBezTo>
                    <a:pt x="6171" y="15852"/>
                    <a:pt x="6171" y="15852"/>
                    <a:pt x="6171" y="15852"/>
                  </a:cubicBezTo>
                  <a:cubicBezTo>
                    <a:pt x="6171" y="15852"/>
                    <a:pt x="6171" y="16026"/>
                    <a:pt x="6171" y="16026"/>
                  </a:cubicBezTo>
                  <a:cubicBezTo>
                    <a:pt x="6429" y="16374"/>
                    <a:pt x="6429" y="16374"/>
                    <a:pt x="6429" y="16374"/>
                  </a:cubicBezTo>
                  <a:cubicBezTo>
                    <a:pt x="6171" y="16897"/>
                    <a:pt x="6171" y="16897"/>
                    <a:pt x="6171" y="16897"/>
                  </a:cubicBezTo>
                  <a:cubicBezTo>
                    <a:pt x="6171" y="17071"/>
                    <a:pt x="6171" y="17245"/>
                    <a:pt x="6171" y="17419"/>
                  </a:cubicBezTo>
                  <a:cubicBezTo>
                    <a:pt x="6429" y="17768"/>
                    <a:pt x="6429" y="17768"/>
                    <a:pt x="6429" y="17768"/>
                  </a:cubicBezTo>
                  <a:cubicBezTo>
                    <a:pt x="6171" y="18116"/>
                    <a:pt x="6171" y="18116"/>
                    <a:pt x="6171" y="18116"/>
                  </a:cubicBezTo>
                  <a:cubicBezTo>
                    <a:pt x="6171" y="18290"/>
                    <a:pt x="6171" y="18465"/>
                    <a:pt x="6171" y="18639"/>
                  </a:cubicBezTo>
                  <a:cubicBezTo>
                    <a:pt x="6429" y="18987"/>
                    <a:pt x="6429" y="18987"/>
                    <a:pt x="6429" y="18987"/>
                  </a:cubicBezTo>
                  <a:cubicBezTo>
                    <a:pt x="6171" y="19335"/>
                    <a:pt x="6171" y="19335"/>
                    <a:pt x="6171" y="19335"/>
                  </a:cubicBezTo>
                  <a:cubicBezTo>
                    <a:pt x="6171" y="19510"/>
                    <a:pt x="6171" y="19684"/>
                    <a:pt x="6171" y="19684"/>
                  </a:cubicBezTo>
                  <a:cubicBezTo>
                    <a:pt x="6171" y="20206"/>
                    <a:pt x="6429" y="20729"/>
                    <a:pt x="8229" y="21077"/>
                  </a:cubicBezTo>
                  <a:cubicBezTo>
                    <a:pt x="8743" y="21426"/>
                    <a:pt x="9514" y="21600"/>
                    <a:pt x="10800" y="21600"/>
                  </a:cubicBezTo>
                  <a:cubicBezTo>
                    <a:pt x="11829" y="21600"/>
                    <a:pt x="12857" y="21426"/>
                    <a:pt x="13114" y="21077"/>
                  </a:cubicBezTo>
                  <a:cubicBezTo>
                    <a:pt x="14657" y="20729"/>
                    <a:pt x="15171" y="20206"/>
                    <a:pt x="15429" y="19858"/>
                  </a:cubicBezTo>
                  <a:cubicBezTo>
                    <a:pt x="15686" y="19335"/>
                    <a:pt x="15686" y="19335"/>
                    <a:pt x="15686" y="19335"/>
                  </a:cubicBezTo>
                  <a:cubicBezTo>
                    <a:pt x="15686" y="19161"/>
                    <a:pt x="15686" y="18987"/>
                    <a:pt x="15686" y="18813"/>
                  </a:cubicBezTo>
                  <a:cubicBezTo>
                    <a:pt x="15429" y="18465"/>
                    <a:pt x="15429" y="18465"/>
                    <a:pt x="15429" y="18465"/>
                  </a:cubicBezTo>
                  <a:cubicBezTo>
                    <a:pt x="15686" y="18116"/>
                    <a:pt x="15686" y="18116"/>
                    <a:pt x="15686" y="18116"/>
                  </a:cubicBezTo>
                  <a:cubicBezTo>
                    <a:pt x="15686" y="17942"/>
                    <a:pt x="15686" y="17594"/>
                    <a:pt x="15686" y="17419"/>
                  </a:cubicBezTo>
                  <a:cubicBezTo>
                    <a:pt x="15429" y="17071"/>
                    <a:pt x="15429" y="17071"/>
                    <a:pt x="15429" y="17071"/>
                  </a:cubicBezTo>
                  <a:cubicBezTo>
                    <a:pt x="15686" y="16723"/>
                    <a:pt x="15686" y="16723"/>
                    <a:pt x="15686" y="16723"/>
                  </a:cubicBezTo>
                  <a:cubicBezTo>
                    <a:pt x="15686" y="16548"/>
                    <a:pt x="15686" y="16374"/>
                    <a:pt x="15686" y="16200"/>
                  </a:cubicBezTo>
                  <a:cubicBezTo>
                    <a:pt x="15429" y="15677"/>
                    <a:pt x="15429" y="15677"/>
                    <a:pt x="15429" y="15677"/>
                  </a:cubicBezTo>
                  <a:cubicBezTo>
                    <a:pt x="15429" y="15329"/>
                    <a:pt x="15429" y="15329"/>
                    <a:pt x="15429" y="15329"/>
                  </a:cubicBezTo>
                  <a:cubicBezTo>
                    <a:pt x="15429" y="15155"/>
                    <a:pt x="15429" y="15155"/>
                    <a:pt x="15429" y="15155"/>
                  </a:cubicBezTo>
                  <a:cubicBezTo>
                    <a:pt x="15429" y="14458"/>
                    <a:pt x="16200" y="13761"/>
                    <a:pt x="17486" y="12890"/>
                  </a:cubicBezTo>
                  <a:cubicBezTo>
                    <a:pt x="19286" y="11497"/>
                    <a:pt x="21600" y="9929"/>
                    <a:pt x="21600" y="7316"/>
                  </a:cubicBezTo>
                  <a:cubicBezTo>
                    <a:pt x="21600" y="3135"/>
                    <a:pt x="16714" y="0"/>
                    <a:pt x="10800" y="0"/>
                  </a:cubicBezTo>
                  <a:cubicBezTo>
                    <a:pt x="4886" y="0"/>
                    <a:pt x="0" y="3135"/>
                    <a:pt x="0" y="7316"/>
                  </a:cubicBezTo>
                  <a:cubicBezTo>
                    <a:pt x="0" y="9929"/>
                    <a:pt x="2057" y="11497"/>
                    <a:pt x="4114" y="12890"/>
                  </a:cubicBezTo>
                  <a:cubicBezTo>
                    <a:pt x="5143" y="13761"/>
                    <a:pt x="6171" y="14458"/>
                    <a:pt x="6171" y="15155"/>
                  </a:cubicBezTo>
                  <a:close/>
                  <a:moveTo>
                    <a:pt x="13371" y="17419"/>
                  </a:moveTo>
                  <a:cubicBezTo>
                    <a:pt x="13629" y="17768"/>
                    <a:pt x="13629" y="17768"/>
                    <a:pt x="13629" y="17768"/>
                  </a:cubicBezTo>
                  <a:cubicBezTo>
                    <a:pt x="13371" y="18116"/>
                    <a:pt x="13371" y="18116"/>
                    <a:pt x="13371" y="18116"/>
                  </a:cubicBezTo>
                  <a:cubicBezTo>
                    <a:pt x="13114" y="18290"/>
                    <a:pt x="13114" y="18465"/>
                    <a:pt x="13371" y="18639"/>
                  </a:cubicBezTo>
                  <a:cubicBezTo>
                    <a:pt x="13629" y="18987"/>
                    <a:pt x="13629" y="18987"/>
                    <a:pt x="13629" y="18987"/>
                  </a:cubicBezTo>
                  <a:cubicBezTo>
                    <a:pt x="13371" y="19335"/>
                    <a:pt x="13371" y="19335"/>
                    <a:pt x="13371" y="19335"/>
                  </a:cubicBezTo>
                  <a:cubicBezTo>
                    <a:pt x="13371" y="19510"/>
                    <a:pt x="13371" y="19510"/>
                    <a:pt x="13371" y="19510"/>
                  </a:cubicBezTo>
                  <a:cubicBezTo>
                    <a:pt x="13114" y="19510"/>
                    <a:pt x="12857" y="19684"/>
                    <a:pt x="12086" y="19684"/>
                  </a:cubicBezTo>
                  <a:cubicBezTo>
                    <a:pt x="11829" y="19684"/>
                    <a:pt x="11571" y="19858"/>
                    <a:pt x="11314" y="20032"/>
                  </a:cubicBezTo>
                  <a:cubicBezTo>
                    <a:pt x="11314" y="20032"/>
                    <a:pt x="11314" y="20206"/>
                    <a:pt x="11314" y="20206"/>
                  </a:cubicBezTo>
                  <a:cubicBezTo>
                    <a:pt x="11057" y="20206"/>
                    <a:pt x="10286" y="20206"/>
                    <a:pt x="10029" y="20206"/>
                  </a:cubicBezTo>
                  <a:cubicBezTo>
                    <a:pt x="10029" y="20206"/>
                    <a:pt x="10029" y="20032"/>
                    <a:pt x="10029" y="20032"/>
                  </a:cubicBezTo>
                  <a:cubicBezTo>
                    <a:pt x="9771" y="19858"/>
                    <a:pt x="9514" y="19684"/>
                    <a:pt x="9257" y="19684"/>
                  </a:cubicBezTo>
                  <a:cubicBezTo>
                    <a:pt x="8743" y="19684"/>
                    <a:pt x="8486" y="19684"/>
                    <a:pt x="8486" y="19510"/>
                  </a:cubicBezTo>
                  <a:cubicBezTo>
                    <a:pt x="8486" y="19335"/>
                    <a:pt x="8486" y="19335"/>
                    <a:pt x="8486" y="19335"/>
                  </a:cubicBezTo>
                  <a:cubicBezTo>
                    <a:pt x="8743" y="19161"/>
                    <a:pt x="8743" y="18987"/>
                    <a:pt x="8486" y="18813"/>
                  </a:cubicBezTo>
                  <a:cubicBezTo>
                    <a:pt x="8229" y="18465"/>
                    <a:pt x="8229" y="18465"/>
                    <a:pt x="8229" y="18465"/>
                  </a:cubicBezTo>
                  <a:cubicBezTo>
                    <a:pt x="8486" y="18116"/>
                    <a:pt x="8486" y="18116"/>
                    <a:pt x="8486" y="18116"/>
                  </a:cubicBezTo>
                  <a:cubicBezTo>
                    <a:pt x="8743" y="17942"/>
                    <a:pt x="8743" y="17594"/>
                    <a:pt x="8486" y="17419"/>
                  </a:cubicBezTo>
                  <a:cubicBezTo>
                    <a:pt x="8229" y="17071"/>
                    <a:pt x="8229" y="17071"/>
                    <a:pt x="8229" y="17071"/>
                  </a:cubicBezTo>
                  <a:cubicBezTo>
                    <a:pt x="8486" y="16723"/>
                    <a:pt x="8486" y="16723"/>
                    <a:pt x="8486" y="16723"/>
                  </a:cubicBezTo>
                  <a:cubicBezTo>
                    <a:pt x="8743" y="16548"/>
                    <a:pt x="8743" y="16374"/>
                    <a:pt x="8486" y="16200"/>
                  </a:cubicBezTo>
                  <a:cubicBezTo>
                    <a:pt x="8486" y="16026"/>
                    <a:pt x="8486" y="16026"/>
                    <a:pt x="8486" y="16026"/>
                  </a:cubicBezTo>
                  <a:cubicBezTo>
                    <a:pt x="10800" y="16026"/>
                    <a:pt x="10800" y="16026"/>
                    <a:pt x="10800" y="16026"/>
                  </a:cubicBezTo>
                  <a:cubicBezTo>
                    <a:pt x="13371" y="16026"/>
                    <a:pt x="13371" y="16026"/>
                    <a:pt x="13371" y="16026"/>
                  </a:cubicBezTo>
                  <a:cubicBezTo>
                    <a:pt x="13371" y="16026"/>
                    <a:pt x="13371" y="16026"/>
                    <a:pt x="13371" y="16026"/>
                  </a:cubicBezTo>
                  <a:cubicBezTo>
                    <a:pt x="13629" y="16374"/>
                    <a:pt x="13629" y="16374"/>
                    <a:pt x="13629" y="16374"/>
                  </a:cubicBezTo>
                  <a:cubicBezTo>
                    <a:pt x="13371" y="16897"/>
                    <a:pt x="13371" y="16897"/>
                    <a:pt x="13371" y="16897"/>
                  </a:cubicBezTo>
                  <a:cubicBezTo>
                    <a:pt x="13114" y="17071"/>
                    <a:pt x="13114" y="17245"/>
                    <a:pt x="13371" y="17419"/>
                  </a:cubicBezTo>
                  <a:close/>
                  <a:moveTo>
                    <a:pt x="10800" y="9232"/>
                  </a:moveTo>
                  <a:cubicBezTo>
                    <a:pt x="8486" y="6445"/>
                    <a:pt x="8486" y="6445"/>
                    <a:pt x="8486" y="6445"/>
                  </a:cubicBezTo>
                  <a:cubicBezTo>
                    <a:pt x="9257" y="6271"/>
                    <a:pt x="10029" y="6271"/>
                    <a:pt x="10800" y="6271"/>
                  </a:cubicBezTo>
                  <a:cubicBezTo>
                    <a:pt x="11571" y="6271"/>
                    <a:pt x="12086" y="6271"/>
                    <a:pt x="12857" y="6445"/>
                  </a:cubicBezTo>
                  <a:lnTo>
                    <a:pt x="10800" y="9232"/>
                  </a:lnTo>
                  <a:close/>
                  <a:moveTo>
                    <a:pt x="10800" y="1394"/>
                  </a:moveTo>
                  <a:cubicBezTo>
                    <a:pt x="15429" y="1394"/>
                    <a:pt x="19543" y="4006"/>
                    <a:pt x="19543" y="7316"/>
                  </a:cubicBezTo>
                  <a:cubicBezTo>
                    <a:pt x="19543" y="9406"/>
                    <a:pt x="17486" y="10800"/>
                    <a:pt x="15943" y="12019"/>
                  </a:cubicBezTo>
                  <a:cubicBezTo>
                    <a:pt x="14657" y="12890"/>
                    <a:pt x="13629" y="13587"/>
                    <a:pt x="13371" y="14632"/>
                  </a:cubicBezTo>
                  <a:cubicBezTo>
                    <a:pt x="11829" y="14632"/>
                    <a:pt x="11829" y="14632"/>
                    <a:pt x="11829" y="14632"/>
                  </a:cubicBezTo>
                  <a:cubicBezTo>
                    <a:pt x="11829" y="10800"/>
                    <a:pt x="11829" y="10800"/>
                    <a:pt x="11829" y="10800"/>
                  </a:cubicBezTo>
                  <a:cubicBezTo>
                    <a:pt x="14914" y="6794"/>
                    <a:pt x="14914" y="6794"/>
                    <a:pt x="14914" y="6794"/>
                  </a:cubicBezTo>
                  <a:cubicBezTo>
                    <a:pt x="15171" y="6968"/>
                    <a:pt x="15686" y="7142"/>
                    <a:pt x="15943" y="7316"/>
                  </a:cubicBezTo>
                  <a:cubicBezTo>
                    <a:pt x="15943" y="7316"/>
                    <a:pt x="16200" y="7490"/>
                    <a:pt x="16457" y="7490"/>
                  </a:cubicBezTo>
                  <a:cubicBezTo>
                    <a:pt x="16714" y="7490"/>
                    <a:pt x="17229" y="7316"/>
                    <a:pt x="17229" y="7142"/>
                  </a:cubicBezTo>
                  <a:cubicBezTo>
                    <a:pt x="17743" y="6968"/>
                    <a:pt x="17743" y="6445"/>
                    <a:pt x="17229" y="6271"/>
                  </a:cubicBezTo>
                  <a:cubicBezTo>
                    <a:pt x="16714" y="5923"/>
                    <a:pt x="16200" y="5748"/>
                    <a:pt x="15686" y="5574"/>
                  </a:cubicBezTo>
                  <a:cubicBezTo>
                    <a:pt x="16200" y="5052"/>
                    <a:pt x="16200" y="5052"/>
                    <a:pt x="16200" y="5052"/>
                  </a:cubicBezTo>
                  <a:cubicBezTo>
                    <a:pt x="16457" y="4703"/>
                    <a:pt x="16200" y="4355"/>
                    <a:pt x="15686" y="4181"/>
                  </a:cubicBezTo>
                  <a:cubicBezTo>
                    <a:pt x="15171" y="4006"/>
                    <a:pt x="14400" y="4181"/>
                    <a:pt x="14143" y="4529"/>
                  </a:cubicBezTo>
                  <a:cubicBezTo>
                    <a:pt x="13886" y="5052"/>
                    <a:pt x="13886" y="5052"/>
                    <a:pt x="13886" y="5052"/>
                  </a:cubicBezTo>
                  <a:cubicBezTo>
                    <a:pt x="12857" y="4877"/>
                    <a:pt x="11829" y="4877"/>
                    <a:pt x="10800" y="4877"/>
                  </a:cubicBezTo>
                  <a:cubicBezTo>
                    <a:pt x="9771" y="4877"/>
                    <a:pt x="8486" y="4877"/>
                    <a:pt x="7714" y="5052"/>
                  </a:cubicBezTo>
                  <a:cubicBezTo>
                    <a:pt x="7200" y="4529"/>
                    <a:pt x="7200" y="4529"/>
                    <a:pt x="7200" y="4529"/>
                  </a:cubicBezTo>
                  <a:cubicBezTo>
                    <a:pt x="6943" y="4181"/>
                    <a:pt x="6429" y="4006"/>
                    <a:pt x="5914" y="4181"/>
                  </a:cubicBezTo>
                  <a:cubicBezTo>
                    <a:pt x="5400" y="4355"/>
                    <a:pt x="5143" y="4703"/>
                    <a:pt x="5400" y="5052"/>
                  </a:cubicBezTo>
                  <a:cubicBezTo>
                    <a:pt x="5657" y="5574"/>
                    <a:pt x="5657" y="5574"/>
                    <a:pt x="5657" y="5574"/>
                  </a:cubicBezTo>
                  <a:cubicBezTo>
                    <a:pt x="5143" y="5748"/>
                    <a:pt x="4629" y="5923"/>
                    <a:pt x="4114" y="6271"/>
                  </a:cubicBezTo>
                  <a:cubicBezTo>
                    <a:pt x="3857" y="6445"/>
                    <a:pt x="3857" y="6968"/>
                    <a:pt x="4114" y="7142"/>
                  </a:cubicBezTo>
                  <a:cubicBezTo>
                    <a:pt x="4629" y="7490"/>
                    <a:pt x="5143" y="7490"/>
                    <a:pt x="5657" y="7316"/>
                  </a:cubicBezTo>
                  <a:cubicBezTo>
                    <a:pt x="5914" y="7142"/>
                    <a:pt x="6171" y="6968"/>
                    <a:pt x="6686" y="6794"/>
                  </a:cubicBezTo>
                  <a:cubicBezTo>
                    <a:pt x="9771" y="10800"/>
                    <a:pt x="9771" y="10800"/>
                    <a:pt x="9771" y="10800"/>
                  </a:cubicBezTo>
                  <a:cubicBezTo>
                    <a:pt x="9771" y="14632"/>
                    <a:pt x="9771" y="14632"/>
                    <a:pt x="9771" y="14632"/>
                  </a:cubicBezTo>
                  <a:cubicBezTo>
                    <a:pt x="7971" y="14632"/>
                    <a:pt x="7971" y="14632"/>
                    <a:pt x="7971" y="14632"/>
                  </a:cubicBezTo>
                  <a:cubicBezTo>
                    <a:pt x="7714" y="13587"/>
                    <a:pt x="6686" y="12890"/>
                    <a:pt x="5400" y="12019"/>
                  </a:cubicBezTo>
                  <a:cubicBezTo>
                    <a:pt x="3857" y="10800"/>
                    <a:pt x="2057" y="9406"/>
                    <a:pt x="2057" y="7316"/>
                  </a:cubicBezTo>
                  <a:cubicBezTo>
                    <a:pt x="2057" y="4006"/>
                    <a:pt x="5914" y="1394"/>
                    <a:pt x="10800" y="139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5" name="Freeform 87"/>
            <p:cNvSpPr/>
            <p:nvPr/>
          </p:nvSpPr>
          <p:spPr>
            <a:xfrm>
              <a:off x="7422138" y="1607661"/>
              <a:ext cx="24870" cy="6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927"/>
                  </a:moveTo>
                  <a:cubicBezTo>
                    <a:pt x="0" y="17673"/>
                    <a:pt x="0" y="17673"/>
                    <a:pt x="0" y="17673"/>
                  </a:cubicBezTo>
                  <a:cubicBezTo>
                    <a:pt x="0" y="19636"/>
                    <a:pt x="2700" y="21600"/>
                    <a:pt x="10800" y="21600"/>
                  </a:cubicBezTo>
                  <a:cubicBezTo>
                    <a:pt x="16200" y="21600"/>
                    <a:pt x="21600" y="19636"/>
                    <a:pt x="21600" y="17673"/>
                  </a:cubicBezTo>
                  <a:cubicBezTo>
                    <a:pt x="21600" y="3927"/>
                    <a:pt x="21600" y="3927"/>
                    <a:pt x="21600" y="3927"/>
                  </a:cubicBezTo>
                  <a:cubicBezTo>
                    <a:pt x="21600" y="1964"/>
                    <a:pt x="16200" y="0"/>
                    <a:pt x="10800" y="0"/>
                  </a:cubicBezTo>
                  <a:cubicBezTo>
                    <a:pt x="2700" y="0"/>
                    <a:pt x="0" y="1964"/>
                    <a:pt x="0" y="392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6" name="Freeform 88"/>
            <p:cNvSpPr/>
            <p:nvPr/>
          </p:nvSpPr>
          <p:spPr>
            <a:xfrm>
              <a:off x="7530430" y="1660327"/>
              <a:ext cx="59910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086" extrusionOk="0">
                  <a:moveTo>
                    <a:pt x="6686" y="19029"/>
                  </a:moveTo>
                  <a:cubicBezTo>
                    <a:pt x="19029" y="7715"/>
                    <a:pt x="19029" y="7715"/>
                    <a:pt x="19029" y="7715"/>
                  </a:cubicBezTo>
                  <a:cubicBezTo>
                    <a:pt x="21086" y="5657"/>
                    <a:pt x="21086" y="3600"/>
                    <a:pt x="19029" y="1543"/>
                  </a:cubicBezTo>
                  <a:cubicBezTo>
                    <a:pt x="18000" y="-514"/>
                    <a:pt x="14915" y="-514"/>
                    <a:pt x="12857" y="1543"/>
                  </a:cubicBezTo>
                  <a:cubicBezTo>
                    <a:pt x="1543" y="13886"/>
                    <a:pt x="1543" y="13886"/>
                    <a:pt x="1543" y="13886"/>
                  </a:cubicBezTo>
                  <a:cubicBezTo>
                    <a:pt x="-514" y="14915"/>
                    <a:pt x="-514" y="18000"/>
                    <a:pt x="1543" y="19029"/>
                  </a:cubicBezTo>
                  <a:cubicBezTo>
                    <a:pt x="2572" y="20057"/>
                    <a:pt x="3600" y="21086"/>
                    <a:pt x="4629" y="21086"/>
                  </a:cubicBezTo>
                  <a:cubicBezTo>
                    <a:pt x="5657" y="21086"/>
                    <a:pt x="6686" y="20057"/>
                    <a:pt x="6686" y="190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7" name="Freeform 89"/>
            <p:cNvSpPr/>
            <p:nvPr/>
          </p:nvSpPr>
          <p:spPr>
            <a:xfrm>
              <a:off x="7577208" y="1803693"/>
              <a:ext cx="6436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73" y="0"/>
                  </a:moveTo>
                  <a:cubicBezTo>
                    <a:pt x="3927" y="0"/>
                    <a:pt x="3927" y="0"/>
                    <a:pt x="3927" y="0"/>
                  </a:cubicBezTo>
                  <a:cubicBezTo>
                    <a:pt x="1964" y="0"/>
                    <a:pt x="0" y="5400"/>
                    <a:pt x="0" y="10800"/>
                  </a:cubicBezTo>
                  <a:cubicBezTo>
                    <a:pt x="0" y="18900"/>
                    <a:pt x="1964" y="21600"/>
                    <a:pt x="3927" y="21600"/>
                  </a:cubicBezTo>
                  <a:cubicBezTo>
                    <a:pt x="17673" y="21600"/>
                    <a:pt x="17673" y="21600"/>
                    <a:pt x="17673" y="21600"/>
                  </a:cubicBezTo>
                  <a:cubicBezTo>
                    <a:pt x="19636" y="21600"/>
                    <a:pt x="21600" y="18900"/>
                    <a:pt x="21600" y="10800"/>
                  </a:cubicBezTo>
                  <a:cubicBezTo>
                    <a:pt x="21600" y="5400"/>
                    <a:pt x="19636" y="0"/>
                    <a:pt x="17673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8" name="Freeform 90"/>
            <p:cNvSpPr/>
            <p:nvPr/>
          </p:nvSpPr>
          <p:spPr>
            <a:xfrm>
              <a:off x="7224644" y="1803693"/>
              <a:ext cx="6729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8900"/>
                    <a:pt x="1878" y="21600"/>
                    <a:pt x="3757" y="21600"/>
                  </a:cubicBezTo>
                  <a:cubicBezTo>
                    <a:pt x="17843" y="21600"/>
                    <a:pt x="17843" y="21600"/>
                    <a:pt x="17843" y="21600"/>
                  </a:cubicBezTo>
                  <a:cubicBezTo>
                    <a:pt x="19722" y="21600"/>
                    <a:pt x="21600" y="18900"/>
                    <a:pt x="21600" y="10800"/>
                  </a:cubicBezTo>
                  <a:cubicBezTo>
                    <a:pt x="21600" y="5400"/>
                    <a:pt x="19722" y="0"/>
                    <a:pt x="17843" y="0"/>
                  </a:cubicBezTo>
                  <a:cubicBezTo>
                    <a:pt x="3757" y="0"/>
                    <a:pt x="3757" y="0"/>
                    <a:pt x="3757" y="0"/>
                  </a:cubicBezTo>
                  <a:cubicBezTo>
                    <a:pt x="1878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89" name="Freeform 91"/>
            <p:cNvSpPr/>
            <p:nvPr/>
          </p:nvSpPr>
          <p:spPr>
            <a:xfrm>
              <a:off x="7278059" y="1660327"/>
              <a:ext cx="58480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21086" extrusionOk="0">
                  <a:moveTo>
                    <a:pt x="20250" y="19029"/>
                  </a:moveTo>
                  <a:cubicBezTo>
                    <a:pt x="21330" y="18000"/>
                    <a:pt x="21330" y="14915"/>
                    <a:pt x="20250" y="13886"/>
                  </a:cubicBezTo>
                  <a:cubicBezTo>
                    <a:pt x="7290" y="1543"/>
                    <a:pt x="7290" y="1543"/>
                    <a:pt x="7290" y="1543"/>
                  </a:cubicBezTo>
                  <a:cubicBezTo>
                    <a:pt x="5130" y="-514"/>
                    <a:pt x="2970" y="-514"/>
                    <a:pt x="810" y="1543"/>
                  </a:cubicBezTo>
                  <a:cubicBezTo>
                    <a:pt x="-270" y="3600"/>
                    <a:pt x="-270" y="5657"/>
                    <a:pt x="810" y="7715"/>
                  </a:cubicBezTo>
                  <a:cubicBezTo>
                    <a:pt x="13770" y="19029"/>
                    <a:pt x="13770" y="19029"/>
                    <a:pt x="13770" y="19029"/>
                  </a:cubicBezTo>
                  <a:cubicBezTo>
                    <a:pt x="14850" y="20057"/>
                    <a:pt x="15930" y="21086"/>
                    <a:pt x="17010" y="21086"/>
                  </a:cubicBezTo>
                  <a:cubicBezTo>
                    <a:pt x="18090" y="21086"/>
                    <a:pt x="19170" y="20057"/>
                    <a:pt x="20250" y="190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0" name="Freeform 92"/>
            <p:cNvSpPr/>
            <p:nvPr/>
          </p:nvSpPr>
          <p:spPr>
            <a:xfrm>
              <a:off x="7530430" y="1912699"/>
              <a:ext cx="59910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330" extrusionOk="0">
                  <a:moveTo>
                    <a:pt x="1543" y="810"/>
                  </a:moveTo>
                  <a:cubicBezTo>
                    <a:pt x="-514" y="2970"/>
                    <a:pt x="-514" y="6210"/>
                    <a:pt x="1543" y="7290"/>
                  </a:cubicBezTo>
                  <a:cubicBezTo>
                    <a:pt x="12857" y="20250"/>
                    <a:pt x="12857" y="20250"/>
                    <a:pt x="12857" y="20250"/>
                  </a:cubicBezTo>
                  <a:cubicBezTo>
                    <a:pt x="13886" y="21330"/>
                    <a:pt x="14915" y="21330"/>
                    <a:pt x="15943" y="21330"/>
                  </a:cubicBezTo>
                  <a:cubicBezTo>
                    <a:pt x="16972" y="21330"/>
                    <a:pt x="18000" y="21330"/>
                    <a:pt x="19029" y="20250"/>
                  </a:cubicBezTo>
                  <a:cubicBezTo>
                    <a:pt x="21086" y="18090"/>
                    <a:pt x="21086" y="15930"/>
                    <a:pt x="19029" y="13770"/>
                  </a:cubicBezTo>
                  <a:cubicBezTo>
                    <a:pt x="6686" y="810"/>
                    <a:pt x="6686" y="810"/>
                    <a:pt x="6686" y="810"/>
                  </a:cubicBezTo>
                  <a:cubicBezTo>
                    <a:pt x="5657" y="-270"/>
                    <a:pt x="2572" y="-270"/>
                    <a:pt x="1543" y="81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1" name="Freeform 93"/>
            <p:cNvSpPr/>
            <p:nvPr/>
          </p:nvSpPr>
          <p:spPr>
            <a:xfrm>
              <a:off x="7278059" y="1912699"/>
              <a:ext cx="58480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21330" extrusionOk="0">
                  <a:moveTo>
                    <a:pt x="4050" y="21330"/>
                  </a:moveTo>
                  <a:cubicBezTo>
                    <a:pt x="5130" y="21330"/>
                    <a:pt x="6210" y="21330"/>
                    <a:pt x="7290" y="20250"/>
                  </a:cubicBezTo>
                  <a:cubicBezTo>
                    <a:pt x="20250" y="7290"/>
                    <a:pt x="20250" y="7290"/>
                    <a:pt x="20250" y="7290"/>
                  </a:cubicBezTo>
                  <a:cubicBezTo>
                    <a:pt x="21330" y="6210"/>
                    <a:pt x="21330" y="2970"/>
                    <a:pt x="20250" y="810"/>
                  </a:cubicBezTo>
                  <a:cubicBezTo>
                    <a:pt x="18090" y="-270"/>
                    <a:pt x="15930" y="-270"/>
                    <a:pt x="13770" y="810"/>
                  </a:cubicBezTo>
                  <a:cubicBezTo>
                    <a:pt x="810" y="13770"/>
                    <a:pt x="810" y="13770"/>
                    <a:pt x="810" y="13770"/>
                  </a:cubicBezTo>
                  <a:cubicBezTo>
                    <a:pt x="-270" y="15930"/>
                    <a:pt x="-270" y="18090"/>
                    <a:pt x="810" y="20250"/>
                  </a:cubicBezTo>
                  <a:cubicBezTo>
                    <a:pt x="1890" y="21330"/>
                    <a:pt x="2970" y="21330"/>
                    <a:pt x="4050" y="2133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2" name="Freeform 94"/>
            <p:cNvSpPr/>
            <p:nvPr/>
          </p:nvSpPr>
          <p:spPr>
            <a:xfrm>
              <a:off x="7347844" y="1624111"/>
              <a:ext cx="37406" cy="6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5" h="20975" extrusionOk="0">
                  <a:moveTo>
                    <a:pt x="3691" y="404"/>
                  </a:moveTo>
                  <a:cubicBezTo>
                    <a:pt x="605" y="404"/>
                    <a:pt x="-938" y="3489"/>
                    <a:pt x="605" y="5546"/>
                  </a:cubicBezTo>
                  <a:cubicBezTo>
                    <a:pt x="8319" y="18918"/>
                    <a:pt x="8319" y="18918"/>
                    <a:pt x="8319" y="18918"/>
                  </a:cubicBezTo>
                  <a:cubicBezTo>
                    <a:pt x="9862" y="19946"/>
                    <a:pt x="11405" y="20975"/>
                    <a:pt x="14491" y="20975"/>
                  </a:cubicBezTo>
                  <a:cubicBezTo>
                    <a:pt x="14491" y="20975"/>
                    <a:pt x="16033" y="20975"/>
                    <a:pt x="16033" y="20975"/>
                  </a:cubicBezTo>
                  <a:cubicBezTo>
                    <a:pt x="19119" y="19946"/>
                    <a:pt x="20662" y="17889"/>
                    <a:pt x="19119" y="15832"/>
                  </a:cubicBezTo>
                  <a:cubicBezTo>
                    <a:pt x="11405" y="2461"/>
                    <a:pt x="11405" y="2461"/>
                    <a:pt x="11405" y="2461"/>
                  </a:cubicBezTo>
                  <a:cubicBezTo>
                    <a:pt x="9862" y="404"/>
                    <a:pt x="6776" y="-625"/>
                    <a:pt x="3691" y="40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3" name="Freeform 95"/>
            <p:cNvSpPr/>
            <p:nvPr/>
          </p:nvSpPr>
          <p:spPr>
            <a:xfrm>
              <a:off x="7480971" y="1615328"/>
              <a:ext cx="43258" cy="69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9" h="21053" extrusionOk="0">
                  <a:moveTo>
                    <a:pt x="8630" y="2153"/>
                  </a:moveTo>
                  <a:cubicBezTo>
                    <a:pt x="530" y="16553"/>
                    <a:pt x="530" y="16553"/>
                    <a:pt x="530" y="16553"/>
                  </a:cubicBezTo>
                  <a:cubicBezTo>
                    <a:pt x="-820" y="18353"/>
                    <a:pt x="530" y="20153"/>
                    <a:pt x="3230" y="21053"/>
                  </a:cubicBezTo>
                  <a:cubicBezTo>
                    <a:pt x="4580" y="21053"/>
                    <a:pt x="4580" y="21053"/>
                    <a:pt x="5930" y="21053"/>
                  </a:cubicBezTo>
                  <a:cubicBezTo>
                    <a:pt x="7280" y="21053"/>
                    <a:pt x="9980" y="20153"/>
                    <a:pt x="9980" y="19253"/>
                  </a:cubicBezTo>
                  <a:cubicBezTo>
                    <a:pt x="19430" y="5753"/>
                    <a:pt x="19430" y="5753"/>
                    <a:pt x="19430" y="5753"/>
                  </a:cubicBezTo>
                  <a:cubicBezTo>
                    <a:pt x="20780" y="3053"/>
                    <a:pt x="19430" y="1253"/>
                    <a:pt x="16730" y="353"/>
                  </a:cubicBezTo>
                  <a:cubicBezTo>
                    <a:pt x="12680" y="-547"/>
                    <a:pt x="9980" y="353"/>
                    <a:pt x="8630" y="215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4" name="Freeform 96"/>
            <p:cNvSpPr/>
            <p:nvPr/>
          </p:nvSpPr>
          <p:spPr>
            <a:xfrm>
              <a:off x="7562935" y="1729084"/>
              <a:ext cx="64013" cy="38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3" h="21600" extrusionOk="0">
                  <a:moveTo>
                    <a:pt x="15112" y="0"/>
                  </a:moveTo>
                  <a:cubicBezTo>
                    <a:pt x="2348" y="9969"/>
                    <a:pt x="2348" y="9969"/>
                    <a:pt x="2348" y="9969"/>
                  </a:cubicBezTo>
                  <a:cubicBezTo>
                    <a:pt x="385" y="11631"/>
                    <a:pt x="-597" y="14954"/>
                    <a:pt x="385" y="18277"/>
                  </a:cubicBezTo>
                  <a:cubicBezTo>
                    <a:pt x="1367" y="21600"/>
                    <a:pt x="2348" y="21600"/>
                    <a:pt x="4312" y="21600"/>
                  </a:cubicBezTo>
                  <a:cubicBezTo>
                    <a:pt x="4312" y="21600"/>
                    <a:pt x="5294" y="21600"/>
                    <a:pt x="5294" y="21600"/>
                  </a:cubicBezTo>
                  <a:cubicBezTo>
                    <a:pt x="18058" y="13292"/>
                    <a:pt x="18058" y="13292"/>
                    <a:pt x="18058" y="13292"/>
                  </a:cubicBezTo>
                  <a:cubicBezTo>
                    <a:pt x="20021" y="11631"/>
                    <a:pt x="21003" y="8308"/>
                    <a:pt x="21003" y="4985"/>
                  </a:cubicBezTo>
                  <a:cubicBezTo>
                    <a:pt x="20021" y="1662"/>
                    <a:pt x="17076" y="0"/>
                    <a:pt x="15112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5" name="Freeform 97"/>
            <p:cNvSpPr/>
            <p:nvPr/>
          </p:nvSpPr>
          <p:spPr>
            <a:xfrm>
              <a:off x="7241051" y="1863988"/>
              <a:ext cx="60813" cy="3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7" h="20662" extrusionOk="0">
                  <a:moveTo>
                    <a:pt x="20021" y="3691"/>
                  </a:moveTo>
                  <a:cubicBezTo>
                    <a:pt x="19039" y="605"/>
                    <a:pt x="17076" y="-938"/>
                    <a:pt x="15112" y="605"/>
                  </a:cubicBezTo>
                  <a:cubicBezTo>
                    <a:pt x="2348" y="8319"/>
                    <a:pt x="2348" y="8319"/>
                    <a:pt x="2348" y="8319"/>
                  </a:cubicBezTo>
                  <a:cubicBezTo>
                    <a:pt x="385" y="9862"/>
                    <a:pt x="-597" y="12948"/>
                    <a:pt x="385" y="16033"/>
                  </a:cubicBezTo>
                  <a:cubicBezTo>
                    <a:pt x="385" y="19119"/>
                    <a:pt x="2348" y="20662"/>
                    <a:pt x="4312" y="20662"/>
                  </a:cubicBezTo>
                  <a:cubicBezTo>
                    <a:pt x="4312" y="20662"/>
                    <a:pt x="5294" y="20662"/>
                    <a:pt x="5294" y="19119"/>
                  </a:cubicBezTo>
                  <a:cubicBezTo>
                    <a:pt x="18058" y="11405"/>
                    <a:pt x="18058" y="11405"/>
                    <a:pt x="18058" y="11405"/>
                  </a:cubicBezTo>
                  <a:cubicBezTo>
                    <a:pt x="20021" y="9862"/>
                    <a:pt x="21003" y="6776"/>
                    <a:pt x="20021" y="369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6" name="Freeform 98"/>
            <p:cNvSpPr/>
            <p:nvPr/>
          </p:nvSpPr>
          <p:spPr>
            <a:xfrm>
              <a:off x="7235200" y="1726158"/>
              <a:ext cx="66665" cy="4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6" h="21600" extrusionOk="0">
                  <a:moveTo>
                    <a:pt x="353" y="4629"/>
                  </a:moveTo>
                  <a:cubicBezTo>
                    <a:pt x="-547" y="7714"/>
                    <a:pt x="353" y="10800"/>
                    <a:pt x="2153" y="12343"/>
                  </a:cubicBezTo>
                  <a:cubicBezTo>
                    <a:pt x="15653" y="21600"/>
                    <a:pt x="15653" y="21600"/>
                    <a:pt x="15653" y="21600"/>
                  </a:cubicBezTo>
                  <a:cubicBezTo>
                    <a:pt x="15653" y="21600"/>
                    <a:pt x="16553" y="21600"/>
                    <a:pt x="17453" y="21600"/>
                  </a:cubicBezTo>
                  <a:cubicBezTo>
                    <a:pt x="18353" y="21600"/>
                    <a:pt x="20153" y="21600"/>
                    <a:pt x="20153" y="18514"/>
                  </a:cubicBezTo>
                  <a:cubicBezTo>
                    <a:pt x="21053" y="15429"/>
                    <a:pt x="20153" y="12343"/>
                    <a:pt x="18353" y="10800"/>
                  </a:cubicBezTo>
                  <a:cubicBezTo>
                    <a:pt x="4853" y="0"/>
                    <a:pt x="4853" y="0"/>
                    <a:pt x="4853" y="0"/>
                  </a:cubicBezTo>
                  <a:cubicBezTo>
                    <a:pt x="3053" y="0"/>
                    <a:pt x="353" y="1543"/>
                    <a:pt x="353" y="46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97" name="Freeform 99"/>
            <p:cNvSpPr/>
            <p:nvPr/>
          </p:nvSpPr>
          <p:spPr>
            <a:xfrm>
              <a:off x="7562930" y="1863988"/>
              <a:ext cx="70982" cy="4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0" h="20725" extrusionOk="0">
                  <a:moveTo>
                    <a:pt x="16755" y="20725"/>
                  </a:moveTo>
                  <a:cubicBezTo>
                    <a:pt x="18483" y="20725"/>
                    <a:pt x="19347" y="19285"/>
                    <a:pt x="20211" y="16405"/>
                  </a:cubicBezTo>
                  <a:cubicBezTo>
                    <a:pt x="21075" y="13525"/>
                    <a:pt x="20211" y="10645"/>
                    <a:pt x="18483" y="9205"/>
                  </a:cubicBezTo>
                  <a:cubicBezTo>
                    <a:pt x="4659" y="565"/>
                    <a:pt x="4659" y="565"/>
                    <a:pt x="4659" y="565"/>
                  </a:cubicBezTo>
                  <a:cubicBezTo>
                    <a:pt x="2931" y="-875"/>
                    <a:pt x="1203" y="565"/>
                    <a:pt x="339" y="3445"/>
                  </a:cubicBezTo>
                  <a:cubicBezTo>
                    <a:pt x="-525" y="6325"/>
                    <a:pt x="339" y="9205"/>
                    <a:pt x="2067" y="10645"/>
                  </a:cubicBezTo>
                  <a:cubicBezTo>
                    <a:pt x="15891" y="19285"/>
                    <a:pt x="15891" y="19285"/>
                    <a:pt x="15891" y="19285"/>
                  </a:cubicBezTo>
                  <a:cubicBezTo>
                    <a:pt x="15891" y="20725"/>
                    <a:pt x="16755" y="20725"/>
                    <a:pt x="16755" y="2072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00" name="Freeform 102"/>
          <p:cNvSpPr/>
          <p:nvPr/>
        </p:nvSpPr>
        <p:spPr>
          <a:xfrm>
            <a:off x="9842585" y="1627413"/>
            <a:ext cx="235531" cy="307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" y="19938"/>
                </a:moveTo>
                <a:cubicBezTo>
                  <a:pt x="1080" y="19938"/>
                  <a:pt x="810" y="20354"/>
                  <a:pt x="810" y="20769"/>
                </a:cubicBezTo>
                <a:cubicBezTo>
                  <a:pt x="810" y="21185"/>
                  <a:pt x="1080" y="21392"/>
                  <a:pt x="1620" y="21600"/>
                </a:cubicBezTo>
                <a:cubicBezTo>
                  <a:pt x="2160" y="21600"/>
                  <a:pt x="2700" y="21600"/>
                  <a:pt x="3240" y="21600"/>
                </a:cubicBezTo>
                <a:cubicBezTo>
                  <a:pt x="3510" y="21600"/>
                  <a:pt x="3780" y="21600"/>
                  <a:pt x="4050" y="21600"/>
                </a:cubicBezTo>
                <a:cubicBezTo>
                  <a:pt x="8370" y="21392"/>
                  <a:pt x="12150" y="19315"/>
                  <a:pt x="13770" y="16408"/>
                </a:cubicBezTo>
                <a:cubicBezTo>
                  <a:pt x="18360" y="15369"/>
                  <a:pt x="21600" y="12254"/>
                  <a:pt x="21600" y="8515"/>
                </a:cubicBezTo>
                <a:cubicBezTo>
                  <a:pt x="21600" y="3738"/>
                  <a:pt x="16740" y="0"/>
                  <a:pt x="10800" y="0"/>
                </a:cubicBezTo>
                <a:cubicBezTo>
                  <a:pt x="4860" y="0"/>
                  <a:pt x="0" y="3738"/>
                  <a:pt x="0" y="8515"/>
                </a:cubicBezTo>
                <a:cubicBezTo>
                  <a:pt x="0" y="12046"/>
                  <a:pt x="2970" y="15162"/>
                  <a:pt x="7290" y="16408"/>
                </a:cubicBezTo>
                <a:cubicBezTo>
                  <a:pt x="6210" y="18069"/>
                  <a:pt x="4050" y="19315"/>
                  <a:pt x="1620" y="19938"/>
                </a:cubicBezTo>
                <a:close/>
                <a:moveTo>
                  <a:pt x="9720" y="15992"/>
                </a:moveTo>
                <a:cubicBezTo>
                  <a:pt x="9990" y="15785"/>
                  <a:pt x="9990" y="15577"/>
                  <a:pt x="9720" y="15369"/>
                </a:cubicBezTo>
                <a:cubicBezTo>
                  <a:pt x="9450" y="15162"/>
                  <a:pt x="9180" y="14954"/>
                  <a:pt x="8910" y="14954"/>
                </a:cubicBezTo>
                <a:cubicBezTo>
                  <a:pt x="5130" y="14331"/>
                  <a:pt x="2160" y="11631"/>
                  <a:pt x="2160" y="8515"/>
                </a:cubicBezTo>
                <a:cubicBezTo>
                  <a:pt x="2160" y="4777"/>
                  <a:pt x="5940" y="1662"/>
                  <a:pt x="10800" y="1662"/>
                </a:cubicBezTo>
                <a:cubicBezTo>
                  <a:pt x="15660" y="1662"/>
                  <a:pt x="19440" y="4777"/>
                  <a:pt x="19440" y="8515"/>
                </a:cubicBezTo>
                <a:cubicBezTo>
                  <a:pt x="19440" y="11631"/>
                  <a:pt x="16740" y="14331"/>
                  <a:pt x="12690" y="14954"/>
                </a:cubicBezTo>
                <a:cubicBezTo>
                  <a:pt x="12420" y="14954"/>
                  <a:pt x="12150" y="15162"/>
                  <a:pt x="11880" y="15369"/>
                </a:cubicBezTo>
                <a:cubicBezTo>
                  <a:pt x="11070" y="17238"/>
                  <a:pt x="9180" y="18692"/>
                  <a:pt x="7020" y="19523"/>
                </a:cubicBezTo>
                <a:cubicBezTo>
                  <a:pt x="8100" y="18485"/>
                  <a:pt x="9180" y="17446"/>
                  <a:pt x="9720" y="15992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119" name="Freeform 121"/>
          <p:cNvSpPr/>
          <p:nvPr/>
        </p:nvSpPr>
        <p:spPr>
          <a:xfrm>
            <a:off x="2390884" y="1643505"/>
            <a:ext cx="416933" cy="275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045"/>
                </a:moveTo>
                <a:cubicBezTo>
                  <a:pt x="0" y="19277"/>
                  <a:pt x="0" y="19277"/>
                  <a:pt x="0" y="19277"/>
                </a:cubicBezTo>
                <a:cubicBezTo>
                  <a:pt x="0" y="20439"/>
                  <a:pt x="613" y="21600"/>
                  <a:pt x="1379" y="21600"/>
                </a:cubicBezTo>
                <a:cubicBezTo>
                  <a:pt x="2451" y="21600"/>
                  <a:pt x="2451" y="21600"/>
                  <a:pt x="2451" y="21600"/>
                </a:cubicBezTo>
                <a:cubicBezTo>
                  <a:pt x="3217" y="21600"/>
                  <a:pt x="3983" y="20439"/>
                  <a:pt x="3983" y="19277"/>
                </a:cubicBezTo>
                <a:cubicBezTo>
                  <a:pt x="3983" y="19045"/>
                  <a:pt x="3983" y="19045"/>
                  <a:pt x="3983" y="19045"/>
                </a:cubicBezTo>
                <a:cubicBezTo>
                  <a:pt x="3983" y="18348"/>
                  <a:pt x="3677" y="17884"/>
                  <a:pt x="3523" y="17419"/>
                </a:cubicBezTo>
                <a:cubicBezTo>
                  <a:pt x="3217" y="16955"/>
                  <a:pt x="2911" y="16723"/>
                  <a:pt x="2604" y="16723"/>
                </a:cubicBezTo>
                <a:cubicBezTo>
                  <a:pt x="2604" y="12542"/>
                  <a:pt x="2604" y="12542"/>
                  <a:pt x="2604" y="12542"/>
                </a:cubicBezTo>
                <a:cubicBezTo>
                  <a:pt x="2604" y="12310"/>
                  <a:pt x="2604" y="12310"/>
                  <a:pt x="2757" y="12310"/>
                </a:cubicBezTo>
                <a:cubicBezTo>
                  <a:pt x="3064" y="12310"/>
                  <a:pt x="3064" y="12310"/>
                  <a:pt x="3064" y="12310"/>
                </a:cubicBezTo>
                <a:cubicBezTo>
                  <a:pt x="3217" y="13239"/>
                  <a:pt x="3830" y="13935"/>
                  <a:pt x="4596" y="13935"/>
                </a:cubicBezTo>
                <a:cubicBezTo>
                  <a:pt x="5974" y="13935"/>
                  <a:pt x="5974" y="13935"/>
                  <a:pt x="5974" y="13935"/>
                </a:cubicBezTo>
                <a:cubicBezTo>
                  <a:pt x="6740" y="13935"/>
                  <a:pt x="7353" y="13239"/>
                  <a:pt x="7506" y="12310"/>
                </a:cubicBezTo>
                <a:cubicBezTo>
                  <a:pt x="7660" y="12310"/>
                  <a:pt x="7660" y="12310"/>
                  <a:pt x="7660" y="12310"/>
                </a:cubicBezTo>
                <a:cubicBezTo>
                  <a:pt x="7813" y="12310"/>
                  <a:pt x="7966" y="12310"/>
                  <a:pt x="7966" y="12542"/>
                </a:cubicBezTo>
                <a:cubicBezTo>
                  <a:pt x="7966" y="16723"/>
                  <a:pt x="7966" y="16723"/>
                  <a:pt x="7966" y="16723"/>
                </a:cubicBezTo>
                <a:cubicBezTo>
                  <a:pt x="7660" y="16723"/>
                  <a:pt x="7353" y="16955"/>
                  <a:pt x="7047" y="17419"/>
                </a:cubicBezTo>
                <a:cubicBezTo>
                  <a:pt x="6740" y="17884"/>
                  <a:pt x="6587" y="18348"/>
                  <a:pt x="6587" y="19045"/>
                </a:cubicBezTo>
                <a:cubicBezTo>
                  <a:pt x="6587" y="19277"/>
                  <a:pt x="6587" y="19277"/>
                  <a:pt x="6587" y="19277"/>
                </a:cubicBezTo>
                <a:cubicBezTo>
                  <a:pt x="6587" y="20439"/>
                  <a:pt x="7353" y="21600"/>
                  <a:pt x="8119" y="21600"/>
                </a:cubicBezTo>
                <a:cubicBezTo>
                  <a:pt x="9038" y="21600"/>
                  <a:pt x="9038" y="21600"/>
                  <a:pt x="9038" y="21600"/>
                </a:cubicBezTo>
                <a:cubicBezTo>
                  <a:pt x="9957" y="21600"/>
                  <a:pt x="10570" y="20439"/>
                  <a:pt x="10570" y="19277"/>
                </a:cubicBezTo>
                <a:cubicBezTo>
                  <a:pt x="10570" y="19045"/>
                  <a:pt x="10570" y="19045"/>
                  <a:pt x="10570" y="19045"/>
                </a:cubicBezTo>
                <a:cubicBezTo>
                  <a:pt x="10570" y="17884"/>
                  <a:pt x="9957" y="16955"/>
                  <a:pt x="9191" y="16723"/>
                </a:cubicBezTo>
                <a:cubicBezTo>
                  <a:pt x="9191" y="12542"/>
                  <a:pt x="9191" y="12542"/>
                  <a:pt x="9191" y="12542"/>
                </a:cubicBezTo>
                <a:cubicBezTo>
                  <a:pt x="9191" y="11381"/>
                  <a:pt x="8579" y="10452"/>
                  <a:pt x="7660" y="10452"/>
                </a:cubicBezTo>
                <a:cubicBezTo>
                  <a:pt x="7506" y="10452"/>
                  <a:pt x="7506" y="10452"/>
                  <a:pt x="7506" y="10452"/>
                </a:cubicBezTo>
                <a:cubicBezTo>
                  <a:pt x="7353" y="9987"/>
                  <a:pt x="7353" y="9755"/>
                  <a:pt x="7200" y="9523"/>
                </a:cubicBezTo>
                <a:cubicBezTo>
                  <a:pt x="6894" y="9058"/>
                  <a:pt x="6434" y="8594"/>
                  <a:pt x="5974" y="8594"/>
                </a:cubicBezTo>
                <a:cubicBezTo>
                  <a:pt x="5821" y="8594"/>
                  <a:pt x="5821" y="8594"/>
                  <a:pt x="5821" y="8594"/>
                </a:cubicBezTo>
                <a:cubicBezTo>
                  <a:pt x="5821" y="4877"/>
                  <a:pt x="5821" y="4877"/>
                  <a:pt x="5821" y="4877"/>
                </a:cubicBezTo>
                <a:cubicBezTo>
                  <a:pt x="5821" y="4645"/>
                  <a:pt x="5974" y="4645"/>
                  <a:pt x="6128" y="4645"/>
                </a:cubicBezTo>
                <a:cubicBezTo>
                  <a:pt x="7660" y="4645"/>
                  <a:pt x="7660" y="4645"/>
                  <a:pt x="7660" y="4645"/>
                </a:cubicBezTo>
                <a:cubicBezTo>
                  <a:pt x="7660" y="5110"/>
                  <a:pt x="7660" y="5110"/>
                  <a:pt x="7660" y="5110"/>
                </a:cubicBezTo>
                <a:cubicBezTo>
                  <a:pt x="7660" y="6271"/>
                  <a:pt x="8272" y="7200"/>
                  <a:pt x="9191" y="7200"/>
                </a:cubicBezTo>
                <a:cubicBezTo>
                  <a:pt x="12409" y="7200"/>
                  <a:pt x="12409" y="7200"/>
                  <a:pt x="12409" y="7200"/>
                </a:cubicBezTo>
                <a:cubicBezTo>
                  <a:pt x="13174" y="7200"/>
                  <a:pt x="13940" y="6271"/>
                  <a:pt x="13940" y="5110"/>
                </a:cubicBezTo>
                <a:cubicBezTo>
                  <a:pt x="13940" y="4645"/>
                  <a:pt x="13940" y="4645"/>
                  <a:pt x="13940" y="4645"/>
                </a:cubicBezTo>
                <a:cubicBezTo>
                  <a:pt x="15472" y="4645"/>
                  <a:pt x="15472" y="4645"/>
                  <a:pt x="15472" y="4645"/>
                </a:cubicBezTo>
                <a:cubicBezTo>
                  <a:pt x="15626" y="4645"/>
                  <a:pt x="15626" y="4645"/>
                  <a:pt x="15626" y="4877"/>
                </a:cubicBezTo>
                <a:cubicBezTo>
                  <a:pt x="15626" y="8594"/>
                  <a:pt x="15626" y="8594"/>
                  <a:pt x="15626" y="8594"/>
                </a:cubicBezTo>
                <a:cubicBezTo>
                  <a:pt x="15626" y="8594"/>
                  <a:pt x="15626" y="8594"/>
                  <a:pt x="15626" y="8594"/>
                </a:cubicBezTo>
                <a:cubicBezTo>
                  <a:pt x="15013" y="8594"/>
                  <a:pt x="14706" y="9058"/>
                  <a:pt x="14400" y="9523"/>
                </a:cubicBezTo>
                <a:cubicBezTo>
                  <a:pt x="14247" y="9755"/>
                  <a:pt x="14247" y="9987"/>
                  <a:pt x="14094" y="10452"/>
                </a:cubicBezTo>
                <a:cubicBezTo>
                  <a:pt x="13787" y="10452"/>
                  <a:pt x="13787" y="10452"/>
                  <a:pt x="13787" y="10452"/>
                </a:cubicBezTo>
                <a:cubicBezTo>
                  <a:pt x="13021" y="10452"/>
                  <a:pt x="12409" y="11381"/>
                  <a:pt x="12409" y="12542"/>
                </a:cubicBezTo>
                <a:cubicBezTo>
                  <a:pt x="12409" y="16723"/>
                  <a:pt x="12409" y="16723"/>
                  <a:pt x="12409" y="16723"/>
                </a:cubicBezTo>
                <a:cubicBezTo>
                  <a:pt x="11643" y="16955"/>
                  <a:pt x="11030" y="17884"/>
                  <a:pt x="11030" y="19045"/>
                </a:cubicBezTo>
                <a:cubicBezTo>
                  <a:pt x="11030" y="19277"/>
                  <a:pt x="11030" y="19277"/>
                  <a:pt x="11030" y="19277"/>
                </a:cubicBezTo>
                <a:cubicBezTo>
                  <a:pt x="11030" y="20439"/>
                  <a:pt x="11643" y="21600"/>
                  <a:pt x="12562" y="21600"/>
                </a:cubicBezTo>
                <a:cubicBezTo>
                  <a:pt x="13481" y="21600"/>
                  <a:pt x="13481" y="21600"/>
                  <a:pt x="13481" y="21600"/>
                </a:cubicBezTo>
                <a:cubicBezTo>
                  <a:pt x="14247" y="21600"/>
                  <a:pt x="15013" y="20439"/>
                  <a:pt x="15013" y="19277"/>
                </a:cubicBezTo>
                <a:cubicBezTo>
                  <a:pt x="15013" y="19045"/>
                  <a:pt x="15013" y="19045"/>
                  <a:pt x="15013" y="19045"/>
                </a:cubicBezTo>
                <a:cubicBezTo>
                  <a:pt x="15013" y="18348"/>
                  <a:pt x="14860" y="17884"/>
                  <a:pt x="14553" y="17419"/>
                </a:cubicBezTo>
                <a:cubicBezTo>
                  <a:pt x="14247" y="16955"/>
                  <a:pt x="13940" y="16723"/>
                  <a:pt x="13634" y="16723"/>
                </a:cubicBezTo>
                <a:cubicBezTo>
                  <a:pt x="13634" y="12542"/>
                  <a:pt x="13634" y="12542"/>
                  <a:pt x="13634" y="12542"/>
                </a:cubicBezTo>
                <a:cubicBezTo>
                  <a:pt x="13634" y="12310"/>
                  <a:pt x="13787" y="12310"/>
                  <a:pt x="13787" y="12310"/>
                </a:cubicBezTo>
                <a:cubicBezTo>
                  <a:pt x="14094" y="12310"/>
                  <a:pt x="14094" y="12310"/>
                  <a:pt x="14094" y="12310"/>
                </a:cubicBezTo>
                <a:cubicBezTo>
                  <a:pt x="14247" y="13239"/>
                  <a:pt x="14860" y="13935"/>
                  <a:pt x="15626" y="13935"/>
                </a:cubicBezTo>
                <a:cubicBezTo>
                  <a:pt x="17004" y="13935"/>
                  <a:pt x="17004" y="13935"/>
                  <a:pt x="17004" y="13935"/>
                </a:cubicBezTo>
                <a:cubicBezTo>
                  <a:pt x="17770" y="13935"/>
                  <a:pt x="18383" y="13239"/>
                  <a:pt x="18536" y="12310"/>
                </a:cubicBezTo>
                <a:cubicBezTo>
                  <a:pt x="18689" y="12310"/>
                  <a:pt x="18689" y="12310"/>
                  <a:pt x="18689" y="12310"/>
                </a:cubicBezTo>
                <a:cubicBezTo>
                  <a:pt x="18843" y="12310"/>
                  <a:pt x="18996" y="12310"/>
                  <a:pt x="18996" y="12542"/>
                </a:cubicBezTo>
                <a:cubicBezTo>
                  <a:pt x="18996" y="16723"/>
                  <a:pt x="18996" y="16723"/>
                  <a:pt x="18996" y="16723"/>
                </a:cubicBezTo>
                <a:cubicBezTo>
                  <a:pt x="18689" y="16723"/>
                  <a:pt x="18383" y="16955"/>
                  <a:pt x="18077" y="17419"/>
                </a:cubicBezTo>
                <a:cubicBezTo>
                  <a:pt x="17770" y="17884"/>
                  <a:pt x="17617" y="18348"/>
                  <a:pt x="17617" y="19045"/>
                </a:cubicBezTo>
                <a:cubicBezTo>
                  <a:pt x="17617" y="19277"/>
                  <a:pt x="17617" y="19277"/>
                  <a:pt x="17617" y="19277"/>
                </a:cubicBezTo>
                <a:cubicBezTo>
                  <a:pt x="17617" y="20439"/>
                  <a:pt x="18383" y="21600"/>
                  <a:pt x="19149" y="21600"/>
                </a:cubicBezTo>
                <a:cubicBezTo>
                  <a:pt x="20068" y="21600"/>
                  <a:pt x="20068" y="21600"/>
                  <a:pt x="20068" y="21600"/>
                </a:cubicBezTo>
                <a:cubicBezTo>
                  <a:pt x="20987" y="21600"/>
                  <a:pt x="21600" y="20439"/>
                  <a:pt x="21600" y="19277"/>
                </a:cubicBezTo>
                <a:cubicBezTo>
                  <a:pt x="21600" y="19045"/>
                  <a:pt x="21600" y="19045"/>
                  <a:pt x="21600" y="19045"/>
                </a:cubicBezTo>
                <a:cubicBezTo>
                  <a:pt x="21600" y="17884"/>
                  <a:pt x="20987" y="16955"/>
                  <a:pt x="20221" y="16723"/>
                </a:cubicBezTo>
                <a:cubicBezTo>
                  <a:pt x="20221" y="12542"/>
                  <a:pt x="20221" y="12542"/>
                  <a:pt x="20221" y="12542"/>
                </a:cubicBezTo>
                <a:cubicBezTo>
                  <a:pt x="20221" y="11381"/>
                  <a:pt x="19609" y="10452"/>
                  <a:pt x="18689" y="10452"/>
                </a:cubicBezTo>
                <a:cubicBezTo>
                  <a:pt x="18536" y="10452"/>
                  <a:pt x="18536" y="10452"/>
                  <a:pt x="18536" y="10452"/>
                </a:cubicBezTo>
                <a:cubicBezTo>
                  <a:pt x="18383" y="9290"/>
                  <a:pt x="17770" y="8594"/>
                  <a:pt x="17004" y="8594"/>
                </a:cubicBezTo>
                <a:cubicBezTo>
                  <a:pt x="16851" y="8594"/>
                  <a:pt x="16851" y="8594"/>
                  <a:pt x="16851" y="8594"/>
                </a:cubicBezTo>
                <a:cubicBezTo>
                  <a:pt x="16851" y="4877"/>
                  <a:pt x="16851" y="4877"/>
                  <a:pt x="16851" y="4877"/>
                </a:cubicBezTo>
                <a:cubicBezTo>
                  <a:pt x="16851" y="3716"/>
                  <a:pt x="16238" y="2787"/>
                  <a:pt x="15472" y="2787"/>
                </a:cubicBezTo>
                <a:cubicBezTo>
                  <a:pt x="13940" y="2787"/>
                  <a:pt x="13940" y="2787"/>
                  <a:pt x="13940" y="2787"/>
                </a:cubicBezTo>
                <a:cubicBezTo>
                  <a:pt x="13940" y="2323"/>
                  <a:pt x="13940" y="2323"/>
                  <a:pt x="13940" y="2323"/>
                </a:cubicBezTo>
                <a:cubicBezTo>
                  <a:pt x="13940" y="929"/>
                  <a:pt x="13174" y="0"/>
                  <a:pt x="12409" y="0"/>
                </a:cubicBezTo>
                <a:cubicBezTo>
                  <a:pt x="9191" y="0"/>
                  <a:pt x="9191" y="0"/>
                  <a:pt x="9191" y="0"/>
                </a:cubicBezTo>
                <a:cubicBezTo>
                  <a:pt x="8272" y="0"/>
                  <a:pt x="7660" y="929"/>
                  <a:pt x="7660" y="2323"/>
                </a:cubicBezTo>
                <a:cubicBezTo>
                  <a:pt x="7660" y="2787"/>
                  <a:pt x="7660" y="2787"/>
                  <a:pt x="7660" y="2787"/>
                </a:cubicBezTo>
                <a:cubicBezTo>
                  <a:pt x="6128" y="2787"/>
                  <a:pt x="6128" y="2787"/>
                  <a:pt x="6128" y="2787"/>
                </a:cubicBezTo>
                <a:cubicBezTo>
                  <a:pt x="5362" y="2787"/>
                  <a:pt x="4596" y="3716"/>
                  <a:pt x="4596" y="4877"/>
                </a:cubicBezTo>
                <a:cubicBezTo>
                  <a:pt x="4596" y="8594"/>
                  <a:pt x="4596" y="8594"/>
                  <a:pt x="4596" y="8594"/>
                </a:cubicBezTo>
                <a:cubicBezTo>
                  <a:pt x="4596" y="8594"/>
                  <a:pt x="4596" y="8594"/>
                  <a:pt x="4596" y="8594"/>
                </a:cubicBezTo>
                <a:cubicBezTo>
                  <a:pt x="3830" y="8594"/>
                  <a:pt x="3217" y="9290"/>
                  <a:pt x="3064" y="10452"/>
                </a:cubicBezTo>
                <a:cubicBezTo>
                  <a:pt x="2757" y="10452"/>
                  <a:pt x="2757" y="10452"/>
                  <a:pt x="2757" y="10452"/>
                </a:cubicBezTo>
                <a:cubicBezTo>
                  <a:pt x="1991" y="10452"/>
                  <a:pt x="1379" y="11381"/>
                  <a:pt x="1379" y="12542"/>
                </a:cubicBezTo>
                <a:cubicBezTo>
                  <a:pt x="1379" y="16723"/>
                  <a:pt x="1379" y="16723"/>
                  <a:pt x="1379" y="16723"/>
                </a:cubicBezTo>
                <a:cubicBezTo>
                  <a:pt x="613" y="16955"/>
                  <a:pt x="0" y="17884"/>
                  <a:pt x="0" y="19045"/>
                </a:cubicBezTo>
                <a:close/>
                <a:moveTo>
                  <a:pt x="9345" y="19045"/>
                </a:moveTo>
                <a:cubicBezTo>
                  <a:pt x="9345" y="19277"/>
                  <a:pt x="9345" y="19277"/>
                  <a:pt x="9345" y="19277"/>
                </a:cubicBezTo>
                <a:cubicBezTo>
                  <a:pt x="9345" y="19510"/>
                  <a:pt x="9191" y="19742"/>
                  <a:pt x="9038" y="19742"/>
                </a:cubicBezTo>
                <a:cubicBezTo>
                  <a:pt x="8119" y="19742"/>
                  <a:pt x="8119" y="19742"/>
                  <a:pt x="8119" y="19742"/>
                </a:cubicBezTo>
                <a:cubicBezTo>
                  <a:pt x="7966" y="19742"/>
                  <a:pt x="7813" y="19510"/>
                  <a:pt x="7813" y="19277"/>
                </a:cubicBezTo>
                <a:cubicBezTo>
                  <a:pt x="7813" y="19045"/>
                  <a:pt x="7813" y="19045"/>
                  <a:pt x="7813" y="19045"/>
                </a:cubicBezTo>
                <a:cubicBezTo>
                  <a:pt x="7813" y="18813"/>
                  <a:pt x="7966" y="18581"/>
                  <a:pt x="8119" y="18581"/>
                </a:cubicBezTo>
                <a:cubicBezTo>
                  <a:pt x="9038" y="18581"/>
                  <a:pt x="9038" y="18581"/>
                  <a:pt x="9038" y="18581"/>
                </a:cubicBezTo>
                <a:cubicBezTo>
                  <a:pt x="9191" y="18581"/>
                  <a:pt x="9345" y="18813"/>
                  <a:pt x="9345" y="19045"/>
                </a:cubicBezTo>
                <a:close/>
                <a:moveTo>
                  <a:pt x="13787" y="19045"/>
                </a:moveTo>
                <a:cubicBezTo>
                  <a:pt x="13787" y="19277"/>
                  <a:pt x="13787" y="19277"/>
                  <a:pt x="13787" y="19277"/>
                </a:cubicBezTo>
                <a:cubicBezTo>
                  <a:pt x="13787" y="19510"/>
                  <a:pt x="13634" y="19742"/>
                  <a:pt x="13481" y="19742"/>
                </a:cubicBezTo>
                <a:cubicBezTo>
                  <a:pt x="12562" y="19742"/>
                  <a:pt x="12562" y="19742"/>
                  <a:pt x="12562" y="19742"/>
                </a:cubicBezTo>
                <a:cubicBezTo>
                  <a:pt x="12409" y="19742"/>
                  <a:pt x="12255" y="19510"/>
                  <a:pt x="12255" y="19277"/>
                </a:cubicBezTo>
                <a:cubicBezTo>
                  <a:pt x="12255" y="19045"/>
                  <a:pt x="12255" y="19045"/>
                  <a:pt x="12255" y="19045"/>
                </a:cubicBezTo>
                <a:cubicBezTo>
                  <a:pt x="12255" y="18813"/>
                  <a:pt x="12409" y="18581"/>
                  <a:pt x="12562" y="18581"/>
                </a:cubicBezTo>
                <a:cubicBezTo>
                  <a:pt x="13481" y="18581"/>
                  <a:pt x="13481" y="18581"/>
                  <a:pt x="13481" y="18581"/>
                </a:cubicBezTo>
                <a:cubicBezTo>
                  <a:pt x="13634" y="18581"/>
                  <a:pt x="13787" y="18813"/>
                  <a:pt x="13787" y="19045"/>
                </a:cubicBezTo>
                <a:close/>
                <a:moveTo>
                  <a:pt x="20374" y="19045"/>
                </a:moveTo>
                <a:cubicBezTo>
                  <a:pt x="20374" y="19277"/>
                  <a:pt x="20374" y="19277"/>
                  <a:pt x="20374" y="19277"/>
                </a:cubicBezTo>
                <a:cubicBezTo>
                  <a:pt x="20374" y="19510"/>
                  <a:pt x="20221" y="19742"/>
                  <a:pt x="20068" y="19742"/>
                </a:cubicBezTo>
                <a:cubicBezTo>
                  <a:pt x="19149" y="19742"/>
                  <a:pt x="19149" y="19742"/>
                  <a:pt x="19149" y="19742"/>
                </a:cubicBezTo>
                <a:cubicBezTo>
                  <a:pt x="18996" y="19742"/>
                  <a:pt x="18843" y="19510"/>
                  <a:pt x="18843" y="19277"/>
                </a:cubicBezTo>
                <a:cubicBezTo>
                  <a:pt x="18843" y="19045"/>
                  <a:pt x="18843" y="19045"/>
                  <a:pt x="18843" y="19045"/>
                </a:cubicBezTo>
                <a:cubicBezTo>
                  <a:pt x="18843" y="18813"/>
                  <a:pt x="18996" y="18581"/>
                  <a:pt x="19149" y="18581"/>
                </a:cubicBezTo>
                <a:cubicBezTo>
                  <a:pt x="20068" y="18581"/>
                  <a:pt x="20068" y="18581"/>
                  <a:pt x="20068" y="18581"/>
                </a:cubicBezTo>
                <a:cubicBezTo>
                  <a:pt x="20221" y="18581"/>
                  <a:pt x="20374" y="18813"/>
                  <a:pt x="20374" y="19045"/>
                </a:cubicBezTo>
                <a:close/>
                <a:moveTo>
                  <a:pt x="17004" y="10452"/>
                </a:moveTo>
                <a:cubicBezTo>
                  <a:pt x="17157" y="10452"/>
                  <a:pt x="17311" y="10684"/>
                  <a:pt x="17311" y="10916"/>
                </a:cubicBezTo>
                <a:cubicBezTo>
                  <a:pt x="17311" y="11845"/>
                  <a:pt x="17311" y="11845"/>
                  <a:pt x="17311" y="11845"/>
                </a:cubicBezTo>
                <a:cubicBezTo>
                  <a:pt x="17311" y="11845"/>
                  <a:pt x="17157" y="12077"/>
                  <a:pt x="17004" y="12077"/>
                </a:cubicBezTo>
                <a:cubicBezTo>
                  <a:pt x="15626" y="12077"/>
                  <a:pt x="15626" y="12077"/>
                  <a:pt x="15626" y="12077"/>
                </a:cubicBezTo>
                <a:cubicBezTo>
                  <a:pt x="15472" y="12077"/>
                  <a:pt x="15319" y="11845"/>
                  <a:pt x="15319" y="11845"/>
                </a:cubicBezTo>
                <a:cubicBezTo>
                  <a:pt x="15319" y="10916"/>
                  <a:pt x="15319" y="10916"/>
                  <a:pt x="15319" y="10916"/>
                </a:cubicBezTo>
                <a:cubicBezTo>
                  <a:pt x="15319" y="10684"/>
                  <a:pt x="15472" y="10452"/>
                  <a:pt x="15626" y="10452"/>
                </a:cubicBezTo>
                <a:lnTo>
                  <a:pt x="17004" y="10452"/>
                </a:lnTo>
                <a:close/>
                <a:moveTo>
                  <a:pt x="8885" y="2323"/>
                </a:moveTo>
                <a:cubicBezTo>
                  <a:pt x="8885" y="2090"/>
                  <a:pt x="9038" y="1858"/>
                  <a:pt x="9191" y="1858"/>
                </a:cubicBezTo>
                <a:cubicBezTo>
                  <a:pt x="12409" y="1858"/>
                  <a:pt x="12409" y="1858"/>
                  <a:pt x="12409" y="1858"/>
                </a:cubicBezTo>
                <a:cubicBezTo>
                  <a:pt x="12562" y="1858"/>
                  <a:pt x="12715" y="2090"/>
                  <a:pt x="12715" y="2323"/>
                </a:cubicBezTo>
                <a:cubicBezTo>
                  <a:pt x="12715" y="5110"/>
                  <a:pt x="12715" y="5110"/>
                  <a:pt x="12715" y="5110"/>
                </a:cubicBezTo>
                <a:cubicBezTo>
                  <a:pt x="12715" y="5342"/>
                  <a:pt x="12562" y="5342"/>
                  <a:pt x="12409" y="5342"/>
                </a:cubicBezTo>
                <a:cubicBezTo>
                  <a:pt x="9191" y="5342"/>
                  <a:pt x="9191" y="5342"/>
                  <a:pt x="9191" y="5342"/>
                </a:cubicBezTo>
                <a:cubicBezTo>
                  <a:pt x="9038" y="5342"/>
                  <a:pt x="8885" y="5342"/>
                  <a:pt x="8885" y="5110"/>
                </a:cubicBezTo>
                <a:lnTo>
                  <a:pt x="8885" y="2323"/>
                </a:lnTo>
                <a:close/>
                <a:moveTo>
                  <a:pt x="4289" y="10916"/>
                </a:moveTo>
                <a:cubicBezTo>
                  <a:pt x="4289" y="10684"/>
                  <a:pt x="4443" y="10452"/>
                  <a:pt x="4596" y="10452"/>
                </a:cubicBezTo>
                <a:cubicBezTo>
                  <a:pt x="5974" y="10452"/>
                  <a:pt x="5974" y="10452"/>
                  <a:pt x="5974" y="10452"/>
                </a:cubicBezTo>
                <a:cubicBezTo>
                  <a:pt x="6128" y="10452"/>
                  <a:pt x="6281" y="10684"/>
                  <a:pt x="6281" y="10916"/>
                </a:cubicBezTo>
                <a:cubicBezTo>
                  <a:pt x="6281" y="11845"/>
                  <a:pt x="6281" y="11845"/>
                  <a:pt x="6281" y="11845"/>
                </a:cubicBezTo>
                <a:cubicBezTo>
                  <a:pt x="6281" y="11845"/>
                  <a:pt x="6128" y="12077"/>
                  <a:pt x="5974" y="12077"/>
                </a:cubicBezTo>
                <a:cubicBezTo>
                  <a:pt x="4596" y="12077"/>
                  <a:pt x="4596" y="12077"/>
                  <a:pt x="4596" y="12077"/>
                </a:cubicBezTo>
                <a:cubicBezTo>
                  <a:pt x="4443" y="12077"/>
                  <a:pt x="4289" y="11845"/>
                  <a:pt x="4289" y="11845"/>
                </a:cubicBezTo>
                <a:lnTo>
                  <a:pt x="4289" y="10916"/>
                </a:lnTo>
                <a:close/>
                <a:moveTo>
                  <a:pt x="1226" y="19045"/>
                </a:moveTo>
                <a:cubicBezTo>
                  <a:pt x="1226" y="18813"/>
                  <a:pt x="1379" y="18581"/>
                  <a:pt x="1379" y="18581"/>
                </a:cubicBezTo>
                <a:cubicBezTo>
                  <a:pt x="2451" y="18581"/>
                  <a:pt x="2451" y="18581"/>
                  <a:pt x="2451" y="18581"/>
                </a:cubicBezTo>
                <a:cubicBezTo>
                  <a:pt x="2604" y="18581"/>
                  <a:pt x="2757" y="18813"/>
                  <a:pt x="2757" y="19045"/>
                </a:cubicBezTo>
                <a:cubicBezTo>
                  <a:pt x="2757" y="19277"/>
                  <a:pt x="2757" y="19277"/>
                  <a:pt x="2757" y="19277"/>
                </a:cubicBezTo>
                <a:cubicBezTo>
                  <a:pt x="2757" y="19510"/>
                  <a:pt x="2604" y="19742"/>
                  <a:pt x="2451" y="19742"/>
                </a:cubicBezTo>
                <a:cubicBezTo>
                  <a:pt x="1379" y="19742"/>
                  <a:pt x="1379" y="19742"/>
                  <a:pt x="1379" y="19742"/>
                </a:cubicBezTo>
                <a:cubicBezTo>
                  <a:pt x="1379" y="19742"/>
                  <a:pt x="1226" y="19510"/>
                  <a:pt x="1226" y="19277"/>
                </a:cubicBezTo>
                <a:lnTo>
                  <a:pt x="1226" y="19045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33" name="组合 532"/>
          <p:cNvGrpSpPr/>
          <p:nvPr/>
        </p:nvGrpSpPr>
        <p:grpSpPr>
          <a:xfrm>
            <a:off x="574633" y="1637653"/>
            <a:ext cx="405230" cy="286734"/>
            <a:chOff x="6165488" y="2270365"/>
            <a:chExt cx="405230" cy="286734"/>
          </a:xfrm>
        </p:grpSpPr>
        <p:sp>
          <p:nvSpPr>
            <p:cNvPr id="128" name="Freeform 130"/>
            <p:cNvSpPr/>
            <p:nvPr/>
          </p:nvSpPr>
          <p:spPr>
            <a:xfrm>
              <a:off x="6165488" y="2400565"/>
              <a:ext cx="86313" cy="156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48" y="21600"/>
                  </a:moveTo>
                  <a:cubicBezTo>
                    <a:pt x="14152" y="21600"/>
                    <a:pt x="14152" y="21600"/>
                    <a:pt x="14152" y="21600"/>
                  </a:cubicBezTo>
                  <a:cubicBezTo>
                    <a:pt x="18621" y="21600"/>
                    <a:pt x="21600" y="19562"/>
                    <a:pt x="21600" y="17525"/>
                  </a:cubicBezTo>
                  <a:cubicBezTo>
                    <a:pt x="21600" y="4075"/>
                    <a:pt x="21600" y="4075"/>
                    <a:pt x="21600" y="4075"/>
                  </a:cubicBezTo>
                  <a:cubicBezTo>
                    <a:pt x="21600" y="2038"/>
                    <a:pt x="18621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2038"/>
                    <a:pt x="0" y="4075"/>
                  </a:cubicBezTo>
                  <a:cubicBezTo>
                    <a:pt x="0" y="17525"/>
                    <a:pt x="0" y="17525"/>
                    <a:pt x="0" y="17525"/>
                  </a:cubicBezTo>
                  <a:cubicBezTo>
                    <a:pt x="0" y="19562"/>
                    <a:pt x="3724" y="21600"/>
                    <a:pt x="7448" y="21600"/>
                  </a:cubicBezTo>
                  <a:close/>
                  <a:moveTo>
                    <a:pt x="5959" y="4075"/>
                  </a:moveTo>
                  <a:cubicBezTo>
                    <a:pt x="5959" y="3668"/>
                    <a:pt x="6703" y="3260"/>
                    <a:pt x="7448" y="3260"/>
                  </a:cubicBezTo>
                  <a:cubicBezTo>
                    <a:pt x="14152" y="3260"/>
                    <a:pt x="14152" y="3260"/>
                    <a:pt x="14152" y="3260"/>
                  </a:cubicBezTo>
                  <a:cubicBezTo>
                    <a:pt x="14897" y="3260"/>
                    <a:pt x="15641" y="3668"/>
                    <a:pt x="15641" y="4075"/>
                  </a:cubicBezTo>
                  <a:cubicBezTo>
                    <a:pt x="15641" y="17525"/>
                    <a:pt x="15641" y="17525"/>
                    <a:pt x="15641" y="17525"/>
                  </a:cubicBezTo>
                  <a:cubicBezTo>
                    <a:pt x="15641" y="17932"/>
                    <a:pt x="14897" y="18340"/>
                    <a:pt x="14152" y="18340"/>
                  </a:cubicBezTo>
                  <a:cubicBezTo>
                    <a:pt x="7448" y="18340"/>
                    <a:pt x="7448" y="18340"/>
                    <a:pt x="7448" y="18340"/>
                  </a:cubicBezTo>
                  <a:cubicBezTo>
                    <a:pt x="6703" y="18340"/>
                    <a:pt x="5959" y="17932"/>
                    <a:pt x="5959" y="17525"/>
                  </a:cubicBezTo>
                  <a:lnTo>
                    <a:pt x="5959" y="407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29" name="Freeform 131"/>
            <p:cNvSpPr/>
            <p:nvPr/>
          </p:nvSpPr>
          <p:spPr>
            <a:xfrm>
              <a:off x="6272281" y="2359603"/>
              <a:ext cx="84850" cy="197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21600"/>
                  </a:moveTo>
                  <a:cubicBezTo>
                    <a:pt x="17876" y="21600"/>
                    <a:pt x="21600" y="19988"/>
                    <a:pt x="21600" y="18376"/>
                  </a:cubicBezTo>
                  <a:cubicBezTo>
                    <a:pt x="21600" y="2901"/>
                    <a:pt x="21600" y="2901"/>
                    <a:pt x="21600" y="2901"/>
                  </a:cubicBezTo>
                  <a:cubicBezTo>
                    <a:pt x="21600" y="1290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1290"/>
                    <a:pt x="0" y="2901"/>
                  </a:cubicBezTo>
                  <a:cubicBezTo>
                    <a:pt x="0" y="18376"/>
                    <a:pt x="0" y="18376"/>
                    <a:pt x="0" y="18376"/>
                  </a:cubicBezTo>
                  <a:cubicBezTo>
                    <a:pt x="0" y="19988"/>
                    <a:pt x="3724" y="21600"/>
                    <a:pt x="7448" y="21600"/>
                  </a:cubicBezTo>
                  <a:lnTo>
                    <a:pt x="14152" y="21600"/>
                  </a:lnTo>
                  <a:close/>
                  <a:moveTo>
                    <a:pt x="5959" y="18376"/>
                  </a:moveTo>
                  <a:cubicBezTo>
                    <a:pt x="5959" y="2901"/>
                    <a:pt x="5959" y="2901"/>
                    <a:pt x="5959" y="2901"/>
                  </a:cubicBezTo>
                  <a:cubicBezTo>
                    <a:pt x="5959" y="2579"/>
                    <a:pt x="6703" y="2579"/>
                    <a:pt x="7448" y="2579"/>
                  </a:cubicBezTo>
                  <a:cubicBezTo>
                    <a:pt x="14152" y="2579"/>
                    <a:pt x="14152" y="2579"/>
                    <a:pt x="14152" y="2579"/>
                  </a:cubicBezTo>
                  <a:cubicBezTo>
                    <a:pt x="14897" y="2579"/>
                    <a:pt x="15641" y="2579"/>
                    <a:pt x="15641" y="2901"/>
                  </a:cubicBezTo>
                  <a:cubicBezTo>
                    <a:pt x="15641" y="18376"/>
                    <a:pt x="15641" y="18376"/>
                    <a:pt x="15641" y="18376"/>
                  </a:cubicBezTo>
                  <a:cubicBezTo>
                    <a:pt x="15641" y="18699"/>
                    <a:pt x="14897" y="19021"/>
                    <a:pt x="14152" y="19021"/>
                  </a:cubicBezTo>
                  <a:cubicBezTo>
                    <a:pt x="7448" y="19021"/>
                    <a:pt x="7448" y="19021"/>
                    <a:pt x="7448" y="19021"/>
                  </a:cubicBezTo>
                  <a:cubicBezTo>
                    <a:pt x="6703" y="19021"/>
                    <a:pt x="5959" y="18699"/>
                    <a:pt x="5959" y="1837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0" name="Freeform 132"/>
            <p:cNvSpPr/>
            <p:nvPr/>
          </p:nvSpPr>
          <p:spPr>
            <a:xfrm>
              <a:off x="6379075" y="2315716"/>
              <a:ext cx="84850" cy="241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21600"/>
                  </a:moveTo>
                  <a:cubicBezTo>
                    <a:pt x="17876" y="21600"/>
                    <a:pt x="21600" y="20283"/>
                    <a:pt x="21600" y="18966"/>
                  </a:cubicBezTo>
                  <a:cubicBezTo>
                    <a:pt x="21600" y="2371"/>
                    <a:pt x="21600" y="2371"/>
                    <a:pt x="21600" y="2371"/>
                  </a:cubicBezTo>
                  <a:cubicBezTo>
                    <a:pt x="21600" y="1054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1054"/>
                    <a:pt x="0" y="2371"/>
                  </a:cubicBezTo>
                  <a:cubicBezTo>
                    <a:pt x="0" y="18966"/>
                    <a:pt x="0" y="18966"/>
                    <a:pt x="0" y="18966"/>
                  </a:cubicBezTo>
                  <a:cubicBezTo>
                    <a:pt x="0" y="20283"/>
                    <a:pt x="3724" y="21600"/>
                    <a:pt x="7448" y="21600"/>
                  </a:cubicBezTo>
                  <a:lnTo>
                    <a:pt x="14152" y="21600"/>
                  </a:lnTo>
                  <a:close/>
                  <a:moveTo>
                    <a:pt x="5959" y="18966"/>
                  </a:moveTo>
                  <a:cubicBezTo>
                    <a:pt x="5959" y="2371"/>
                    <a:pt x="5959" y="2371"/>
                    <a:pt x="5959" y="2371"/>
                  </a:cubicBezTo>
                  <a:cubicBezTo>
                    <a:pt x="5959" y="2371"/>
                    <a:pt x="6703" y="2107"/>
                    <a:pt x="7448" y="2107"/>
                  </a:cubicBezTo>
                  <a:cubicBezTo>
                    <a:pt x="14152" y="2107"/>
                    <a:pt x="14152" y="2107"/>
                    <a:pt x="14152" y="2107"/>
                  </a:cubicBezTo>
                  <a:cubicBezTo>
                    <a:pt x="14897" y="2107"/>
                    <a:pt x="15641" y="2371"/>
                    <a:pt x="15641" y="2371"/>
                  </a:cubicBezTo>
                  <a:cubicBezTo>
                    <a:pt x="15641" y="18966"/>
                    <a:pt x="15641" y="18966"/>
                    <a:pt x="15641" y="18966"/>
                  </a:cubicBezTo>
                  <a:cubicBezTo>
                    <a:pt x="15641" y="19229"/>
                    <a:pt x="14897" y="19493"/>
                    <a:pt x="14152" y="19493"/>
                  </a:cubicBezTo>
                  <a:cubicBezTo>
                    <a:pt x="7448" y="19493"/>
                    <a:pt x="7448" y="19493"/>
                    <a:pt x="7448" y="19493"/>
                  </a:cubicBezTo>
                  <a:cubicBezTo>
                    <a:pt x="6703" y="19493"/>
                    <a:pt x="5959" y="19229"/>
                    <a:pt x="5959" y="1896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1" name="Freeform 133"/>
            <p:cNvSpPr/>
            <p:nvPr/>
          </p:nvSpPr>
          <p:spPr>
            <a:xfrm>
              <a:off x="6484406" y="2270365"/>
              <a:ext cx="86312" cy="28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cubicBezTo>
                    <a:pt x="7448" y="0"/>
                    <a:pt x="7448" y="0"/>
                    <a:pt x="7448" y="0"/>
                  </a:cubicBezTo>
                  <a:cubicBezTo>
                    <a:pt x="2979" y="0"/>
                    <a:pt x="0" y="891"/>
                    <a:pt x="0" y="2227"/>
                  </a:cubicBezTo>
                  <a:cubicBezTo>
                    <a:pt x="0" y="19373"/>
                    <a:pt x="0" y="19373"/>
                    <a:pt x="0" y="19373"/>
                  </a:cubicBezTo>
                  <a:cubicBezTo>
                    <a:pt x="0" y="20487"/>
                    <a:pt x="2979" y="21600"/>
                    <a:pt x="7448" y="21600"/>
                  </a:cubicBezTo>
                  <a:cubicBezTo>
                    <a:pt x="14152" y="21600"/>
                    <a:pt x="14152" y="21600"/>
                    <a:pt x="14152" y="21600"/>
                  </a:cubicBezTo>
                  <a:cubicBezTo>
                    <a:pt x="17876" y="21600"/>
                    <a:pt x="21600" y="20487"/>
                    <a:pt x="21600" y="19373"/>
                  </a:cubicBezTo>
                  <a:cubicBezTo>
                    <a:pt x="21600" y="2227"/>
                    <a:pt x="21600" y="2227"/>
                    <a:pt x="21600" y="2227"/>
                  </a:cubicBezTo>
                  <a:cubicBezTo>
                    <a:pt x="21600" y="891"/>
                    <a:pt x="17876" y="0"/>
                    <a:pt x="14152" y="0"/>
                  </a:cubicBezTo>
                  <a:close/>
                  <a:moveTo>
                    <a:pt x="15641" y="19373"/>
                  </a:moveTo>
                  <a:cubicBezTo>
                    <a:pt x="15641" y="19596"/>
                    <a:pt x="14897" y="19819"/>
                    <a:pt x="14152" y="19819"/>
                  </a:cubicBezTo>
                  <a:cubicBezTo>
                    <a:pt x="7448" y="19819"/>
                    <a:pt x="7448" y="19819"/>
                    <a:pt x="7448" y="19819"/>
                  </a:cubicBezTo>
                  <a:cubicBezTo>
                    <a:pt x="6703" y="19819"/>
                    <a:pt x="5959" y="19596"/>
                    <a:pt x="5959" y="19373"/>
                  </a:cubicBezTo>
                  <a:cubicBezTo>
                    <a:pt x="5959" y="2227"/>
                    <a:pt x="5959" y="2227"/>
                    <a:pt x="5959" y="2227"/>
                  </a:cubicBezTo>
                  <a:cubicBezTo>
                    <a:pt x="5959" y="2004"/>
                    <a:pt x="6703" y="1781"/>
                    <a:pt x="7448" y="1781"/>
                  </a:cubicBezTo>
                  <a:cubicBezTo>
                    <a:pt x="14152" y="1781"/>
                    <a:pt x="14152" y="1781"/>
                    <a:pt x="14152" y="1781"/>
                  </a:cubicBezTo>
                  <a:cubicBezTo>
                    <a:pt x="14897" y="1781"/>
                    <a:pt x="15641" y="2004"/>
                    <a:pt x="15641" y="2227"/>
                  </a:cubicBezTo>
                  <a:lnTo>
                    <a:pt x="15641" y="1937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2" name="组合 531"/>
          <p:cNvGrpSpPr/>
          <p:nvPr/>
        </p:nvGrpSpPr>
        <p:grpSpPr>
          <a:xfrm>
            <a:off x="1180050" y="1637653"/>
            <a:ext cx="405230" cy="286734"/>
            <a:chOff x="6697992" y="2270365"/>
            <a:chExt cx="405230" cy="286734"/>
          </a:xfrm>
        </p:grpSpPr>
        <p:sp>
          <p:nvSpPr>
            <p:cNvPr id="132" name="Freeform 134"/>
            <p:cNvSpPr/>
            <p:nvPr/>
          </p:nvSpPr>
          <p:spPr>
            <a:xfrm>
              <a:off x="7016910" y="2400565"/>
              <a:ext cx="86312" cy="156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075"/>
                  </a:moveTo>
                  <a:cubicBezTo>
                    <a:pt x="0" y="17525"/>
                    <a:pt x="0" y="17525"/>
                    <a:pt x="0" y="17525"/>
                  </a:cubicBezTo>
                  <a:cubicBezTo>
                    <a:pt x="0" y="19562"/>
                    <a:pt x="2979" y="21600"/>
                    <a:pt x="7448" y="21600"/>
                  </a:cubicBezTo>
                  <a:cubicBezTo>
                    <a:pt x="14152" y="21600"/>
                    <a:pt x="14152" y="21600"/>
                    <a:pt x="14152" y="21600"/>
                  </a:cubicBezTo>
                  <a:cubicBezTo>
                    <a:pt x="17876" y="21600"/>
                    <a:pt x="21600" y="19562"/>
                    <a:pt x="21600" y="17525"/>
                  </a:cubicBezTo>
                  <a:cubicBezTo>
                    <a:pt x="21600" y="4075"/>
                    <a:pt x="21600" y="4075"/>
                    <a:pt x="21600" y="4075"/>
                  </a:cubicBezTo>
                  <a:cubicBezTo>
                    <a:pt x="21600" y="2038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2979" y="0"/>
                    <a:pt x="0" y="2038"/>
                    <a:pt x="0" y="4075"/>
                  </a:cubicBezTo>
                  <a:close/>
                  <a:moveTo>
                    <a:pt x="15641" y="4075"/>
                  </a:moveTo>
                  <a:cubicBezTo>
                    <a:pt x="15641" y="17525"/>
                    <a:pt x="15641" y="17525"/>
                    <a:pt x="15641" y="17525"/>
                  </a:cubicBezTo>
                  <a:cubicBezTo>
                    <a:pt x="15641" y="17932"/>
                    <a:pt x="14897" y="18340"/>
                    <a:pt x="14152" y="18340"/>
                  </a:cubicBezTo>
                  <a:cubicBezTo>
                    <a:pt x="7448" y="18340"/>
                    <a:pt x="7448" y="18340"/>
                    <a:pt x="7448" y="18340"/>
                  </a:cubicBezTo>
                  <a:cubicBezTo>
                    <a:pt x="6703" y="18340"/>
                    <a:pt x="5959" y="17932"/>
                    <a:pt x="5959" y="17525"/>
                  </a:cubicBezTo>
                  <a:cubicBezTo>
                    <a:pt x="5959" y="4075"/>
                    <a:pt x="5959" y="4075"/>
                    <a:pt x="5959" y="4075"/>
                  </a:cubicBezTo>
                  <a:cubicBezTo>
                    <a:pt x="5959" y="3668"/>
                    <a:pt x="6703" y="3260"/>
                    <a:pt x="7448" y="3260"/>
                  </a:cubicBezTo>
                  <a:cubicBezTo>
                    <a:pt x="14152" y="3260"/>
                    <a:pt x="14152" y="3260"/>
                    <a:pt x="14152" y="3260"/>
                  </a:cubicBezTo>
                  <a:cubicBezTo>
                    <a:pt x="14897" y="3260"/>
                    <a:pt x="15641" y="3668"/>
                    <a:pt x="15641" y="407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3" name="Freeform 135"/>
            <p:cNvSpPr/>
            <p:nvPr/>
          </p:nvSpPr>
          <p:spPr>
            <a:xfrm>
              <a:off x="6911579" y="2359603"/>
              <a:ext cx="84850" cy="197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21600"/>
                  </a:moveTo>
                  <a:cubicBezTo>
                    <a:pt x="17876" y="21600"/>
                    <a:pt x="21600" y="19988"/>
                    <a:pt x="21600" y="18376"/>
                  </a:cubicBezTo>
                  <a:cubicBezTo>
                    <a:pt x="21600" y="2901"/>
                    <a:pt x="21600" y="2901"/>
                    <a:pt x="21600" y="2901"/>
                  </a:cubicBezTo>
                  <a:cubicBezTo>
                    <a:pt x="21600" y="1290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2979" y="0"/>
                    <a:pt x="0" y="1290"/>
                    <a:pt x="0" y="2901"/>
                  </a:cubicBezTo>
                  <a:cubicBezTo>
                    <a:pt x="0" y="18376"/>
                    <a:pt x="0" y="18376"/>
                    <a:pt x="0" y="18376"/>
                  </a:cubicBezTo>
                  <a:cubicBezTo>
                    <a:pt x="0" y="19988"/>
                    <a:pt x="2979" y="21600"/>
                    <a:pt x="7448" y="21600"/>
                  </a:cubicBezTo>
                  <a:lnTo>
                    <a:pt x="14152" y="21600"/>
                  </a:lnTo>
                  <a:close/>
                  <a:moveTo>
                    <a:pt x="5959" y="18376"/>
                  </a:moveTo>
                  <a:cubicBezTo>
                    <a:pt x="5959" y="2901"/>
                    <a:pt x="5959" y="2901"/>
                    <a:pt x="5959" y="2901"/>
                  </a:cubicBezTo>
                  <a:cubicBezTo>
                    <a:pt x="5959" y="2579"/>
                    <a:pt x="6703" y="2579"/>
                    <a:pt x="7448" y="2579"/>
                  </a:cubicBezTo>
                  <a:cubicBezTo>
                    <a:pt x="14152" y="2579"/>
                    <a:pt x="14152" y="2579"/>
                    <a:pt x="14152" y="2579"/>
                  </a:cubicBezTo>
                  <a:cubicBezTo>
                    <a:pt x="14897" y="2579"/>
                    <a:pt x="15641" y="2579"/>
                    <a:pt x="15641" y="2901"/>
                  </a:cubicBezTo>
                  <a:cubicBezTo>
                    <a:pt x="15641" y="18376"/>
                    <a:pt x="15641" y="18376"/>
                    <a:pt x="15641" y="18376"/>
                  </a:cubicBezTo>
                  <a:cubicBezTo>
                    <a:pt x="15641" y="18699"/>
                    <a:pt x="14897" y="19021"/>
                    <a:pt x="14152" y="19021"/>
                  </a:cubicBezTo>
                  <a:cubicBezTo>
                    <a:pt x="7448" y="19021"/>
                    <a:pt x="7448" y="19021"/>
                    <a:pt x="7448" y="19021"/>
                  </a:cubicBezTo>
                  <a:cubicBezTo>
                    <a:pt x="6703" y="19021"/>
                    <a:pt x="5959" y="18699"/>
                    <a:pt x="5959" y="1837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4" name="Freeform 136"/>
            <p:cNvSpPr/>
            <p:nvPr/>
          </p:nvSpPr>
          <p:spPr>
            <a:xfrm>
              <a:off x="6804785" y="2315716"/>
              <a:ext cx="84850" cy="241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21600"/>
                  </a:moveTo>
                  <a:cubicBezTo>
                    <a:pt x="17876" y="21600"/>
                    <a:pt x="21600" y="20283"/>
                    <a:pt x="21600" y="18966"/>
                  </a:cubicBezTo>
                  <a:cubicBezTo>
                    <a:pt x="21600" y="2371"/>
                    <a:pt x="21600" y="2371"/>
                    <a:pt x="21600" y="2371"/>
                  </a:cubicBezTo>
                  <a:cubicBezTo>
                    <a:pt x="21600" y="1054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2979" y="0"/>
                    <a:pt x="0" y="1054"/>
                    <a:pt x="0" y="2371"/>
                  </a:cubicBezTo>
                  <a:cubicBezTo>
                    <a:pt x="0" y="18966"/>
                    <a:pt x="0" y="18966"/>
                    <a:pt x="0" y="18966"/>
                  </a:cubicBezTo>
                  <a:cubicBezTo>
                    <a:pt x="0" y="20283"/>
                    <a:pt x="2979" y="21600"/>
                    <a:pt x="7448" y="21600"/>
                  </a:cubicBezTo>
                  <a:lnTo>
                    <a:pt x="14152" y="21600"/>
                  </a:lnTo>
                  <a:close/>
                  <a:moveTo>
                    <a:pt x="5959" y="18966"/>
                  </a:moveTo>
                  <a:cubicBezTo>
                    <a:pt x="5959" y="2371"/>
                    <a:pt x="5959" y="2371"/>
                    <a:pt x="5959" y="2371"/>
                  </a:cubicBezTo>
                  <a:cubicBezTo>
                    <a:pt x="5959" y="2371"/>
                    <a:pt x="6703" y="2107"/>
                    <a:pt x="7448" y="2107"/>
                  </a:cubicBezTo>
                  <a:cubicBezTo>
                    <a:pt x="14152" y="2107"/>
                    <a:pt x="14152" y="2107"/>
                    <a:pt x="14152" y="2107"/>
                  </a:cubicBezTo>
                  <a:cubicBezTo>
                    <a:pt x="14897" y="2107"/>
                    <a:pt x="15641" y="2371"/>
                    <a:pt x="15641" y="2371"/>
                  </a:cubicBezTo>
                  <a:cubicBezTo>
                    <a:pt x="15641" y="18966"/>
                    <a:pt x="15641" y="18966"/>
                    <a:pt x="15641" y="18966"/>
                  </a:cubicBezTo>
                  <a:cubicBezTo>
                    <a:pt x="15641" y="19229"/>
                    <a:pt x="14897" y="19493"/>
                    <a:pt x="14152" y="19493"/>
                  </a:cubicBezTo>
                  <a:cubicBezTo>
                    <a:pt x="7448" y="19493"/>
                    <a:pt x="7448" y="19493"/>
                    <a:pt x="7448" y="19493"/>
                  </a:cubicBezTo>
                  <a:cubicBezTo>
                    <a:pt x="6703" y="19493"/>
                    <a:pt x="5959" y="19229"/>
                    <a:pt x="5959" y="1896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5" name="Freeform 137"/>
            <p:cNvSpPr/>
            <p:nvPr/>
          </p:nvSpPr>
          <p:spPr>
            <a:xfrm>
              <a:off x="6697992" y="2270365"/>
              <a:ext cx="86313" cy="28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48" y="21600"/>
                  </a:moveTo>
                  <a:cubicBezTo>
                    <a:pt x="14152" y="21600"/>
                    <a:pt x="14152" y="21600"/>
                    <a:pt x="14152" y="21600"/>
                  </a:cubicBezTo>
                  <a:cubicBezTo>
                    <a:pt x="17876" y="21600"/>
                    <a:pt x="21600" y="20487"/>
                    <a:pt x="21600" y="19373"/>
                  </a:cubicBezTo>
                  <a:cubicBezTo>
                    <a:pt x="21600" y="2227"/>
                    <a:pt x="21600" y="2227"/>
                    <a:pt x="21600" y="2227"/>
                  </a:cubicBezTo>
                  <a:cubicBezTo>
                    <a:pt x="21600" y="891"/>
                    <a:pt x="17876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891"/>
                    <a:pt x="0" y="2227"/>
                  </a:cubicBezTo>
                  <a:cubicBezTo>
                    <a:pt x="0" y="19373"/>
                    <a:pt x="0" y="19373"/>
                    <a:pt x="0" y="19373"/>
                  </a:cubicBezTo>
                  <a:cubicBezTo>
                    <a:pt x="0" y="20487"/>
                    <a:pt x="3724" y="21600"/>
                    <a:pt x="7448" y="21600"/>
                  </a:cubicBezTo>
                  <a:close/>
                  <a:moveTo>
                    <a:pt x="5959" y="2227"/>
                  </a:moveTo>
                  <a:cubicBezTo>
                    <a:pt x="5959" y="2004"/>
                    <a:pt x="6703" y="1781"/>
                    <a:pt x="7448" y="1781"/>
                  </a:cubicBezTo>
                  <a:cubicBezTo>
                    <a:pt x="14152" y="1781"/>
                    <a:pt x="14152" y="1781"/>
                    <a:pt x="14152" y="1781"/>
                  </a:cubicBezTo>
                  <a:cubicBezTo>
                    <a:pt x="14897" y="1781"/>
                    <a:pt x="15641" y="2004"/>
                    <a:pt x="15641" y="2227"/>
                  </a:cubicBezTo>
                  <a:cubicBezTo>
                    <a:pt x="15641" y="19373"/>
                    <a:pt x="15641" y="19373"/>
                    <a:pt x="15641" y="19373"/>
                  </a:cubicBezTo>
                  <a:cubicBezTo>
                    <a:pt x="15641" y="19596"/>
                    <a:pt x="14897" y="19819"/>
                    <a:pt x="14152" y="19819"/>
                  </a:cubicBezTo>
                  <a:cubicBezTo>
                    <a:pt x="7448" y="19819"/>
                    <a:pt x="7448" y="19819"/>
                    <a:pt x="7448" y="19819"/>
                  </a:cubicBezTo>
                  <a:cubicBezTo>
                    <a:pt x="6703" y="19819"/>
                    <a:pt x="5959" y="19596"/>
                    <a:pt x="5959" y="19373"/>
                  </a:cubicBezTo>
                  <a:lnTo>
                    <a:pt x="5959" y="222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1" name="组合 530"/>
          <p:cNvGrpSpPr/>
          <p:nvPr/>
        </p:nvGrpSpPr>
        <p:grpSpPr>
          <a:xfrm>
            <a:off x="1785467" y="1630339"/>
            <a:ext cx="405230" cy="301363"/>
            <a:chOff x="7224644" y="2255736"/>
            <a:chExt cx="405230" cy="301363"/>
          </a:xfrm>
        </p:grpSpPr>
        <p:sp>
          <p:nvSpPr>
            <p:cNvPr id="136" name="Freeform 138"/>
            <p:cNvSpPr/>
            <p:nvPr/>
          </p:nvSpPr>
          <p:spPr>
            <a:xfrm>
              <a:off x="7543561" y="2293772"/>
              <a:ext cx="86313" cy="26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73"/>
                  </a:moveTo>
                  <a:cubicBezTo>
                    <a:pt x="21600" y="2427"/>
                    <a:pt x="21600" y="2427"/>
                    <a:pt x="21600" y="2427"/>
                  </a:cubicBezTo>
                  <a:cubicBezTo>
                    <a:pt x="21600" y="1213"/>
                    <a:pt x="18621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1213"/>
                    <a:pt x="0" y="2427"/>
                  </a:cubicBezTo>
                  <a:cubicBezTo>
                    <a:pt x="0" y="19173"/>
                    <a:pt x="0" y="19173"/>
                    <a:pt x="0" y="19173"/>
                  </a:cubicBezTo>
                  <a:cubicBezTo>
                    <a:pt x="0" y="20387"/>
                    <a:pt x="3724" y="21600"/>
                    <a:pt x="7448" y="21600"/>
                  </a:cubicBezTo>
                  <a:cubicBezTo>
                    <a:pt x="14152" y="21600"/>
                    <a:pt x="14152" y="21600"/>
                    <a:pt x="14152" y="21600"/>
                  </a:cubicBezTo>
                  <a:cubicBezTo>
                    <a:pt x="18621" y="21600"/>
                    <a:pt x="21600" y="20387"/>
                    <a:pt x="21600" y="19173"/>
                  </a:cubicBezTo>
                  <a:close/>
                  <a:moveTo>
                    <a:pt x="15641" y="19173"/>
                  </a:moveTo>
                  <a:cubicBezTo>
                    <a:pt x="15641" y="19416"/>
                    <a:pt x="14897" y="19658"/>
                    <a:pt x="14152" y="19658"/>
                  </a:cubicBezTo>
                  <a:cubicBezTo>
                    <a:pt x="7448" y="19658"/>
                    <a:pt x="7448" y="19658"/>
                    <a:pt x="7448" y="19658"/>
                  </a:cubicBezTo>
                  <a:cubicBezTo>
                    <a:pt x="6703" y="19658"/>
                    <a:pt x="5959" y="19416"/>
                    <a:pt x="5959" y="19173"/>
                  </a:cubicBezTo>
                  <a:cubicBezTo>
                    <a:pt x="5959" y="2427"/>
                    <a:pt x="5959" y="2427"/>
                    <a:pt x="5959" y="2427"/>
                  </a:cubicBezTo>
                  <a:cubicBezTo>
                    <a:pt x="5959" y="2184"/>
                    <a:pt x="6703" y="1942"/>
                    <a:pt x="7448" y="1942"/>
                  </a:cubicBezTo>
                  <a:cubicBezTo>
                    <a:pt x="14152" y="1942"/>
                    <a:pt x="14152" y="1942"/>
                    <a:pt x="14152" y="1942"/>
                  </a:cubicBezTo>
                  <a:cubicBezTo>
                    <a:pt x="14897" y="1942"/>
                    <a:pt x="15641" y="2184"/>
                    <a:pt x="15641" y="2427"/>
                  </a:cubicBezTo>
                  <a:lnTo>
                    <a:pt x="15641" y="1917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7" name="Freeform 139"/>
            <p:cNvSpPr/>
            <p:nvPr/>
          </p:nvSpPr>
          <p:spPr>
            <a:xfrm>
              <a:off x="7436767" y="2359603"/>
              <a:ext cx="86312" cy="197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48" y="0"/>
                  </a:moveTo>
                  <a:cubicBezTo>
                    <a:pt x="3724" y="0"/>
                    <a:pt x="0" y="1290"/>
                    <a:pt x="0" y="2901"/>
                  </a:cubicBezTo>
                  <a:cubicBezTo>
                    <a:pt x="0" y="18376"/>
                    <a:pt x="0" y="18376"/>
                    <a:pt x="0" y="18376"/>
                  </a:cubicBezTo>
                  <a:cubicBezTo>
                    <a:pt x="0" y="19988"/>
                    <a:pt x="3724" y="21600"/>
                    <a:pt x="7448" y="21600"/>
                  </a:cubicBezTo>
                  <a:cubicBezTo>
                    <a:pt x="14152" y="21600"/>
                    <a:pt x="14152" y="21600"/>
                    <a:pt x="14152" y="21600"/>
                  </a:cubicBezTo>
                  <a:cubicBezTo>
                    <a:pt x="18621" y="21600"/>
                    <a:pt x="21600" y="19988"/>
                    <a:pt x="21600" y="18376"/>
                  </a:cubicBezTo>
                  <a:cubicBezTo>
                    <a:pt x="21600" y="2901"/>
                    <a:pt x="21600" y="2901"/>
                    <a:pt x="21600" y="2901"/>
                  </a:cubicBezTo>
                  <a:cubicBezTo>
                    <a:pt x="21600" y="1290"/>
                    <a:pt x="18621" y="0"/>
                    <a:pt x="14152" y="0"/>
                  </a:cubicBezTo>
                  <a:lnTo>
                    <a:pt x="7448" y="0"/>
                  </a:lnTo>
                  <a:close/>
                  <a:moveTo>
                    <a:pt x="15641" y="2901"/>
                  </a:moveTo>
                  <a:cubicBezTo>
                    <a:pt x="15641" y="18376"/>
                    <a:pt x="15641" y="18376"/>
                    <a:pt x="15641" y="18376"/>
                  </a:cubicBezTo>
                  <a:cubicBezTo>
                    <a:pt x="15641" y="18699"/>
                    <a:pt x="14897" y="19021"/>
                    <a:pt x="14152" y="19021"/>
                  </a:cubicBezTo>
                  <a:cubicBezTo>
                    <a:pt x="7448" y="19021"/>
                    <a:pt x="7448" y="19021"/>
                    <a:pt x="7448" y="19021"/>
                  </a:cubicBezTo>
                  <a:cubicBezTo>
                    <a:pt x="6703" y="19021"/>
                    <a:pt x="5959" y="18699"/>
                    <a:pt x="5959" y="18376"/>
                  </a:cubicBezTo>
                  <a:cubicBezTo>
                    <a:pt x="5959" y="2901"/>
                    <a:pt x="5959" y="2901"/>
                    <a:pt x="5959" y="2901"/>
                  </a:cubicBezTo>
                  <a:cubicBezTo>
                    <a:pt x="5959" y="2579"/>
                    <a:pt x="6703" y="2579"/>
                    <a:pt x="7448" y="2579"/>
                  </a:cubicBezTo>
                  <a:cubicBezTo>
                    <a:pt x="14152" y="2579"/>
                    <a:pt x="14152" y="2579"/>
                    <a:pt x="14152" y="2579"/>
                  </a:cubicBezTo>
                  <a:cubicBezTo>
                    <a:pt x="14897" y="2579"/>
                    <a:pt x="15641" y="2579"/>
                    <a:pt x="15641" y="290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8" name="Freeform 140"/>
            <p:cNvSpPr/>
            <p:nvPr/>
          </p:nvSpPr>
          <p:spPr>
            <a:xfrm>
              <a:off x="7331437" y="2255736"/>
              <a:ext cx="84850" cy="301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48" y="21600"/>
                  </a:moveTo>
                  <a:cubicBezTo>
                    <a:pt x="14152" y="21600"/>
                    <a:pt x="14152" y="21600"/>
                    <a:pt x="14152" y="21600"/>
                  </a:cubicBezTo>
                  <a:cubicBezTo>
                    <a:pt x="18621" y="21600"/>
                    <a:pt x="21600" y="20541"/>
                    <a:pt x="21600" y="19482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847"/>
                    <a:pt x="18621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847"/>
                    <a:pt x="0" y="1906"/>
                  </a:cubicBezTo>
                  <a:cubicBezTo>
                    <a:pt x="0" y="19482"/>
                    <a:pt x="0" y="19482"/>
                    <a:pt x="0" y="19482"/>
                  </a:cubicBezTo>
                  <a:cubicBezTo>
                    <a:pt x="0" y="20541"/>
                    <a:pt x="3724" y="21600"/>
                    <a:pt x="7448" y="21600"/>
                  </a:cubicBezTo>
                  <a:close/>
                  <a:moveTo>
                    <a:pt x="5959" y="1906"/>
                  </a:moveTo>
                  <a:cubicBezTo>
                    <a:pt x="5959" y="1906"/>
                    <a:pt x="6703" y="1694"/>
                    <a:pt x="7448" y="1694"/>
                  </a:cubicBezTo>
                  <a:cubicBezTo>
                    <a:pt x="14152" y="1694"/>
                    <a:pt x="14152" y="1694"/>
                    <a:pt x="14152" y="1694"/>
                  </a:cubicBezTo>
                  <a:cubicBezTo>
                    <a:pt x="14897" y="1694"/>
                    <a:pt x="15641" y="1906"/>
                    <a:pt x="15641" y="1906"/>
                  </a:cubicBezTo>
                  <a:cubicBezTo>
                    <a:pt x="15641" y="19482"/>
                    <a:pt x="15641" y="19482"/>
                    <a:pt x="15641" y="19482"/>
                  </a:cubicBezTo>
                  <a:cubicBezTo>
                    <a:pt x="15641" y="19694"/>
                    <a:pt x="14897" y="19906"/>
                    <a:pt x="14152" y="19906"/>
                  </a:cubicBezTo>
                  <a:cubicBezTo>
                    <a:pt x="7448" y="19906"/>
                    <a:pt x="7448" y="19906"/>
                    <a:pt x="7448" y="19906"/>
                  </a:cubicBezTo>
                  <a:cubicBezTo>
                    <a:pt x="6703" y="19906"/>
                    <a:pt x="5959" y="19694"/>
                    <a:pt x="5959" y="19482"/>
                  </a:cubicBezTo>
                  <a:lnTo>
                    <a:pt x="5959" y="190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39" name="Freeform 141"/>
            <p:cNvSpPr/>
            <p:nvPr/>
          </p:nvSpPr>
          <p:spPr>
            <a:xfrm>
              <a:off x="7224644" y="2377158"/>
              <a:ext cx="86312" cy="179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059"/>
                  </a:moveTo>
                  <a:cubicBezTo>
                    <a:pt x="0" y="19830"/>
                    <a:pt x="3724" y="21600"/>
                    <a:pt x="7448" y="21600"/>
                  </a:cubicBezTo>
                  <a:cubicBezTo>
                    <a:pt x="14152" y="21600"/>
                    <a:pt x="14152" y="21600"/>
                    <a:pt x="14152" y="21600"/>
                  </a:cubicBezTo>
                  <a:cubicBezTo>
                    <a:pt x="18621" y="21600"/>
                    <a:pt x="21600" y="19830"/>
                    <a:pt x="21600" y="18059"/>
                  </a:cubicBezTo>
                  <a:cubicBezTo>
                    <a:pt x="21600" y="3541"/>
                    <a:pt x="21600" y="3541"/>
                    <a:pt x="21600" y="3541"/>
                  </a:cubicBezTo>
                  <a:cubicBezTo>
                    <a:pt x="21600" y="1416"/>
                    <a:pt x="18621" y="0"/>
                    <a:pt x="1415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1416"/>
                    <a:pt x="0" y="3541"/>
                  </a:cubicBezTo>
                  <a:lnTo>
                    <a:pt x="0" y="18059"/>
                  </a:lnTo>
                  <a:close/>
                  <a:moveTo>
                    <a:pt x="5959" y="3541"/>
                  </a:moveTo>
                  <a:cubicBezTo>
                    <a:pt x="5959" y="3187"/>
                    <a:pt x="6703" y="2833"/>
                    <a:pt x="7448" y="2833"/>
                  </a:cubicBezTo>
                  <a:cubicBezTo>
                    <a:pt x="14152" y="2833"/>
                    <a:pt x="14152" y="2833"/>
                    <a:pt x="14152" y="2833"/>
                  </a:cubicBezTo>
                  <a:cubicBezTo>
                    <a:pt x="14897" y="2833"/>
                    <a:pt x="15641" y="3187"/>
                    <a:pt x="15641" y="3541"/>
                  </a:cubicBezTo>
                  <a:cubicBezTo>
                    <a:pt x="15641" y="18059"/>
                    <a:pt x="15641" y="18059"/>
                    <a:pt x="15641" y="18059"/>
                  </a:cubicBezTo>
                  <a:cubicBezTo>
                    <a:pt x="15641" y="18413"/>
                    <a:pt x="14897" y="18767"/>
                    <a:pt x="14152" y="18767"/>
                  </a:cubicBezTo>
                  <a:cubicBezTo>
                    <a:pt x="7448" y="18767"/>
                    <a:pt x="7448" y="18767"/>
                    <a:pt x="7448" y="18767"/>
                  </a:cubicBezTo>
                  <a:cubicBezTo>
                    <a:pt x="6703" y="18767"/>
                    <a:pt x="5959" y="18413"/>
                    <a:pt x="5959" y="18059"/>
                  </a:cubicBezTo>
                  <a:lnTo>
                    <a:pt x="5959" y="354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30" name="组合 529"/>
          <p:cNvGrpSpPr/>
          <p:nvPr/>
        </p:nvGrpSpPr>
        <p:grpSpPr>
          <a:xfrm>
            <a:off x="3008004" y="1620098"/>
            <a:ext cx="323305" cy="321844"/>
            <a:chOff x="8339391" y="2211848"/>
            <a:chExt cx="323305" cy="321844"/>
          </a:xfrm>
        </p:grpSpPr>
        <p:sp>
          <p:nvSpPr>
            <p:cNvPr id="140" name="Freeform 142"/>
            <p:cNvSpPr/>
            <p:nvPr/>
          </p:nvSpPr>
          <p:spPr>
            <a:xfrm>
              <a:off x="8500659" y="2211848"/>
              <a:ext cx="162037" cy="16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7" h="21600" extrusionOk="0">
                  <a:moveTo>
                    <a:pt x="19058" y="2749"/>
                  </a:moveTo>
                  <a:cubicBezTo>
                    <a:pt x="18287" y="1964"/>
                    <a:pt x="18287" y="1964"/>
                    <a:pt x="18287" y="1964"/>
                  </a:cubicBezTo>
                  <a:cubicBezTo>
                    <a:pt x="17130" y="785"/>
                    <a:pt x="15201" y="0"/>
                    <a:pt x="13658" y="0"/>
                  </a:cubicBezTo>
                  <a:cubicBezTo>
                    <a:pt x="11730" y="0"/>
                    <a:pt x="10187" y="785"/>
                    <a:pt x="8644" y="1964"/>
                  </a:cubicBezTo>
                  <a:cubicBezTo>
                    <a:pt x="2087" y="9033"/>
                    <a:pt x="2087" y="9033"/>
                    <a:pt x="2087" y="9033"/>
                  </a:cubicBezTo>
                  <a:cubicBezTo>
                    <a:pt x="158" y="10996"/>
                    <a:pt x="-613" y="14138"/>
                    <a:pt x="544" y="16495"/>
                  </a:cubicBezTo>
                  <a:cubicBezTo>
                    <a:pt x="3244" y="13745"/>
                    <a:pt x="3244" y="13745"/>
                    <a:pt x="3244" y="13745"/>
                  </a:cubicBezTo>
                  <a:cubicBezTo>
                    <a:pt x="3244" y="12960"/>
                    <a:pt x="3244" y="11782"/>
                    <a:pt x="4016" y="11389"/>
                  </a:cubicBezTo>
                  <a:cubicBezTo>
                    <a:pt x="10958" y="4320"/>
                    <a:pt x="10958" y="4320"/>
                    <a:pt x="10958" y="4320"/>
                  </a:cubicBezTo>
                  <a:cubicBezTo>
                    <a:pt x="11730" y="3535"/>
                    <a:pt x="12501" y="3142"/>
                    <a:pt x="13658" y="3142"/>
                  </a:cubicBezTo>
                  <a:cubicBezTo>
                    <a:pt x="14430" y="3142"/>
                    <a:pt x="15587" y="3535"/>
                    <a:pt x="16358" y="4320"/>
                  </a:cubicBezTo>
                  <a:cubicBezTo>
                    <a:pt x="16744" y="5105"/>
                    <a:pt x="16744" y="5105"/>
                    <a:pt x="16744" y="5105"/>
                  </a:cubicBezTo>
                  <a:cubicBezTo>
                    <a:pt x="17516" y="5891"/>
                    <a:pt x="17901" y="6676"/>
                    <a:pt x="17901" y="7462"/>
                  </a:cubicBezTo>
                  <a:cubicBezTo>
                    <a:pt x="17901" y="8640"/>
                    <a:pt x="17516" y="9425"/>
                    <a:pt x="16744" y="10211"/>
                  </a:cubicBezTo>
                  <a:cubicBezTo>
                    <a:pt x="10187" y="17280"/>
                    <a:pt x="10187" y="17280"/>
                    <a:pt x="10187" y="17280"/>
                  </a:cubicBezTo>
                  <a:cubicBezTo>
                    <a:pt x="9416" y="18065"/>
                    <a:pt x="8258" y="18458"/>
                    <a:pt x="7487" y="18458"/>
                  </a:cubicBezTo>
                  <a:cubicBezTo>
                    <a:pt x="4787" y="20815"/>
                    <a:pt x="4787" y="20815"/>
                    <a:pt x="4787" y="20815"/>
                  </a:cubicBezTo>
                  <a:cubicBezTo>
                    <a:pt x="5558" y="21207"/>
                    <a:pt x="6716" y="21600"/>
                    <a:pt x="7487" y="21600"/>
                  </a:cubicBezTo>
                  <a:cubicBezTo>
                    <a:pt x="9416" y="21600"/>
                    <a:pt x="10958" y="20815"/>
                    <a:pt x="12116" y="19636"/>
                  </a:cubicBezTo>
                  <a:cubicBezTo>
                    <a:pt x="19058" y="12567"/>
                    <a:pt x="19058" y="12567"/>
                    <a:pt x="19058" y="12567"/>
                  </a:cubicBezTo>
                  <a:cubicBezTo>
                    <a:pt x="20216" y="11389"/>
                    <a:pt x="20987" y="9425"/>
                    <a:pt x="20987" y="7462"/>
                  </a:cubicBezTo>
                  <a:cubicBezTo>
                    <a:pt x="20987" y="5891"/>
                    <a:pt x="20216" y="3927"/>
                    <a:pt x="19058" y="274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1" name="Freeform 143"/>
            <p:cNvSpPr/>
            <p:nvPr/>
          </p:nvSpPr>
          <p:spPr>
            <a:xfrm>
              <a:off x="8339391" y="2371306"/>
              <a:ext cx="162257" cy="16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1" h="21600" extrusionOk="0">
                  <a:moveTo>
                    <a:pt x="8871" y="1964"/>
                  </a:moveTo>
                  <a:cubicBezTo>
                    <a:pt x="1929" y="9033"/>
                    <a:pt x="1929" y="9033"/>
                    <a:pt x="1929" y="9033"/>
                  </a:cubicBezTo>
                  <a:cubicBezTo>
                    <a:pt x="771" y="10211"/>
                    <a:pt x="0" y="12175"/>
                    <a:pt x="0" y="14138"/>
                  </a:cubicBezTo>
                  <a:cubicBezTo>
                    <a:pt x="0" y="15709"/>
                    <a:pt x="771" y="17673"/>
                    <a:pt x="1929" y="18851"/>
                  </a:cubicBezTo>
                  <a:cubicBezTo>
                    <a:pt x="2700" y="19636"/>
                    <a:pt x="2700" y="19636"/>
                    <a:pt x="2700" y="19636"/>
                  </a:cubicBezTo>
                  <a:cubicBezTo>
                    <a:pt x="4243" y="20815"/>
                    <a:pt x="5786" y="21600"/>
                    <a:pt x="7714" y="21600"/>
                  </a:cubicBezTo>
                  <a:cubicBezTo>
                    <a:pt x="9257" y="21600"/>
                    <a:pt x="11186" y="20815"/>
                    <a:pt x="12343" y="19636"/>
                  </a:cubicBezTo>
                  <a:cubicBezTo>
                    <a:pt x="19286" y="12567"/>
                    <a:pt x="19286" y="12567"/>
                    <a:pt x="19286" y="12567"/>
                  </a:cubicBezTo>
                  <a:cubicBezTo>
                    <a:pt x="21214" y="10604"/>
                    <a:pt x="21600" y="7462"/>
                    <a:pt x="20829" y="5105"/>
                  </a:cubicBezTo>
                  <a:cubicBezTo>
                    <a:pt x="18129" y="7855"/>
                    <a:pt x="18129" y="7855"/>
                    <a:pt x="18129" y="7855"/>
                  </a:cubicBezTo>
                  <a:cubicBezTo>
                    <a:pt x="18129" y="8640"/>
                    <a:pt x="17743" y="9818"/>
                    <a:pt x="16971" y="10211"/>
                  </a:cubicBezTo>
                  <a:cubicBezTo>
                    <a:pt x="10029" y="17280"/>
                    <a:pt x="10029" y="17280"/>
                    <a:pt x="10029" y="17280"/>
                  </a:cubicBezTo>
                  <a:cubicBezTo>
                    <a:pt x="8871" y="18851"/>
                    <a:pt x="6557" y="18851"/>
                    <a:pt x="5014" y="17280"/>
                  </a:cubicBezTo>
                  <a:cubicBezTo>
                    <a:pt x="4243" y="16495"/>
                    <a:pt x="4243" y="16495"/>
                    <a:pt x="4243" y="16495"/>
                  </a:cubicBezTo>
                  <a:cubicBezTo>
                    <a:pt x="3471" y="15709"/>
                    <a:pt x="3086" y="14924"/>
                    <a:pt x="3086" y="14138"/>
                  </a:cubicBezTo>
                  <a:cubicBezTo>
                    <a:pt x="3086" y="12960"/>
                    <a:pt x="3471" y="12175"/>
                    <a:pt x="4243" y="11389"/>
                  </a:cubicBezTo>
                  <a:cubicBezTo>
                    <a:pt x="11186" y="4320"/>
                    <a:pt x="11186" y="4320"/>
                    <a:pt x="11186" y="4320"/>
                  </a:cubicBezTo>
                  <a:cubicBezTo>
                    <a:pt x="11957" y="3535"/>
                    <a:pt x="12729" y="3142"/>
                    <a:pt x="13886" y="3142"/>
                  </a:cubicBezTo>
                  <a:cubicBezTo>
                    <a:pt x="13886" y="3142"/>
                    <a:pt x="13886" y="3142"/>
                    <a:pt x="13886" y="3142"/>
                  </a:cubicBezTo>
                  <a:cubicBezTo>
                    <a:pt x="16200" y="785"/>
                    <a:pt x="16200" y="785"/>
                    <a:pt x="16200" y="785"/>
                  </a:cubicBezTo>
                  <a:cubicBezTo>
                    <a:pt x="15429" y="393"/>
                    <a:pt x="14657" y="0"/>
                    <a:pt x="13886" y="0"/>
                  </a:cubicBezTo>
                  <a:cubicBezTo>
                    <a:pt x="11957" y="0"/>
                    <a:pt x="10029" y="785"/>
                    <a:pt x="8871" y="196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42" name="Freeform 144"/>
            <p:cNvSpPr/>
            <p:nvPr/>
          </p:nvSpPr>
          <p:spPr>
            <a:xfrm>
              <a:off x="8435959" y="2306215"/>
              <a:ext cx="133094" cy="13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0" h="21480" extrusionOk="0">
                  <a:moveTo>
                    <a:pt x="704" y="21000"/>
                  </a:moveTo>
                  <a:cubicBezTo>
                    <a:pt x="704" y="21480"/>
                    <a:pt x="1174" y="21480"/>
                    <a:pt x="1643" y="21480"/>
                  </a:cubicBezTo>
                  <a:cubicBezTo>
                    <a:pt x="2113" y="21480"/>
                    <a:pt x="2582" y="21480"/>
                    <a:pt x="3052" y="21000"/>
                  </a:cubicBezTo>
                  <a:cubicBezTo>
                    <a:pt x="20426" y="3240"/>
                    <a:pt x="20426" y="3240"/>
                    <a:pt x="20426" y="3240"/>
                  </a:cubicBezTo>
                  <a:cubicBezTo>
                    <a:pt x="21365" y="2280"/>
                    <a:pt x="21365" y="1320"/>
                    <a:pt x="20426" y="360"/>
                  </a:cubicBezTo>
                  <a:cubicBezTo>
                    <a:pt x="19487" y="-120"/>
                    <a:pt x="18548" y="-120"/>
                    <a:pt x="17608" y="360"/>
                  </a:cubicBezTo>
                  <a:cubicBezTo>
                    <a:pt x="704" y="18120"/>
                    <a:pt x="704" y="18120"/>
                    <a:pt x="704" y="18120"/>
                  </a:cubicBezTo>
                  <a:cubicBezTo>
                    <a:pt x="-235" y="19080"/>
                    <a:pt x="-235" y="20040"/>
                    <a:pt x="704" y="210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43" name="Freeform 145"/>
          <p:cNvSpPr/>
          <p:nvPr/>
        </p:nvSpPr>
        <p:spPr>
          <a:xfrm>
            <a:off x="3531496" y="1639117"/>
            <a:ext cx="296906" cy="283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75" h="21600" extrusionOk="0">
                <a:moveTo>
                  <a:pt x="997" y="10575"/>
                </a:moveTo>
                <a:cubicBezTo>
                  <a:pt x="4982" y="13500"/>
                  <a:pt x="4982" y="13500"/>
                  <a:pt x="4982" y="13500"/>
                </a:cubicBezTo>
                <a:cubicBezTo>
                  <a:pt x="4982" y="13725"/>
                  <a:pt x="4982" y="13725"/>
                  <a:pt x="4982" y="13725"/>
                </a:cubicBezTo>
                <a:cubicBezTo>
                  <a:pt x="3514" y="18450"/>
                  <a:pt x="3514" y="18450"/>
                  <a:pt x="3514" y="18450"/>
                </a:cubicBezTo>
                <a:cubicBezTo>
                  <a:pt x="3094" y="19575"/>
                  <a:pt x="3514" y="20250"/>
                  <a:pt x="3723" y="20700"/>
                </a:cubicBezTo>
                <a:cubicBezTo>
                  <a:pt x="4143" y="21150"/>
                  <a:pt x="4562" y="21600"/>
                  <a:pt x="5191" y="21600"/>
                </a:cubicBezTo>
                <a:cubicBezTo>
                  <a:pt x="5611" y="21600"/>
                  <a:pt x="6240" y="21375"/>
                  <a:pt x="6659" y="20925"/>
                </a:cubicBezTo>
                <a:cubicBezTo>
                  <a:pt x="10434" y="18000"/>
                  <a:pt x="10434" y="18000"/>
                  <a:pt x="10434" y="18000"/>
                </a:cubicBezTo>
                <a:cubicBezTo>
                  <a:pt x="10434" y="18000"/>
                  <a:pt x="10434" y="18000"/>
                  <a:pt x="10644" y="18000"/>
                </a:cubicBezTo>
                <a:cubicBezTo>
                  <a:pt x="14419" y="20925"/>
                  <a:pt x="14419" y="20925"/>
                  <a:pt x="14419" y="20925"/>
                </a:cubicBezTo>
                <a:cubicBezTo>
                  <a:pt x="14838" y="21375"/>
                  <a:pt x="15257" y="21600"/>
                  <a:pt x="15887" y="21600"/>
                </a:cubicBezTo>
                <a:cubicBezTo>
                  <a:pt x="16516" y="21600"/>
                  <a:pt x="16935" y="21150"/>
                  <a:pt x="17355" y="20700"/>
                </a:cubicBezTo>
                <a:cubicBezTo>
                  <a:pt x="17564" y="20250"/>
                  <a:pt x="17984" y="19575"/>
                  <a:pt x="17564" y="18450"/>
                </a:cubicBezTo>
                <a:cubicBezTo>
                  <a:pt x="16096" y="13725"/>
                  <a:pt x="16096" y="13725"/>
                  <a:pt x="16096" y="13725"/>
                </a:cubicBezTo>
                <a:cubicBezTo>
                  <a:pt x="16096" y="13725"/>
                  <a:pt x="16096" y="13725"/>
                  <a:pt x="16096" y="13500"/>
                </a:cubicBezTo>
                <a:cubicBezTo>
                  <a:pt x="19871" y="10575"/>
                  <a:pt x="19871" y="10575"/>
                  <a:pt x="19871" y="10575"/>
                </a:cubicBezTo>
                <a:cubicBezTo>
                  <a:pt x="21339" y="9675"/>
                  <a:pt x="20920" y="8325"/>
                  <a:pt x="20920" y="8100"/>
                </a:cubicBezTo>
                <a:cubicBezTo>
                  <a:pt x="20710" y="7650"/>
                  <a:pt x="20290" y="6525"/>
                  <a:pt x="18822" y="6525"/>
                </a:cubicBezTo>
                <a:cubicBezTo>
                  <a:pt x="13999" y="6525"/>
                  <a:pt x="13999" y="6525"/>
                  <a:pt x="13999" y="6525"/>
                </a:cubicBezTo>
                <a:cubicBezTo>
                  <a:pt x="13999" y="6525"/>
                  <a:pt x="13999" y="6525"/>
                  <a:pt x="13999" y="6525"/>
                </a:cubicBezTo>
                <a:cubicBezTo>
                  <a:pt x="12531" y="1800"/>
                  <a:pt x="12531" y="1800"/>
                  <a:pt x="12531" y="1800"/>
                </a:cubicBezTo>
                <a:cubicBezTo>
                  <a:pt x="11902" y="0"/>
                  <a:pt x="10854" y="0"/>
                  <a:pt x="10434" y="0"/>
                </a:cubicBezTo>
                <a:cubicBezTo>
                  <a:pt x="10224" y="0"/>
                  <a:pt x="8966" y="0"/>
                  <a:pt x="8547" y="1800"/>
                </a:cubicBezTo>
                <a:cubicBezTo>
                  <a:pt x="7079" y="6525"/>
                  <a:pt x="7079" y="6525"/>
                  <a:pt x="7079" y="6525"/>
                </a:cubicBezTo>
                <a:cubicBezTo>
                  <a:pt x="7079" y="6525"/>
                  <a:pt x="7079" y="6525"/>
                  <a:pt x="7079" y="6525"/>
                </a:cubicBezTo>
                <a:cubicBezTo>
                  <a:pt x="2256" y="6525"/>
                  <a:pt x="2256" y="6525"/>
                  <a:pt x="2256" y="6525"/>
                </a:cubicBezTo>
                <a:cubicBezTo>
                  <a:pt x="788" y="6525"/>
                  <a:pt x="158" y="7650"/>
                  <a:pt x="158" y="8100"/>
                </a:cubicBezTo>
                <a:cubicBezTo>
                  <a:pt x="-51" y="8325"/>
                  <a:pt x="-261" y="9675"/>
                  <a:pt x="997" y="10575"/>
                </a:cubicBezTo>
                <a:close/>
                <a:moveTo>
                  <a:pt x="2256" y="8325"/>
                </a:moveTo>
                <a:cubicBezTo>
                  <a:pt x="7079" y="8325"/>
                  <a:pt x="7079" y="8325"/>
                  <a:pt x="7079" y="8325"/>
                </a:cubicBezTo>
                <a:cubicBezTo>
                  <a:pt x="7708" y="8325"/>
                  <a:pt x="8547" y="7875"/>
                  <a:pt x="8756" y="7200"/>
                </a:cubicBezTo>
                <a:cubicBezTo>
                  <a:pt x="10224" y="2250"/>
                  <a:pt x="10224" y="2250"/>
                  <a:pt x="10224" y="2250"/>
                </a:cubicBezTo>
                <a:cubicBezTo>
                  <a:pt x="10224" y="2025"/>
                  <a:pt x="10434" y="1800"/>
                  <a:pt x="10434" y="1800"/>
                </a:cubicBezTo>
                <a:cubicBezTo>
                  <a:pt x="10644" y="1800"/>
                  <a:pt x="10854" y="2025"/>
                  <a:pt x="10854" y="2250"/>
                </a:cubicBezTo>
                <a:cubicBezTo>
                  <a:pt x="12322" y="7200"/>
                  <a:pt x="12322" y="7200"/>
                  <a:pt x="12322" y="7200"/>
                </a:cubicBezTo>
                <a:cubicBezTo>
                  <a:pt x="12531" y="7875"/>
                  <a:pt x="13370" y="8325"/>
                  <a:pt x="13999" y="8325"/>
                </a:cubicBezTo>
                <a:cubicBezTo>
                  <a:pt x="18822" y="8325"/>
                  <a:pt x="18822" y="8325"/>
                  <a:pt x="18822" y="8325"/>
                </a:cubicBezTo>
                <a:cubicBezTo>
                  <a:pt x="19452" y="8325"/>
                  <a:pt x="19452" y="8775"/>
                  <a:pt x="19032" y="9225"/>
                </a:cubicBezTo>
                <a:cubicBezTo>
                  <a:pt x="15048" y="12150"/>
                  <a:pt x="15048" y="12150"/>
                  <a:pt x="15048" y="12150"/>
                </a:cubicBezTo>
                <a:cubicBezTo>
                  <a:pt x="14628" y="12600"/>
                  <a:pt x="14209" y="13500"/>
                  <a:pt x="14419" y="14175"/>
                </a:cubicBezTo>
                <a:cubicBezTo>
                  <a:pt x="15887" y="19125"/>
                  <a:pt x="15887" y="19125"/>
                  <a:pt x="15887" y="19125"/>
                </a:cubicBezTo>
                <a:cubicBezTo>
                  <a:pt x="16096" y="19575"/>
                  <a:pt x="16096" y="19800"/>
                  <a:pt x="15887" y="19800"/>
                </a:cubicBezTo>
                <a:cubicBezTo>
                  <a:pt x="15677" y="19800"/>
                  <a:pt x="15467" y="19575"/>
                  <a:pt x="15467" y="19575"/>
                </a:cubicBezTo>
                <a:cubicBezTo>
                  <a:pt x="11483" y="16425"/>
                  <a:pt x="11483" y="16425"/>
                  <a:pt x="11483" y="16425"/>
                </a:cubicBezTo>
                <a:cubicBezTo>
                  <a:pt x="11273" y="16200"/>
                  <a:pt x="10854" y="16200"/>
                  <a:pt x="10434" y="16200"/>
                </a:cubicBezTo>
                <a:cubicBezTo>
                  <a:pt x="10224" y="16200"/>
                  <a:pt x="9805" y="16200"/>
                  <a:pt x="9595" y="16425"/>
                </a:cubicBezTo>
                <a:cubicBezTo>
                  <a:pt x="5611" y="19575"/>
                  <a:pt x="5611" y="19575"/>
                  <a:pt x="5611" y="19575"/>
                </a:cubicBezTo>
                <a:cubicBezTo>
                  <a:pt x="5401" y="19575"/>
                  <a:pt x="5401" y="19800"/>
                  <a:pt x="5191" y="19800"/>
                </a:cubicBezTo>
                <a:cubicBezTo>
                  <a:pt x="4982" y="19800"/>
                  <a:pt x="4982" y="19575"/>
                  <a:pt x="4982" y="19125"/>
                </a:cubicBezTo>
                <a:cubicBezTo>
                  <a:pt x="6659" y="14175"/>
                  <a:pt x="6659" y="14175"/>
                  <a:pt x="6659" y="14175"/>
                </a:cubicBezTo>
                <a:cubicBezTo>
                  <a:pt x="6659" y="13500"/>
                  <a:pt x="6450" y="12600"/>
                  <a:pt x="6030" y="12150"/>
                </a:cubicBezTo>
                <a:cubicBezTo>
                  <a:pt x="2046" y="9225"/>
                  <a:pt x="2046" y="9225"/>
                  <a:pt x="2046" y="9225"/>
                </a:cubicBezTo>
                <a:cubicBezTo>
                  <a:pt x="1626" y="8775"/>
                  <a:pt x="1626" y="8325"/>
                  <a:pt x="2256" y="8325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28" name="组合 527"/>
          <p:cNvGrpSpPr/>
          <p:nvPr/>
        </p:nvGrpSpPr>
        <p:grpSpPr>
          <a:xfrm>
            <a:off x="8663938" y="1601081"/>
            <a:ext cx="390599" cy="359879"/>
            <a:chOff x="7774703" y="1658864"/>
            <a:chExt cx="390599" cy="359879"/>
          </a:xfrm>
        </p:grpSpPr>
        <p:sp>
          <p:nvSpPr>
            <p:cNvPr id="235" name="Freeform 243"/>
            <p:cNvSpPr/>
            <p:nvPr/>
          </p:nvSpPr>
          <p:spPr>
            <a:xfrm>
              <a:off x="7774703" y="1679345"/>
              <a:ext cx="340861" cy="339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06"/>
                  </a:moveTo>
                  <a:cubicBezTo>
                    <a:pt x="0" y="16717"/>
                    <a:pt x="4883" y="21600"/>
                    <a:pt x="10894" y="21600"/>
                  </a:cubicBezTo>
                  <a:cubicBezTo>
                    <a:pt x="16717" y="21600"/>
                    <a:pt x="21600" y="16717"/>
                    <a:pt x="21600" y="10706"/>
                  </a:cubicBezTo>
                  <a:cubicBezTo>
                    <a:pt x="21600" y="10518"/>
                    <a:pt x="21600" y="10518"/>
                    <a:pt x="21600" y="10330"/>
                  </a:cubicBezTo>
                  <a:cubicBezTo>
                    <a:pt x="21600" y="10143"/>
                    <a:pt x="21600" y="10143"/>
                    <a:pt x="21600" y="10143"/>
                  </a:cubicBezTo>
                  <a:cubicBezTo>
                    <a:pt x="21600" y="9767"/>
                    <a:pt x="21224" y="9391"/>
                    <a:pt x="20849" y="9391"/>
                  </a:cubicBezTo>
                  <a:cubicBezTo>
                    <a:pt x="11645" y="9955"/>
                    <a:pt x="11645" y="9955"/>
                    <a:pt x="11645" y="9955"/>
                  </a:cubicBezTo>
                  <a:cubicBezTo>
                    <a:pt x="11645" y="751"/>
                    <a:pt x="11645" y="751"/>
                    <a:pt x="11645" y="751"/>
                  </a:cubicBezTo>
                  <a:cubicBezTo>
                    <a:pt x="11645" y="376"/>
                    <a:pt x="11270" y="0"/>
                    <a:pt x="10894" y="0"/>
                  </a:cubicBezTo>
                  <a:cubicBezTo>
                    <a:pt x="4883" y="0"/>
                    <a:pt x="0" y="4883"/>
                    <a:pt x="0" y="10706"/>
                  </a:cubicBezTo>
                  <a:close/>
                  <a:moveTo>
                    <a:pt x="10143" y="1503"/>
                  </a:moveTo>
                  <a:cubicBezTo>
                    <a:pt x="10143" y="10706"/>
                    <a:pt x="10143" y="10706"/>
                    <a:pt x="10143" y="10706"/>
                  </a:cubicBezTo>
                  <a:cubicBezTo>
                    <a:pt x="10143" y="10894"/>
                    <a:pt x="10143" y="11270"/>
                    <a:pt x="10330" y="11270"/>
                  </a:cubicBezTo>
                  <a:cubicBezTo>
                    <a:pt x="10518" y="11457"/>
                    <a:pt x="10706" y="11457"/>
                    <a:pt x="10894" y="11457"/>
                  </a:cubicBezTo>
                  <a:cubicBezTo>
                    <a:pt x="20097" y="10894"/>
                    <a:pt x="20097" y="10894"/>
                    <a:pt x="20097" y="10894"/>
                  </a:cubicBezTo>
                  <a:cubicBezTo>
                    <a:pt x="20097" y="15965"/>
                    <a:pt x="15965" y="20097"/>
                    <a:pt x="10894" y="20097"/>
                  </a:cubicBezTo>
                  <a:cubicBezTo>
                    <a:pt x="5635" y="20097"/>
                    <a:pt x="1503" y="15965"/>
                    <a:pt x="1503" y="10706"/>
                  </a:cubicBezTo>
                  <a:cubicBezTo>
                    <a:pt x="1503" y="5823"/>
                    <a:pt x="5259" y="1878"/>
                    <a:pt x="10143" y="150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6" name="Freeform 244"/>
            <p:cNvSpPr/>
            <p:nvPr/>
          </p:nvSpPr>
          <p:spPr>
            <a:xfrm>
              <a:off x="7966345" y="1658864"/>
              <a:ext cx="98241" cy="150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2" h="21600" extrusionOk="0">
                  <a:moveTo>
                    <a:pt x="19694" y="3812"/>
                  </a:moveTo>
                  <a:cubicBezTo>
                    <a:pt x="14612" y="1271"/>
                    <a:pt x="8894" y="0"/>
                    <a:pt x="2541" y="0"/>
                  </a:cubicBezTo>
                  <a:cubicBezTo>
                    <a:pt x="635" y="0"/>
                    <a:pt x="0" y="847"/>
                    <a:pt x="0" y="1694"/>
                  </a:cubicBezTo>
                  <a:cubicBezTo>
                    <a:pt x="0" y="19906"/>
                    <a:pt x="0" y="19906"/>
                    <a:pt x="0" y="19906"/>
                  </a:cubicBezTo>
                  <a:cubicBezTo>
                    <a:pt x="0" y="20753"/>
                    <a:pt x="635" y="21176"/>
                    <a:pt x="1271" y="21600"/>
                  </a:cubicBezTo>
                  <a:cubicBezTo>
                    <a:pt x="1906" y="21600"/>
                    <a:pt x="1906" y="21600"/>
                    <a:pt x="2541" y="21600"/>
                  </a:cubicBezTo>
                  <a:cubicBezTo>
                    <a:pt x="3176" y="21600"/>
                    <a:pt x="3812" y="21600"/>
                    <a:pt x="4447" y="21176"/>
                  </a:cubicBezTo>
                  <a:cubicBezTo>
                    <a:pt x="20329" y="6353"/>
                    <a:pt x="20329" y="6353"/>
                    <a:pt x="20329" y="6353"/>
                  </a:cubicBezTo>
                  <a:cubicBezTo>
                    <a:pt x="21600" y="5506"/>
                    <a:pt x="20965" y="4235"/>
                    <a:pt x="19694" y="3812"/>
                  </a:cubicBezTo>
                  <a:close/>
                  <a:moveTo>
                    <a:pt x="5082" y="14824"/>
                  </a:moveTo>
                  <a:cubicBezTo>
                    <a:pt x="5082" y="3388"/>
                    <a:pt x="5082" y="3388"/>
                    <a:pt x="5082" y="3388"/>
                  </a:cubicBezTo>
                  <a:cubicBezTo>
                    <a:pt x="8259" y="3812"/>
                    <a:pt x="11435" y="4235"/>
                    <a:pt x="14612" y="5506"/>
                  </a:cubicBezTo>
                  <a:lnTo>
                    <a:pt x="5082" y="14824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7" name="Freeform 245"/>
            <p:cNvSpPr/>
            <p:nvPr/>
          </p:nvSpPr>
          <p:spPr>
            <a:xfrm>
              <a:off x="8000730" y="1679345"/>
              <a:ext cx="164572" cy="13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600" extrusionOk="0">
                  <a:moveTo>
                    <a:pt x="1447" y="21600"/>
                  </a:moveTo>
                  <a:cubicBezTo>
                    <a:pt x="1833" y="21600"/>
                    <a:pt x="1833" y="21600"/>
                    <a:pt x="1833" y="21600"/>
                  </a:cubicBezTo>
                  <a:cubicBezTo>
                    <a:pt x="19961" y="20221"/>
                    <a:pt x="19961" y="20221"/>
                    <a:pt x="19961" y="20221"/>
                  </a:cubicBezTo>
                  <a:cubicBezTo>
                    <a:pt x="20733" y="20221"/>
                    <a:pt x="21504" y="19302"/>
                    <a:pt x="21504" y="18383"/>
                  </a:cubicBezTo>
                  <a:cubicBezTo>
                    <a:pt x="21118" y="11030"/>
                    <a:pt x="18033" y="4596"/>
                    <a:pt x="13404" y="460"/>
                  </a:cubicBezTo>
                  <a:cubicBezTo>
                    <a:pt x="13018" y="460"/>
                    <a:pt x="12633" y="0"/>
                    <a:pt x="12247" y="0"/>
                  </a:cubicBezTo>
                  <a:cubicBezTo>
                    <a:pt x="11861" y="460"/>
                    <a:pt x="11475" y="460"/>
                    <a:pt x="11090" y="919"/>
                  </a:cubicBezTo>
                  <a:cubicBezTo>
                    <a:pt x="290" y="18843"/>
                    <a:pt x="290" y="18843"/>
                    <a:pt x="290" y="18843"/>
                  </a:cubicBezTo>
                  <a:cubicBezTo>
                    <a:pt x="-96" y="19302"/>
                    <a:pt x="-96" y="19762"/>
                    <a:pt x="290" y="20681"/>
                  </a:cubicBezTo>
                  <a:cubicBezTo>
                    <a:pt x="675" y="21140"/>
                    <a:pt x="1061" y="21600"/>
                    <a:pt x="1447" y="21600"/>
                  </a:cubicBezTo>
                  <a:close/>
                  <a:moveTo>
                    <a:pt x="12633" y="4596"/>
                  </a:moveTo>
                  <a:cubicBezTo>
                    <a:pt x="15718" y="7813"/>
                    <a:pt x="17647" y="11949"/>
                    <a:pt x="18418" y="16545"/>
                  </a:cubicBezTo>
                  <a:cubicBezTo>
                    <a:pt x="4918" y="17464"/>
                    <a:pt x="4918" y="17464"/>
                    <a:pt x="4918" y="17464"/>
                  </a:cubicBezTo>
                  <a:lnTo>
                    <a:pt x="12633" y="459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3" name="组合 522"/>
          <p:cNvGrpSpPr/>
          <p:nvPr/>
        </p:nvGrpSpPr>
        <p:grpSpPr>
          <a:xfrm>
            <a:off x="6311044" y="1572330"/>
            <a:ext cx="418380" cy="417381"/>
            <a:chOff x="5619834" y="1635011"/>
            <a:chExt cx="418380" cy="417381"/>
          </a:xfrm>
        </p:grpSpPr>
        <p:sp>
          <p:nvSpPr>
            <p:cNvPr id="245" name="Freeform 253"/>
            <p:cNvSpPr/>
            <p:nvPr/>
          </p:nvSpPr>
          <p:spPr>
            <a:xfrm>
              <a:off x="5619834" y="1635011"/>
              <a:ext cx="418380" cy="32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532" extrusionOk="0">
                  <a:moveTo>
                    <a:pt x="2358" y="4688"/>
                  </a:moveTo>
                  <a:cubicBezTo>
                    <a:pt x="4031" y="17767"/>
                    <a:pt x="4031" y="17767"/>
                    <a:pt x="4031" y="17767"/>
                  </a:cubicBezTo>
                  <a:cubicBezTo>
                    <a:pt x="2966" y="21532"/>
                    <a:pt x="2966" y="21532"/>
                    <a:pt x="2966" y="21532"/>
                  </a:cubicBezTo>
                  <a:cubicBezTo>
                    <a:pt x="3423" y="21136"/>
                    <a:pt x="3879" y="20739"/>
                    <a:pt x="4487" y="20739"/>
                  </a:cubicBezTo>
                  <a:cubicBezTo>
                    <a:pt x="5096" y="18758"/>
                    <a:pt x="5096" y="18758"/>
                    <a:pt x="5096" y="18758"/>
                  </a:cubicBezTo>
                  <a:cubicBezTo>
                    <a:pt x="21068" y="16578"/>
                    <a:pt x="21068" y="16578"/>
                    <a:pt x="21068" y="16578"/>
                  </a:cubicBezTo>
                  <a:cubicBezTo>
                    <a:pt x="21372" y="16578"/>
                    <a:pt x="21524" y="16182"/>
                    <a:pt x="21524" y="15785"/>
                  </a:cubicBezTo>
                  <a:cubicBezTo>
                    <a:pt x="21524" y="9246"/>
                    <a:pt x="21524" y="9246"/>
                    <a:pt x="21524" y="9246"/>
                  </a:cubicBezTo>
                  <a:cubicBezTo>
                    <a:pt x="21524" y="8849"/>
                    <a:pt x="21372" y="8651"/>
                    <a:pt x="21068" y="8453"/>
                  </a:cubicBezTo>
                  <a:cubicBezTo>
                    <a:pt x="5856" y="4093"/>
                    <a:pt x="5856" y="4093"/>
                    <a:pt x="5856" y="4093"/>
                  </a:cubicBezTo>
                  <a:cubicBezTo>
                    <a:pt x="5552" y="4093"/>
                    <a:pt x="5248" y="4292"/>
                    <a:pt x="5248" y="4490"/>
                  </a:cubicBezTo>
                  <a:cubicBezTo>
                    <a:pt x="5096" y="4490"/>
                    <a:pt x="5096" y="4688"/>
                    <a:pt x="5096" y="4688"/>
                  </a:cubicBezTo>
                  <a:cubicBezTo>
                    <a:pt x="5096" y="5084"/>
                    <a:pt x="5248" y="5679"/>
                    <a:pt x="5552" y="5679"/>
                  </a:cubicBezTo>
                  <a:cubicBezTo>
                    <a:pt x="20307" y="10038"/>
                    <a:pt x="20307" y="10038"/>
                    <a:pt x="20307" y="10038"/>
                  </a:cubicBezTo>
                  <a:cubicBezTo>
                    <a:pt x="20307" y="14993"/>
                    <a:pt x="20307" y="14993"/>
                    <a:pt x="20307" y="14993"/>
                  </a:cubicBezTo>
                  <a:cubicBezTo>
                    <a:pt x="5096" y="16974"/>
                    <a:pt x="5096" y="16974"/>
                    <a:pt x="5096" y="16974"/>
                  </a:cubicBezTo>
                  <a:cubicBezTo>
                    <a:pt x="3575" y="4292"/>
                    <a:pt x="3575" y="4292"/>
                    <a:pt x="3575" y="4292"/>
                  </a:cubicBezTo>
                  <a:cubicBezTo>
                    <a:pt x="3575" y="4093"/>
                    <a:pt x="3575" y="3895"/>
                    <a:pt x="3423" y="3895"/>
                  </a:cubicBezTo>
                  <a:cubicBezTo>
                    <a:pt x="2358" y="2112"/>
                    <a:pt x="2358" y="2112"/>
                    <a:pt x="2358" y="2112"/>
                  </a:cubicBezTo>
                  <a:cubicBezTo>
                    <a:pt x="1141" y="328"/>
                    <a:pt x="1141" y="328"/>
                    <a:pt x="1141" y="328"/>
                  </a:cubicBezTo>
                  <a:cubicBezTo>
                    <a:pt x="837" y="-68"/>
                    <a:pt x="532" y="-68"/>
                    <a:pt x="228" y="130"/>
                  </a:cubicBezTo>
                  <a:cubicBezTo>
                    <a:pt x="-76" y="526"/>
                    <a:pt x="-76" y="923"/>
                    <a:pt x="228" y="1319"/>
                  </a:cubicBezTo>
                  <a:lnTo>
                    <a:pt x="2358" y="468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6" name="Freeform 254"/>
            <p:cNvSpPr/>
            <p:nvPr/>
          </p:nvSpPr>
          <p:spPr>
            <a:xfrm>
              <a:off x="5766110" y="1977781"/>
              <a:ext cx="18579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3" y="5400"/>
                    <a:pt x="686" y="13500"/>
                    <a:pt x="686" y="21600"/>
                  </a:cubicBezTo>
                  <a:cubicBezTo>
                    <a:pt x="20229" y="21600"/>
                    <a:pt x="20229" y="21600"/>
                    <a:pt x="20229" y="21600"/>
                  </a:cubicBezTo>
                  <a:cubicBezTo>
                    <a:pt x="20571" y="13500"/>
                    <a:pt x="20914" y="5400"/>
                    <a:pt x="216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7" name="Freeform 255"/>
            <p:cNvSpPr/>
            <p:nvPr/>
          </p:nvSpPr>
          <p:spPr>
            <a:xfrm>
              <a:off x="5665169" y="1957300"/>
              <a:ext cx="95090" cy="95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4725"/>
                    <a:pt x="16875" y="0"/>
                    <a:pt x="10800" y="0"/>
                  </a:cubicBezTo>
                  <a:cubicBezTo>
                    <a:pt x="4725" y="0"/>
                    <a:pt x="0" y="4725"/>
                    <a:pt x="0" y="10800"/>
                  </a:cubicBezTo>
                  <a:cubicBezTo>
                    <a:pt x="0" y="16200"/>
                    <a:pt x="4725" y="21600"/>
                    <a:pt x="10800" y="21600"/>
                  </a:cubicBezTo>
                  <a:cubicBezTo>
                    <a:pt x="16875" y="21600"/>
                    <a:pt x="21600" y="16200"/>
                    <a:pt x="21600" y="10800"/>
                  </a:cubicBezTo>
                  <a:close/>
                  <a:moveTo>
                    <a:pt x="5400" y="10800"/>
                  </a:moveTo>
                  <a:cubicBezTo>
                    <a:pt x="5400" y="7425"/>
                    <a:pt x="8100" y="5400"/>
                    <a:pt x="10800" y="5400"/>
                  </a:cubicBezTo>
                  <a:cubicBezTo>
                    <a:pt x="13500" y="5400"/>
                    <a:pt x="16200" y="7425"/>
                    <a:pt x="16200" y="10800"/>
                  </a:cubicBezTo>
                  <a:cubicBezTo>
                    <a:pt x="16200" y="13500"/>
                    <a:pt x="13500" y="16200"/>
                    <a:pt x="10800" y="16200"/>
                  </a:cubicBezTo>
                  <a:cubicBezTo>
                    <a:pt x="8100" y="16200"/>
                    <a:pt x="5400" y="13500"/>
                    <a:pt x="54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8" name="Freeform 256"/>
            <p:cNvSpPr/>
            <p:nvPr/>
          </p:nvSpPr>
          <p:spPr>
            <a:xfrm>
              <a:off x="5951902" y="1969004"/>
              <a:ext cx="80461" cy="8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0" y="21600"/>
                  </a:moveTo>
                  <a:cubicBezTo>
                    <a:pt x="16800" y="21600"/>
                    <a:pt x="21600" y="16200"/>
                    <a:pt x="21600" y="10800"/>
                  </a:cubicBezTo>
                  <a:cubicBezTo>
                    <a:pt x="21600" y="4629"/>
                    <a:pt x="16800" y="0"/>
                    <a:pt x="10400" y="0"/>
                  </a:cubicBezTo>
                  <a:cubicBezTo>
                    <a:pt x="4800" y="0"/>
                    <a:pt x="0" y="4629"/>
                    <a:pt x="0" y="10800"/>
                  </a:cubicBezTo>
                  <a:cubicBezTo>
                    <a:pt x="0" y="16200"/>
                    <a:pt x="4800" y="21600"/>
                    <a:pt x="10400" y="21600"/>
                  </a:cubicBezTo>
                  <a:close/>
                  <a:moveTo>
                    <a:pt x="10400" y="6171"/>
                  </a:moveTo>
                  <a:cubicBezTo>
                    <a:pt x="13600" y="6171"/>
                    <a:pt x="15200" y="8486"/>
                    <a:pt x="15200" y="10800"/>
                  </a:cubicBezTo>
                  <a:cubicBezTo>
                    <a:pt x="15200" y="13114"/>
                    <a:pt x="13600" y="15429"/>
                    <a:pt x="10400" y="15429"/>
                  </a:cubicBezTo>
                  <a:cubicBezTo>
                    <a:pt x="8000" y="15429"/>
                    <a:pt x="6400" y="13114"/>
                    <a:pt x="6400" y="10800"/>
                  </a:cubicBezTo>
                  <a:cubicBezTo>
                    <a:pt x="6400" y="8486"/>
                    <a:pt x="8000" y="6171"/>
                    <a:pt x="10400" y="61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9" name="Freeform 257"/>
            <p:cNvSpPr/>
            <p:nvPr/>
          </p:nvSpPr>
          <p:spPr>
            <a:xfrm>
              <a:off x="5716371" y="1737106"/>
              <a:ext cx="43888" cy="139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0" extrusionOk="0">
                  <a:moveTo>
                    <a:pt x="15840" y="21270"/>
                  </a:moveTo>
                  <a:cubicBezTo>
                    <a:pt x="15840" y="21270"/>
                    <a:pt x="15840" y="21270"/>
                    <a:pt x="15840" y="21270"/>
                  </a:cubicBezTo>
                  <a:cubicBezTo>
                    <a:pt x="20160" y="20820"/>
                    <a:pt x="21600" y="19920"/>
                    <a:pt x="21600" y="19020"/>
                  </a:cubicBezTo>
                  <a:cubicBezTo>
                    <a:pt x="11520" y="1470"/>
                    <a:pt x="11520" y="1470"/>
                    <a:pt x="11520" y="1470"/>
                  </a:cubicBezTo>
                  <a:cubicBezTo>
                    <a:pt x="11520" y="570"/>
                    <a:pt x="8640" y="-330"/>
                    <a:pt x="4320" y="120"/>
                  </a:cubicBezTo>
                  <a:cubicBezTo>
                    <a:pt x="1440" y="120"/>
                    <a:pt x="0" y="1020"/>
                    <a:pt x="0" y="1920"/>
                  </a:cubicBezTo>
                  <a:cubicBezTo>
                    <a:pt x="10080" y="19920"/>
                    <a:pt x="10080" y="19920"/>
                    <a:pt x="10080" y="19920"/>
                  </a:cubicBezTo>
                  <a:cubicBezTo>
                    <a:pt x="10080" y="20370"/>
                    <a:pt x="12960" y="21270"/>
                    <a:pt x="15840" y="2127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0" name="Freeform 258"/>
            <p:cNvSpPr/>
            <p:nvPr/>
          </p:nvSpPr>
          <p:spPr>
            <a:xfrm>
              <a:off x="5780739" y="1748812"/>
              <a:ext cx="38037" cy="122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14954" y="21223"/>
                  </a:moveTo>
                  <a:cubicBezTo>
                    <a:pt x="14954" y="21223"/>
                    <a:pt x="14954" y="21223"/>
                    <a:pt x="16615" y="21223"/>
                  </a:cubicBezTo>
                  <a:cubicBezTo>
                    <a:pt x="19938" y="21223"/>
                    <a:pt x="21600" y="20194"/>
                    <a:pt x="21600" y="19166"/>
                  </a:cubicBezTo>
                  <a:cubicBezTo>
                    <a:pt x="13292" y="1680"/>
                    <a:pt x="13292" y="1680"/>
                    <a:pt x="13292" y="1680"/>
                  </a:cubicBezTo>
                  <a:cubicBezTo>
                    <a:pt x="13292" y="652"/>
                    <a:pt x="9969" y="-377"/>
                    <a:pt x="4985" y="137"/>
                  </a:cubicBezTo>
                  <a:cubicBezTo>
                    <a:pt x="1662" y="137"/>
                    <a:pt x="0" y="1166"/>
                    <a:pt x="0" y="2194"/>
                  </a:cubicBezTo>
                  <a:cubicBezTo>
                    <a:pt x="8308" y="19680"/>
                    <a:pt x="8308" y="19680"/>
                    <a:pt x="8308" y="19680"/>
                  </a:cubicBezTo>
                  <a:cubicBezTo>
                    <a:pt x="8308" y="20709"/>
                    <a:pt x="11631" y="21223"/>
                    <a:pt x="14954" y="2122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1" name="Freeform 259"/>
            <p:cNvSpPr/>
            <p:nvPr/>
          </p:nvSpPr>
          <p:spPr>
            <a:xfrm>
              <a:off x="5846571" y="1758342"/>
              <a:ext cx="32963" cy="10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9" h="21600" extrusionOk="0">
                  <a:moveTo>
                    <a:pt x="12600" y="21600"/>
                  </a:moveTo>
                  <a:cubicBezTo>
                    <a:pt x="12600" y="21600"/>
                    <a:pt x="14400" y="21600"/>
                    <a:pt x="14400" y="21600"/>
                  </a:cubicBezTo>
                  <a:cubicBezTo>
                    <a:pt x="18000" y="21600"/>
                    <a:pt x="21600" y="20400"/>
                    <a:pt x="19800" y="19200"/>
                  </a:cubicBezTo>
                  <a:cubicBezTo>
                    <a:pt x="14400" y="2400"/>
                    <a:pt x="14400" y="2400"/>
                    <a:pt x="14400" y="2400"/>
                  </a:cubicBezTo>
                  <a:cubicBezTo>
                    <a:pt x="14400" y="1200"/>
                    <a:pt x="10800" y="0"/>
                    <a:pt x="5400" y="0"/>
                  </a:cubicBezTo>
                  <a:cubicBezTo>
                    <a:pt x="1800" y="600"/>
                    <a:pt x="0" y="1800"/>
                    <a:pt x="0" y="3000"/>
                  </a:cubicBezTo>
                  <a:cubicBezTo>
                    <a:pt x="5400" y="19800"/>
                    <a:pt x="5400" y="19800"/>
                    <a:pt x="5400" y="19800"/>
                  </a:cubicBezTo>
                  <a:cubicBezTo>
                    <a:pt x="7200" y="21000"/>
                    <a:pt x="9000" y="21600"/>
                    <a:pt x="12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2" name="Freeform 260"/>
            <p:cNvSpPr/>
            <p:nvPr/>
          </p:nvSpPr>
          <p:spPr>
            <a:xfrm>
              <a:off x="5910940" y="1770046"/>
              <a:ext cx="29259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2960" y="21600"/>
                    <a:pt x="12960" y="21600"/>
                    <a:pt x="12960" y="21600"/>
                  </a:cubicBezTo>
                  <a:cubicBezTo>
                    <a:pt x="17280" y="20903"/>
                    <a:pt x="21600" y="20206"/>
                    <a:pt x="21600" y="18116"/>
                  </a:cubicBezTo>
                  <a:cubicBezTo>
                    <a:pt x="17280" y="2787"/>
                    <a:pt x="17280" y="2787"/>
                    <a:pt x="17280" y="2787"/>
                  </a:cubicBezTo>
                  <a:cubicBezTo>
                    <a:pt x="17280" y="1394"/>
                    <a:pt x="12960" y="0"/>
                    <a:pt x="8640" y="0"/>
                  </a:cubicBezTo>
                  <a:cubicBezTo>
                    <a:pt x="2160" y="697"/>
                    <a:pt x="0" y="2090"/>
                    <a:pt x="0" y="3484"/>
                  </a:cubicBezTo>
                  <a:cubicBezTo>
                    <a:pt x="4320" y="18813"/>
                    <a:pt x="4320" y="18813"/>
                    <a:pt x="4320" y="18813"/>
                  </a:cubicBezTo>
                  <a:cubicBezTo>
                    <a:pt x="4320" y="20206"/>
                    <a:pt x="6480" y="21600"/>
                    <a:pt x="1296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3" name="Freeform 261"/>
            <p:cNvSpPr/>
            <p:nvPr/>
          </p:nvSpPr>
          <p:spPr>
            <a:xfrm>
              <a:off x="5976771" y="1781749"/>
              <a:ext cx="23407" cy="74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44"/>
                  </a:move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1728"/>
                    <a:pt x="16200" y="0"/>
                    <a:pt x="10800" y="0"/>
                  </a:cubicBezTo>
                  <a:cubicBezTo>
                    <a:pt x="5400" y="0"/>
                    <a:pt x="0" y="1728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872"/>
                    <a:pt x="5400" y="21600"/>
                    <a:pt x="10800" y="21600"/>
                  </a:cubicBezTo>
                  <a:cubicBezTo>
                    <a:pt x="16200" y="21600"/>
                    <a:pt x="21600" y="19872"/>
                    <a:pt x="21600" y="1814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29" name="组合 528"/>
          <p:cNvGrpSpPr/>
          <p:nvPr/>
        </p:nvGrpSpPr>
        <p:grpSpPr>
          <a:xfrm>
            <a:off x="9254724" y="1622064"/>
            <a:ext cx="387674" cy="317913"/>
            <a:chOff x="8301355" y="1686201"/>
            <a:chExt cx="387674" cy="317913"/>
          </a:xfrm>
        </p:grpSpPr>
        <p:sp>
          <p:nvSpPr>
            <p:cNvPr id="320" name="Freeform 329"/>
            <p:cNvSpPr/>
            <p:nvPr/>
          </p:nvSpPr>
          <p:spPr>
            <a:xfrm>
              <a:off x="8541274" y="1778824"/>
              <a:ext cx="102405" cy="13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09" y="21600"/>
                  </a:moveTo>
                  <a:cubicBezTo>
                    <a:pt x="17897" y="21600"/>
                    <a:pt x="21600" y="17760"/>
                    <a:pt x="21600" y="10560"/>
                  </a:cubicBezTo>
                  <a:cubicBezTo>
                    <a:pt x="21600" y="3840"/>
                    <a:pt x="17897" y="0"/>
                    <a:pt x="11109" y="0"/>
                  </a:cubicBezTo>
                  <a:cubicBezTo>
                    <a:pt x="4320" y="0"/>
                    <a:pt x="0" y="3840"/>
                    <a:pt x="0" y="10560"/>
                  </a:cubicBezTo>
                  <a:cubicBezTo>
                    <a:pt x="0" y="17760"/>
                    <a:pt x="4320" y="21600"/>
                    <a:pt x="11109" y="21600"/>
                  </a:cubicBezTo>
                  <a:close/>
                  <a:moveTo>
                    <a:pt x="11109" y="3840"/>
                  </a:moveTo>
                  <a:cubicBezTo>
                    <a:pt x="14811" y="3840"/>
                    <a:pt x="16663" y="6240"/>
                    <a:pt x="16663" y="10560"/>
                  </a:cubicBezTo>
                  <a:cubicBezTo>
                    <a:pt x="16663" y="15360"/>
                    <a:pt x="14811" y="17760"/>
                    <a:pt x="11109" y="17760"/>
                  </a:cubicBezTo>
                  <a:cubicBezTo>
                    <a:pt x="6789" y="17760"/>
                    <a:pt x="4937" y="15360"/>
                    <a:pt x="4937" y="10560"/>
                  </a:cubicBezTo>
                  <a:cubicBezTo>
                    <a:pt x="4937" y="6240"/>
                    <a:pt x="6789" y="3840"/>
                    <a:pt x="11109" y="384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1" name="Freeform 330"/>
            <p:cNvSpPr/>
            <p:nvPr/>
          </p:nvSpPr>
          <p:spPr>
            <a:xfrm>
              <a:off x="8344122" y="1778824"/>
              <a:ext cx="96211" cy="13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2" h="21600" extrusionOk="0">
                  <a:moveTo>
                    <a:pt x="10729" y="17760"/>
                  </a:moveTo>
                  <a:cubicBezTo>
                    <a:pt x="8111" y="17760"/>
                    <a:pt x="6147" y="16800"/>
                    <a:pt x="4838" y="15840"/>
                  </a:cubicBezTo>
                  <a:cubicBezTo>
                    <a:pt x="4184" y="14880"/>
                    <a:pt x="2875" y="14400"/>
                    <a:pt x="1566" y="14880"/>
                  </a:cubicBezTo>
                  <a:cubicBezTo>
                    <a:pt x="257" y="15360"/>
                    <a:pt x="-398" y="16800"/>
                    <a:pt x="257" y="17760"/>
                  </a:cubicBezTo>
                  <a:cubicBezTo>
                    <a:pt x="2220" y="20160"/>
                    <a:pt x="6147" y="21600"/>
                    <a:pt x="10729" y="21600"/>
                  </a:cubicBezTo>
                  <a:cubicBezTo>
                    <a:pt x="16620" y="21600"/>
                    <a:pt x="21202" y="18720"/>
                    <a:pt x="21202" y="14880"/>
                  </a:cubicBezTo>
                  <a:cubicBezTo>
                    <a:pt x="21202" y="11040"/>
                    <a:pt x="17929" y="7680"/>
                    <a:pt x="10729" y="7680"/>
                  </a:cubicBezTo>
                  <a:cubicBezTo>
                    <a:pt x="8766" y="7680"/>
                    <a:pt x="5493" y="7680"/>
                    <a:pt x="5493" y="5760"/>
                  </a:cubicBezTo>
                  <a:cubicBezTo>
                    <a:pt x="5493" y="4800"/>
                    <a:pt x="7457" y="3840"/>
                    <a:pt x="10729" y="3840"/>
                  </a:cubicBezTo>
                  <a:cubicBezTo>
                    <a:pt x="12693" y="3840"/>
                    <a:pt x="14657" y="4320"/>
                    <a:pt x="15311" y="5280"/>
                  </a:cubicBezTo>
                  <a:cubicBezTo>
                    <a:pt x="15966" y="5760"/>
                    <a:pt x="17275" y="6240"/>
                    <a:pt x="18584" y="5760"/>
                  </a:cubicBezTo>
                  <a:cubicBezTo>
                    <a:pt x="19893" y="5280"/>
                    <a:pt x="20547" y="3840"/>
                    <a:pt x="19238" y="3360"/>
                  </a:cubicBezTo>
                  <a:cubicBezTo>
                    <a:pt x="17929" y="960"/>
                    <a:pt x="14657" y="0"/>
                    <a:pt x="10729" y="0"/>
                  </a:cubicBezTo>
                  <a:cubicBezTo>
                    <a:pt x="4838" y="0"/>
                    <a:pt x="257" y="2400"/>
                    <a:pt x="257" y="5760"/>
                  </a:cubicBezTo>
                  <a:cubicBezTo>
                    <a:pt x="257" y="8640"/>
                    <a:pt x="3529" y="11520"/>
                    <a:pt x="10729" y="11520"/>
                  </a:cubicBezTo>
                  <a:cubicBezTo>
                    <a:pt x="12693" y="11520"/>
                    <a:pt x="15966" y="12000"/>
                    <a:pt x="15966" y="14880"/>
                  </a:cubicBezTo>
                  <a:cubicBezTo>
                    <a:pt x="15966" y="16320"/>
                    <a:pt x="13347" y="17760"/>
                    <a:pt x="10729" y="177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2" name="Freeform 331"/>
            <p:cNvSpPr/>
            <p:nvPr/>
          </p:nvSpPr>
          <p:spPr>
            <a:xfrm>
              <a:off x="8457887" y="1778824"/>
              <a:ext cx="83387" cy="13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3" y="21600"/>
                  </a:move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20640"/>
                    <a:pt x="21600" y="19680"/>
                  </a:cubicBezTo>
                  <a:cubicBezTo>
                    <a:pt x="21600" y="18720"/>
                    <a:pt x="20057" y="17760"/>
                    <a:pt x="18514" y="17760"/>
                  </a:cubicBezTo>
                  <a:cubicBezTo>
                    <a:pt x="6943" y="17760"/>
                    <a:pt x="6943" y="17760"/>
                    <a:pt x="6943" y="17760"/>
                  </a:cubicBezTo>
                  <a:cubicBezTo>
                    <a:pt x="6171" y="17760"/>
                    <a:pt x="6171" y="17280"/>
                    <a:pt x="6171" y="16800"/>
                  </a:cubicBezTo>
                  <a:cubicBezTo>
                    <a:pt x="6171" y="10560"/>
                    <a:pt x="6171" y="10560"/>
                    <a:pt x="6171" y="10560"/>
                  </a:cubicBezTo>
                  <a:cubicBezTo>
                    <a:pt x="10800" y="10560"/>
                    <a:pt x="10800" y="10560"/>
                    <a:pt x="10800" y="10560"/>
                  </a:cubicBezTo>
                  <a:cubicBezTo>
                    <a:pt x="12343" y="10560"/>
                    <a:pt x="13886" y="10080"/>
                    <a:pt x="13886" y="8640"/>
                  </a:cubicBezTo>
                  <a:cubicBezTo>
                    <a:pt x="13886" y="7680"/>
                    <a:pt x="12343" y="6720"/>
                    <a:pt x="10800" y="6720"/>
                  </a:cubicBezTo>
                  <a:cubicBezTo>
                    <a:pt x="6171" y="6720"/>
                    <a:pt x="6171" y="6720"/>
                    <a:pt x="6171" y="6720"/>
                  </a:cubicBezTo>
                  <a:cubicBezTo>
                    <a:pt x="6171" y="4320"/>
                    <a:pt x="6171" y="4320"/>
                    <a:pt x="6171" y="4320"/>
                  </a:cubicBezTo>
                  <a:cubicBezTo>
                    <a:pt x="6171" y="3840"/>
                    <a:pt x="6171" y="3840"/>
                    <a:pt x="6943" y="3840"/>
                  </a:cubicBezTo>
                  <a:cubicBezTo>
                    <a:pt x="14657" y="3840"/>
                    <a:pt x="14657" y="3840"/>
                    <a:pt x="14657" y="3840"/>
                  </a:cubicBezTo>
                  <a:cubicBezTo>
                    <a:pt x="16971" y="3840"/>
                    <a:pt x="17743" y="2880"/>
                    <a:pt x="17743" y="1920"/>
                  </a:cubicBezTo>
                  <a:cubicBezTo>
                    <a:pt x="17743" y="480"/>
                    <a:pt x="16971" y="0"/>
                    <a:pt x="14657" y="0"/>
                  </a:cubicBezTo>
                  <a:cubicBezTo>
                    <a:pt x="6943" y="0"/>
                    <a:pt x="6943" y="0"/>
                    <a:pt x="6943" y="0"/>
                  </a:cubicBezTo>
                  <a:cubicBezTo>
                    <a:pt x="3086" y="0"/>
                    <a:pt x="0" y="1920"/>
                    <a:pt x="0" y="4320"/>
                  </a:cubicBezTo>
                  <a:cubicBezTo>
                    <a:pt x="0" y="16800"/>
                    <a:pt x="0" y="16800"/>
                    <a:pt x="0" y="16800"/>
                  </a:cubicBezTo>
                  <a:cubicBezTo>
                    <a:pt x="0" y="19680"/>
                    <a:pt x="3086" y="21600"/>
                    <a:pt x="6943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3" name="Freeform 332"/>
            <p:cNvSpPr/>
            <p:nvPr/>
          </p:nvSpPr>
          <p:spPr>
            <a:xfrm>
              <a:off x="8504700" y="1717381"/>
              <a:ext cx="184329" cy="257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452" y="0"/>
                    <a:pt x="10452" y="0"/>
                    <a:pt x="10452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8" y="248"/>
                    <a:pt x="697" y="745"/>
                    <a:pt x="697" y="993"/>
                  </a:cubicBezTo>
                  <a:cubicBezTo>
                    <a:pt x="697" y="1241"/>
                    <a:pt x="348" y="1738"/>
                    <a:pt x="0" y="1986"/>
                  </a:cubicBezTo>
                  <a:cubicBezTo>
                    <a:pt x="10452" y="1986"/>
                    <a:pt x="10452" y="1986"/>
                    <a:pt x="10452" y="1986"/>
                  </a:cubicBezTo>
                  <a:cubicBezTo>
                    <a:pt x="15329" y="2731"/>
                    <a:pt x="18813" y="5710"/>
                    <a:pt x="18813" y="9186"/>
                  </a:cubicBezTo>
                  <a:cubicBezTo>
                    <a:pt x="18813" y="12166"/>
                    <a:pt x="18813" y="12166"/>
                    <a:pt x="18813" y="12166"/>
                  </a:cubicBezTo>
                  <a:cubicBezTo>
                    <a:pt x="18813" y="16386"/>
                    <a:pt x="14284" y="19614"/>
                    <a:pt x="8361" y="19614"/>
                  </a:cubicBezTo>
                  <a:cubicBezTo>
                    <a:pt x="6619" y="19614"/>
                    <a:pt x="6619" y="19614"/>
                    <a:pt x="6619" y="19614"/>
                  </a:cubicBezTo>
                  <a:cubicBezTo>
                    <a:pt x="4529" y="20607"/>
                    <a:pt x="4529" y="20607"/>
                    <a:pt x="4529" y="20607"/>
                  </a:cubicBezTo>
                  <a:cubicBezTo>
                    <a:pt x="6619" y="21600"/>
                    <a:pt x="6619" y="21600"/>
                    <a:pt x="6619" y="21600"/>
                  </a:cubicBezTo>
                  <a:cubicBezTo>
                    <a:pt x="8361" y="21600"/>
                    <a:pt x="8361" y="21600"/>
                    <a:pt x="8361" y="21600"/>
                  </a:cubicBezTo>
                  <a:cubicBezTo>
                    <a:pt x="15677" y="21600"/>
                    <a:pt x="21600" y="17379"/>
                    <a:pt x="21600" y="12166"/>
                  </a:cubicBezTo>
                  <a:cubicBezTo>
                    <a:pt x="21600" y="9186"/>
                    <a:pt x="21600" y="9186"/>
                    <a:pt x="21600" y="9186"/>
                  </a:cubicBezTo>
                  <a:cubicBezTo>
                    <a:pt x="21600" y="4717"/>
                    <a:pt x="17071" y="745"/>
                    <a:pt x="108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4" name="Freeform 333"/>
            <p:cNvSpPr/>
            <p:nvPr/>
          </p:nvSpPr>
          <p:spPr>
            <a:xfrm>
              <a:off x="8301355" y="1717381"/>
              <a:ext cx="182866" cy="25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307"/>
                  </a:moveTo>
                  <a:cubicBezTo>
                    <a:pt x="0" y="17079"/>
                    <a:pt x="4877" y="20847"/>
                    <a:pt x="11148" y="21600"/>
                  </a:cubicBezTo>
                  <a:cubicBezTo>
                    <a:pt x="11148" y="21600"/>
                    <a:pt x="11148" y="21600"/>
                    <a:pt x="11148" y="21600"/>
                  </a:cubicBezTo>
                  <a:cubicBezTo>
                    <a:pt x="21252" y="21600"/>
                    <a:pt x="21252" y="21600"/>
                    <a:pt x="21252" y="21600"/>
                  </a:cubicBezTo>
                  <a:cubicBezTo>
                    <a:pt x="21252" y="21349"/>
                    <a:pt x="21252" y="21098"/>
                    <a:pt x="21252" y="20847"/>
                  </a:cubicBezTo>
                  <a:cubicBezTo>
                    <a:pt x="21252" y="20344"/>
                    <a:pt x="21252" y="20093"/>
                    <a:pt x="21600" y="19591"/>
                  </a:cubicBezTo>
                  <a:cubicBezTo>
                    <a:pt x="11497" y="19591"/>
                    <a:pt x="11497" y="19591"/>
                    <a:pt x="11497" y="19591"/>
                  </a:cubicBezTo>
                  <a:cubicBezTo>
                    <a:pt x="6619" y="19088"/>
                    <a:pt x="2787" y="16074"/>
                    <a:pt x="2787" y="12307"/>
                  </a:cubicBezTo>
                  <a:cubicBezTo>
                    <a:pt x="2787" y="9293"/>
                    <a:pt x="2787" y="9293"/>
                    <a:pt x="2787" y="9293"/>
                  </a:cubicBezTo>
                  <a:cubicBezTo>
                    <a:pt x="2787" y="5274"/>
                    <a:pt x="7665" y="2009"/>
                    <a:pt x="13239" y="2009"/>
                  </a:cubicBezTo>
                  <a:cubicBezTo>
                    <a:pt x="15329" y="2009"/>
                    <a:pt x="15329" y="2009"/>
                    <a:pt x="15329" y="2009"/>
                  </a:cubicBezTo>
                  <a:cubicBezTo>
                    <a:pt x="17071" y="1005"/>
                    <a:pt x="17071" y="1005"/>
                    <a:pt x="17071" y="1005"/>
                  </a:cubicBezTo>
                  <a:cubicBezTo>
                    <a:pt x="15329" y="0"/>
                    <a:pt x="15329" y="0"/>
                    <a:pt x="15329" y="0"/>
                  </a:cubicBezTo>
                  <a:cubicBezTo>
                    <a:pt x="13239" y="0"/>
                    <a:pt x="13239" y="0"/>
                    <a:pt x="13239" y="0"/>
                  </a:cubicBezTo>
                  <a:cubicBezTo>
                    <a:pt x="5923" y="0"/>
                    <a:pt x="0" y="4270"/>
                    <a:pt x="0" y="9293"/>
                  </a:cubicBezTo>
                  <a:lnTo>
                    <a:pt x="0" y="1230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5" name="Freeform 334"/>
            <p:cNvSpPr/>
            <p:nvPr/>
          </p:nvSpPr>
          <p:spPr>
            <a:xfrm>
              <a:off x="8432559" y="1686201"/>
              <a:ext cx="66291" cy="83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344" extrusionOk="0">
                  <a:moveTo>
                    <a:pt x="6252" y="21344"/>
                  </a:moveTo>
                  <a:cubicBezTo>
                    <a:pt x="19400" y="13151"/>
                    <a:pt x="19400" y="13151"/>
                    <a:pt x="19400" y="13151"/>
                  </a:cubicBezTo>
                  <a:cubicBezTo>
                    <a:pt x="20339" y="12406"/>
                    <a:pt x="21278" y="11661"/>
                    <a:pt x="21278" y="10916"/>
                  </a:cubicBezTo>
                  <a:cubicBezTo>
                    <a:pt x="21278" y="10172"/>
                    <a:pt x="20339" y="8682"/>
                    <a:pt x="19400" y="8682"/>
                  </a:cubicBezTo>
                  <a:cubicBezTo>
                    <a:pt x="6252" y="489"/>
                    <a:pt x="6252" y="489"/>
                    <a:pt x="6252" y="489"/>
                  </a:cubicBezTo>
                  <a:cubicBezTo>
                    <a:pt x="4374" y="-256"/>
                    <a:pt x="1556" y="-256"/>
                    <a:pt x="617" y="1234"/>
                  </a:cubicBezTo>
                  <a:cubicBezTo>
                    <a:pt x="-322" y="2723"/>
                    <a:pt x="-322" y="4213"/>
                    <a:pt x="1556" y="5703"/>
                  </a:cubicBezTo>
                  <a:cubicBezTo>
                    <a:pt x="10948" y="10916"/>
                    <a:pt x="10948" y="10916"/>
                    <a:pt x="10948" y="10916"/>
                  </a:cubicBezTo>
                  <a:cubicBezTo>
                    <a:pt x="1556" y="16130"/>
                    <a:pt x="1556" y="16130"/>
                    <a:pt x="1556" y="16130"/>
                  </a:cubicBezTo>
                  <a:cubicBezTo>
                    <a:pt x="-322" y="16875"/>
                    <a:pt x="-322" y="19110"/>
                    <a:pt x="617" y="20599"/>
                  </a:cubicBezTo>
                  <a:cubicBezTo>
                    <a:pt x="1556" y="21344"/>
                    <a:pt x="2495" y="21344"/>
                    <a:pt x="3435" y="21344"/>
                  </a:cubicBezTo>
                  <a:cubicBezTo>
                    <a:pt x="4374" y="21344"/>
                    <a:pt x="5313" y="21344"/>
                    <a:pt x="6252" y="2134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6" name="Freeform 335"/>
            <p:cNvSpPr/>
            <p:nvPr/>
          </p:nvSpPr>
          <p:spPr>
            <a:xfrm>
              <a:off x="8492997" y="1918822"/>
              <a:ext cx="66038" cy="85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6" h="21344" extrusionOk="0">
                  <a:moveTo>
                    <a:pt x="939" y="8682"/>
                  </a:moveTo>
                  <a:cubicBezTo>
                    <a:pt x="0" y="8682"/>
                    <a:pt x="0" y="10172"/>
                    <a:pt x="0" y="10916"/>
                  </a:cubicBezTo>
                  <a:cubicBezTo>
                    <a:pt x="0" y="11661"/>
                    <a:pt x="0" y="12406"/>
                    <a:pt x="939" y="13151"/>
                  </a:cubicBezTo>
                  <a:cubicBezTo>
                    <a:pt x="15026" y="21344"/>
                    <a:pt x="15026" y="21344"/>
                    <a:pt x="15026" y="21344"/>
                  </a:cubicBezTo>
                  <a:cubicBezTo>
                    <a:pt x="15026" y="21344"/>
                    <a:pt x="15965" y="21344"/>
                    <a:pt x="16904" y="21344"/>
                  </a:cubicBezTo>
                  <a:cubicBezTo>
                    <a:pt x="17843" y="21344"/>
                    <a:pt x="19722" y="21344"/>
                    <a:pt x="19722" y="20599"/>
                  </a:cubicBezTo>
                  <a:cubicBezTo>
                    <a:pt x="21600" y="19110"/>
                    <a:pt x="20661" y="16875"/>
                    <a:pt x="18783" y="16130"/>
                  </a:cubicBezTo>
                  <a:cubicBezTo>
                    <a:pt x="9391" y="10916"/>
                    <a:pt x="9391" y="10916"/>
                    <a:pt x="9391" y="10916"/>
                  </a:cubicBezTo>
                  <a:cubicBezTo>
                    <a:pt x="18783" y="5703"/>
                    <a:pt x="18783" y="5703"/>
                    <a:pt x="18783" y="5703"/>
                  </a:cubicBezTo>
                  <a:cubicBezTo>
                    <a:pt x="20661" y="4213"/>
                    <a:pt x="21600" y="2723"/>
                    <a:pt x="19722" y="1234"/>
                  </a:cubicBezTo>
                  <a:cubicBezTo>
                    <a:pt x="18783" y="-256"/>
                    <a:pt x="15965" y="-256"/>
                    <a:pt x="15026" y="489"/>
                  </a:cubicBezTo>
                  <a:lnTo>
                    <a:pt x="939" y="868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98" name="Freeform 100"/>
          <p:cNvSpPr/>
          <p:nvPr/>
        </p:nvSpPr>
        <p:spPr>
          <a:xfrm>
            <a:off x="4079370" y="3282049"/>
            <a:ext cx="422784" cy="277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90" y="0"/>
                </a:moveTo>
                <a:cubicBezTo>
                  <a:pt x="1510" y="0"/>
                  <a:pt x="1510" y="0"/>
                  <a:pt x="1510" y="0"/>
                </a:cubicBezTo>
                <a:cubicBezTo>
                  <a:pt x="604" y="0"/>
                  <a:pt x="0" y="919"/>
                  <a:pt x="0" y="2298"/>
                </a:cubicBezTo>
                <a:cubicBezTo>
                  <a:pt x="0" y="19532"/>
                  <a:pt x="0" y="19532"/>
                  <a:pt x="0" y="19532"/>
                </a:cubicBezTo>
                <a:cubicBezTo>
                  <a:pt x="0" y="20681"/>
                  <a:pt x="604" y="21600"/>
                  <a:pt x="1510" y="21600"/>
                </a:cubicBezTo>
                <a:cubicBezTo>
                  <a:pt x="20090" y="21600"/>
                  <a:pt x="20090" y="21600"/>
                  <a:pt x="20090" y="21600"/>
                </a:cubicBezTo>
                <a:cubicBezTo>
                  <a:pt x="20996" y="21600"/>
                  <a:pt x="21600" y="20681"/>
                  <a:pt x="21600" y="19532"/>
                </a:cubicBezTo>
                <a:cubicBezTo>
                  <a:pt x="21600" y="2298"/>
                  <a:pt x="21600" y="2298"/>
                  <a:pt x="21600" y="2298"/>
                </a:cubicBezTo>
                <a:cubicBezTo>
                  <a:pt x="21600" y="919"/>
                  <a:pt x="20996" y="0"/>
                  <a:pt x="20090" y="0"/>
                </a:cubicBezTo>
                <a:close/>
                <a:moveTo>
                  <a:pt x="20392" y="18383"/>
                </a:moveTo>
                <a:cubicBezTo>
                  <a:pt x="13745" y="10340"/>
                  <a:pt x="13745" y="10340"/>
                  <a:pt x="13745" y="10340"/>
                </a:cubicBezTo>
                <a:cubicBezTo>
                  <a:pt x="20392" y="2528"/>
                  <a:pt x="20392" y="2528"/>
                  <a:pt x="20392" y="2528"/>
                </a:cubicBezTo>
                <a:lnTo>
                  <a:pt x="20392" y="18383"/>
                </a:lnTo>
                <a:close/>
                <a:moveTo>
                  <a:pt x="19032" y="1838"/>
                </a:moveTo>
                <a:cubicBezTo>
                  <a:pt x="11178" y="11030"/>
                  <a:pt x="11178" y="11030"/>
                  <a:pt x="11178" y="11030"/>
                </a:cubicBezTo>
                <a:cubicBezTo>
                  <a:pt x="10876" y="11030"/>
                  <a:pt x="10573" y="11030"/>
                  <a:pt x="10422" y="11030"/>
                </a:cubicBezTo>
                <a:cubicBezTo>
                  <a:pt x="2568" y="1838"/>
                  <a:pt x="2568" y="1838"/>
                  <a:pt x="2568" y="1838"/>
                </a:cubicBezTo>
                <a:lnTo>
                  <a:pt x="19032" y="1838"/>
                </a:lnTo>
                <a:close/>
                <a:moveTo>
                  <a:pt x="1208" y="2528"/>
                </a:moveTo>
                <a:cubicBezTo>
                  <a:pt x="7855" y="10340"/>
                  <a:pt x="7855" y="10340"/>
                  <a:pt x="7855" y="10340"/>
                </a:cubicBezTo>
                <a:cubicBezTo>
                  <a:pt x="1208" y="18383"/>
                  <a:pt x="1208" y="18383"/>
                  <a:pt x="1208" y="18383"/>
                </a:cubicBezTo>
                <a:lnTo>
                  <a:pt x="1208" y="2528"/>
                </a:lnTo>
                <a:close/>
                <a:moveTo>
                  <a:pt x="1964" y="19762"/>
                </a:moveTo>
                <a:cubicBezTo>
                  <a:pt x="8912" y="11489"/>
                  <a:pt x="8912" y="11489"/>
                  <a:pt x="8912" y="11489"/>
                </a:cubicBezTo>
                <a:cubicBezTo>
                  <a:pt x="9818" y="12409"/>
                  <a:pt x="9818" y="12409"/>
                  <a:pt x="9818" y="12409"/>
                </a:cubicBezTo>
                <a:cubicBezTo>
                  <a:pt x="9969" y="12638"/>
                  <a:pt x="10422" y="12868"/>
                  <a:pt x="10724" y="12868"/>
                </a:cubicBezTo>
                <a:cubicBezTo>
                  <a:pt x="11178" y="12868"/>
                  <a:pt x="11480" y="12638"/>
                  <a:pt x="11782" y="12409"/>
                </a:cubicBezTo>
                <a:cubicBezTo>
                  <a:pt x="12688" y="11489"/>
                  <a:pt x="12688" y="11489"/>
                  <a:pt x="12688" y="11489"/>
                </a:cubicBezTo>
                <a:cubicBezTo>
                  <a:pt x="19636" y="19762"/>
                  <a:pt x="19636" y="19762"/>
                  <a:pt x="19636" y="19762"/>
                </a:cubicBezTo>
                <a:lnTo>
                  <a:pt x="1964" y="19762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99" name="Freeform 101"/>
          <p:cNvSpPr/>
          <p:nvPr/>
        </p:nvSpPr>
        <p:spPr>
          <a:xfrm>
            <a:off x="4673095" y="3209280"/>
            <a:ext cx="422784" cy="423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8" extrusionOk="0">
                <a:moveTo>
                  <a:pt x="21600" y="19988"/>
                </a:moveTo>
                <a:cubicBezTo>
                  <a:pt x="21600" y="8738"/>
                  <a:pt x="21600" y="8738"/>
                  <a:pt x="21600" y="8738"/>
                </a:cubicBezTo>
                <a:cubicBezTo>
                  <a:pt x="21600" y="8138"/>
                  <a:pt x="21147" y="7238"/>
                  <a:pt x="20694" y="6938"/>
                </a:cubicBezTo>
                <a:cubicBezTo>
                  <a:pt x="11782" y="338"/>
                  <a:pt x="11782" y="338"/>
                  <a:pt x="11782" y="338"/>
                </a:cubicBezTo>
                <a:cubicBezTo>
                  <a:pt x="11178" y="-112"/>
                  <a:pt x="10271" y="-112"/>
                  <a:pt x="9667" y="338"/>
                </a:cubicBezTo>
                <a:cubicBezTo>
                  <a:pt x="906" y="6938"/>
                  <a:pt x="906" y="6938"/>
                  <a:pt x="906" y="6938"/>
                </a:cubicBezTo>
                <a:cubicBezTo>
                  <a:pt x="302" y="7238"/>
                  <a:pt x="0" y="8138"/>
                  <a:pt x="0" y="8738"/>
                </a:cubicBezTo>
                <a:cubicBezTo>
                  <a:pt x="0" y="19988"/>
                  <a:pt x="0" y="19988"/>
                  <a:pt x="0" y="19988"/>
                </a:cubicBezTo>
                <a:cubicBezTo>
                  <a:pt x="0" y="20888"/>
                  <a:pt x="604" y="21488"/>
                  <a:pt x="1510" y="21488"/>
                </a:cubicBezTo>
                <a:cubicBezTo>
                  <a:pt x="20090" y="21488"/>
                  <a:pt x="20090" y="21488"/>
                  <a:pt x="20090" y="21488"/>
                </a:cubicBezTo>
                <a:cubicBezTo>
                  <a:pt x="20996" y="21488"/>
                  <a:pt x="21600" y="20888"/>
                  <a:pt x="21600" y="19988"/>
                </a:cubicBezTo>
                <a:close/>
                <a:moveTo>
                  <a:pt x="20392" y="19538"/>
                </a:moveTo>
                <a:cubicBezTo>
                  <a:pt x="13594" y="14588"/>
                  <a:pt x="13594" y="14588"/>
                  <a:pt x="13594" y="14588"/>
                </a:cubicBezTo>
                <a:cubicBezTo>
                  <a:pt x="20392" y="9488"/>
                  <a:pt x="20392" y="9488"/>
                  <a:pt x="20392" y="9488"/>
                </a:cubicBezTo>
                <a:lnTo>
                  <a:pt x="20392" y="19538"/>
                </a:lnTo>
                <a:close/>
                <a:moveTo>
                  <a:pt x="1208" y="9488"/>
                </a:moveTo>
                <a:cubicBezTo>
                  <a:pt x="7855" y="14588"/>
                  <a:pt x="7855" y="14588"/>
                  <a:pt x="7855" y="14588"/>
                </a:cubicBezTo>
                <a:cubicBezTo>
                  <a:pt x="1208" y="19538"/>
                  <a:pt x="1208" y="19538"/>
                  <a:pt x="1208" y="19538"/>
                </a:cubicBezTo>
                <a:lnTo>
                  <a:pt x="1208" y="9488"/>
                </a:lnTo>
                <a:close/>
                <a:moveTo>
                  <a:pt x="6193" y="11738"/>
                </a:moveTo>
                <a:cubicBezTo>
                  <a:pt x="6193" y="6338"/>
                  <a:pt x="6193" y="6338"/>
                  <a:pt x="6193" y="6338"/>
                </a:cubicBezTo>
                <a:cubicBezTo>
                  <a:pt x="6193" y="6188"/>
                  <a:pt x="6344" y="6038"/>
                  <a:pt x="6495" y="6038"/>
                </a:cubicBezTo>
                <a:cubicBezTo>
                  <a:pt x="10422" y="6038"/>
                  <a:pt x="10422" y="6038"/>
                  <a:pt x="10422" y="6038"/>
                </a:cubicBezTo>
                <a:cubicBezTo>
                  <a:pt x="10573" y="6038"/>
                  <a:pt x="10573" y="6038"/>
                  <a:pt x="10724" y="6188"/>
                </a:cubicBezTo>
                <a:cubicBezTo>
                  <a:pt x="10724" y="6188"/>
                  <a:pt x="10724" y="6188"/>
                  <a:pt x="10724" y="6338"/>
                </a:cubicBezTo>
                <a:cubicBezTo>
                  <a:pt x="10724" y="9338"/>
                  <a:pt x="10724" y="9338"/>
                  <a:pt x="10724" y="9338"/>
                </a:cubicBezTo>
                <a:cubicBezTo>
                  <a:pt x="10724" y="10088"/>
                  <a:pt x="11329" y="10688"/>
                  <a:pt x="12235" y="10688"/>
                </a:cubicBezTo>
                <a:cubicBezTo>
                  <a:pt x="15105" y="10688"/>
                  <a:pt x="15105" y="10688"/>
                  <a:pt x="15105" y="10688"/>
                </a:cubicBezTo>
                <a:cubicBezTo>
                  <a:pt x="15256" y="10688"/>
                  <a:pt x="15256" y="10688"/>
                  <a:pt x="15407" y="10688"/>
                </a:cubicBezTo>
                <a:cubicBezTo>
                  <a:pt x="15407" y="10838"/>
                  <a:pt x="15407" y="10838"/>
                  <a:pt x="15407" y="10988"/>
                </a:cubicBezTo>
                <a:cubicBezTo>
                  <a:pt x="15407" y="11738"/>
                  <a:pt x="15407" y="11738"/>
                  <a:pt x="15407" y="11738"/>
                </a:cubicBezTo>
                <a:cubicBezTo>
                  <a:pt x="12688" y="13838"/>
                  <a:pt x="12688" y="13838"/>
                  <a:pt x="12688" y="13838"/>
                </a:cubicBezTo>
                <a:cubicBezTo>
                  <a:pt x="11782" y="13238"/>
                  <a:pt x="11782" y="13238"/>
                  <a:pt x="11782" y="13238"/>
                </a:cubicBezTo>
                <a:cubicBezTo>
                  <a:pt x="11178" y="12788"/>
                  <a:pt x="10271" y="12788"/>
                  <a:pt x="9667" y="13238"/>
                </a:cubicBezTo>
                <a:cubicBezTo>
                  <a:pt x="8912" y="13838"/>
                  <a:pt x="8912" y="13838"/>
                  <a:pt x="8912" y="13838"/>
                </a:cubicBezTo>
                <a:lnTo>
                  <a:pt x="6193" y="11738"/>
                </a:lnTo>
                <a:close/>
                <a:moveTo>
                  <a:pt x="14501" y="9488"/>
                </a:moveTo>
                <a:cubicBezTo>
                  <a:pt x="12235" y="9488"/>
                  <a:pt x="12235" y="9488"/>
                  <a:pt x="12235" y="9488"/>
                </a:cubicBezTo>
                <a:cubicBezTo>
                  <a:pt x="12084" y="9488"/>
                  <a:pt x="11933" y="9488"/>
                  <a:pt x="11933" y="9338"/>
                </a:cubicBezTo>
                <a:cubicBezTo>
                  <a:pt x="11933" y="6938"/>
                  <a:pt x="11933" y="6938"/>
                  <a:pt x="11933" y="6938"/>
                </a:cubicBezTo>
                <a:lnTo>
                  <a:pt x="14501" y="9488"/>
                </a:lnTo>
                <a:close/>
                <a:moveTo>
                  <a:pt x="1662" y="7838"/>
                </a:moveTo>
                <a:cubicBezTo>
                  <a:pt x="10422" y="1238"/>
                  <a:pt x="10422" y="1238"/>
                  <a:pt x="10422" y="1238"/>
                </a:cubicBezTo>
                <a:cubicBezTo>
                  <a:pt x="10573" y="1238"/>
                  <a:pt x="10724" y="1238"/>
                  <a:pt x="10724" y="1238"/>
                </a:cubicBezTo>
                <a:cubicBezTo>
                  <a:pt x="10876" y="1238"/>
                  <a:pt x="11027" y="1238"/>
                  <a:pt x="11027" y="1238"/>
                </a:cubicBezTo>
                <a:cubicBezTo>
                  <a:pt x="19938" y="7838"/>
                  <a:pt x="19938" y="7838"/>
                  <a:pt x="19938" y="7838"/>
                </a:cubicBezTo>
                <a:cubicBezTo>
                  <a:pt x="20090" y="7988"/>
                  <a:pt x="20090" y="7988"/>
                  <a:pt x="20241" y="8138"/>
                </a:cubicBezTo>
                <a:cubicBezTo>
                  <a:pt x="20241" y="8138"/>
                  <a:pt x="20241" y="8138"/>
                  <a:pt x="20241" y="8138"/>
                </a:cubicBezTo>
                <a:cubicBezTo>
                  <a:pt x="16615" y="10838"/>
                  <a:pt x="16615" y="10838"/>
                  <a:pt x="16615" y="10838"/>
                </a:cubicBezTo>
                <a:cubicBezTo>
                  <a:pt x="16615" y="10388"/>
                  <a:pt x="16313" y="9788"/>
                  <a:pt x="16011" y="9338"/>
                </a:cubicBezTo>
                <a:cubicBezTo>
                  <a:pt x="16011" y="9338"/>
                  <a:pt x="15860" y="9188"/>
                  <a:pt x="15860" y="9038"/>
                </a:cubicBezTo>
                <a:cubicBezTo>
                  <a:pt x="12386" y="5588"/>
                  <a:pt x="12386" y="5588"/>
                  <a:pt x="12386" y="5588"/>
                </a:cubicBezTo>
                <a:cubicBezTo>
                  <a:pt x="12386" y="5588"/>
                  <a:pt x="12386" y="5588"/>
                  <a:pt x="12386" y="5588"/>
                </a:cubicBezTo>
                <a:cubicBezTo>
                  <a:pt x="12235" y="5588"/>
                  <a:pt x="12235" y="5438"/>
                  <a:pt x="12084" y="5438"/>
                </a:cubicBezTo>
                <a:cubicBezTo>
                  <a:pt x="11631" y="5138"/>
                  <a:pt x="11027" y="4838"/>
                  <a:pt x="10422" y="4838"/>
                </a:cubicBezTo>
                <a:cubicBezTo>
                  <a:pt x="6495" y="4838"/>
                  <a:pt x="6495" y="4838"/>
                  <a:pt x="6495" y="4838"/>
                </a:cubicBezTo>
                <a:cubicBezTo>
                  <a:pt x="5589" y="4838"/>
                  <a:pt x="4985" y="5588"/>
                  <a:pt x="4985" y="6338"/>
                </a:cubicBezTo>
                <a:cubicBezTo>
                  <a:pt x="4985" y="10838"/>
                  <a:pt x="4985" y="10838"/>
                  <a:pt x="4985" y="10838"/>
                </a:cubicBezTo>
                <a:cubicBezTo>
                  <a:pt x="1359" y="8138"/>
                  <a:pt x="1359" y="8138"/>
                  <a:pt x="1359" y="8138"/>
                </a:cubicBezTo>
                <a:cubicBezTo>
                  <a:pt x="1510" y="7988"/>
                  <a:pt x="1510" y="7988"/>
                  <a:pt x="1662" y="7838"/>
                </a:cubicBezTo>
                <a:close/>
                <a:moveTo>
                  <a:pt x="2266" y="20288"/>
                </a:moveTo>
                <a:cubicBezTo>
                  <a:pt x="2266" y="20288"/>
                  <a:pt x="2266" y="20288"/>
                  <a:pt x="2266" y="20288"/>
                </a:cubicBezTo>
                <a:cubicBezTo>
                  <a:pt x="10422" y="14138"/>
                  <a:pt x="10422" y="14138"/>
                  <a:pt x="10422" y="14138"/>
                </a:cubicBezTo>
                <a:cubicBezTo>
                  <a:pt x="10573" y="13988"/>
                  <a:pt x="10876" y="13988"/>
                  <a:pt x="11027" y="14138"/>
                </a:cubicBezTo>
                <a:cubicBezTo>
                  <a:pt x="19183" y="20288"/>
                  <a:pt x="19183" y="20288"/>
                  <a:pt x="19183" y="20288"/>
                </a:cubicBezTo>
                <a:cubicBezTo>
                  <a:pt x="19334" y="20288"/>
                  <a:pt x="19334" y="20288"/>
                  <a:pt x="19334" y="20288"/>
                </a:cubicBezTo>
                <a:lnTo>
                  <a:pt x="2266" y="20288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50" name="组合 549"/>
          <p:cNvGrpSpPr/>
          <p:nvPr/>
        </p:nvGrpSpPr>
        <p:grpSpPr>
          <a:xfrm>
            <a:off x="6835873" y="3225727"/>
            <a:ext cx="416933" cy="390601"/>
            <a:chOff x="4559200" y="3250523"/>
            <a:chExt cx="416933" cy="390601"/>
          </a:xfrm>
        </p:grpSpPr>
        <p:sp>
          <p:nvSpPr>
            <p:cNvPr id="201" name="Freeform 208"/>
            <p:cNvSpPr/>
            <p:nvPr/>
          </p:nvSpPr>
          <p:spPr>
            <a:xfrm>
              <a:off x="4639660" y="3457534"/>
              <a:ext cx="253086" cy="141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7" extrusionOk="0">
                  <a:moveTo>
                    <a:pt x="21600" y="10687"/>
                  </a:moveTo>
                  <a:cubicBezTo>
                    <a:pt x="21600" y="9787"/>
                    <a:pt x="21098" y="8887"/>
                    <a:pt x="20595" y="8887"/>
                  </a:cubicBezTo>
                  <a:cubicBezTo>
                    <a:pt x="3516" y="8887"/>
                    <a:pt x="3516" y="8887"/>
                    <a:pt x="3516" y="8887"/>
                  </a:cubicBezTo>
                  <a:cubicBezTo>
                    <a:pt x="7284" y="3037"/>
                    <a:pt x="7284" y="3037"/>
                    <a:pt x="7284" y="3037"/>
                  </a:cubicBezTo>
                  <a:cubicBezTo>
                    <a:pt x="7535" y="2137"/>
                    <a:pt x="7535" y="1237"/>
                    <a:pt x="7284" y="337"/>
                  </a:cubicBezTo>
                  <a:cubicBezTo>
                    <a:pt x="6781" y="-113"/>
                    <a:pt x="6279" y="-113"/>
                    <a:pt x="5777" y="337"/>
                  </a:cubicBezTo>
                  <a:cubicBezTo>
                    <a:pt x="251" y="9337"/>
                    <a:pt x="251" y="9337"/>
                    <a:pt x="251" y="9337"/>
                  </a:cubicBezTo>
                  <a:cubicBezTo>
                    <a:pt x="251" y="9337"/>
                    <a:pt x="251" y="9337"/>
                    <a:pt x="251" y="9337"/>
                  </a:cubicBezTo>
                  <a:cubicBezTo>
                    <a:pt x="251" y="9787"/>
                    <a:pt x="251" y="9787"/>
                    <a:pt x="0" y="9787"/>
                  </a:cubicBezTo>
                  <a:cubicBezTo>
                    <a:pt x="0" y="9787"/>
                    <a:pt x="0" y="10237"/>
                    <a:pt x="0" y="10237"/>
                  </a:cubicBezTo>
                  <a:cubicBezTo>
                    <a:pt x="0" y="10237"/>
                    <a:pt x="0" y="10687"/>
                    <a:pt x="0" y="10687"/>
                  </a:cubicBezTo>
                  <a:cubicBezTo>
                    <a:pt x="0" y="11137"/>
                    <a:pt x="0" y="11137"/>
                    <a:pt x="0" y="11587"/>
                  </a:cubicBezTo>
                  <a:cubicBezTo>
                    <a:pt x="0" y="11587"/>
                    <a:pt x="0" y="11587"/>
                    <a:pt x="0" y="11587"/>
                  </a:cubicBezTo>
                  <a:cubicBezTo>
                    <a:pt x="251" y="11587"/>
                    <a:pt x="251" y="12037"/>
                    <a:pt x="251" y="12037"/>
                  </a:cubicBezTo>
                  <a:cubicBezTo>
                    <a:pt x="251" y="12037"/>
                    <a:pt x="251" y="12037"/>
                    <a:pt x="251" y="12037"/>
                  </a:cubicBezTo>
                  <a:cubicBezTo>
                    <a:pt x="5777" y="21037"/>
                    <a:pt x="5777" y="21037"/>
                    <a:pt x="5777" y="21037"/>
                  </a:cubicBezTo>
                  <a:cubicBezTo>
                    <a:pt x="6028" y="21487"/>
                    <a:pt x="6279" y="21487"/>
                    <a:pt x="6530" y="21487"/>
                  </a:cubicBezTo>
                  <a:cubicBezTo>
                    <a:pt x="6781" y="21487"/>
                    <a:pt x="7033" y="21487"/>
                    <a:pt x="7284" y="21037"/>
                  </a:cubicBezTo>
                  <a:cubicBezTo>
                    <a:pt x="7535" y="20137"/>
                    <a:pt x="7535" y="19237"/>
                    <a:pt x="7284" y="18337"/>
                  </a:cubicBezTo>
                  <a:cubicBezTo>
                    <a:pt x="3516" y="12487"/>
                    <a:pt x="3516" y="12487"/>
                    <a:pt x="3516" y="12487"/>
                  </a:cubicBezTo>
                  <a:cubicBezTo>
                    <a:pt x="20595" y="12487"/>
                    <a:pt x="20595" y="12487"/>
                    <a:pt x="20595" y="12487"/>
                  </a:cubicBezTo>
                  <a:cubicBezTo>
                    <a:pt x="21098" y="12487"/>
                    <a:pt x="21600" y="11587"/>
                    <a:pt x="21600" y="1068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2" name="Freeform 209"/>
            <p:cNvSpPr/>
            <p:nvPr/>
          </p:nvSpPr>
          <p:spPr>
            <a:xfrm>
              <a:off x="4639660" y="3345629"/>
              <a:ext cx="253086" cy="143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0" extrusionOk="0">
                  <a:moveTo>
                    <a:pt x="0" y="10800"/>
                  </a:moveTo>
                  <a:cubicBezTo>
                    <a:pt x="0" y="11682"/>
                    <a:pt x="502" y="12564"/>
                    <a:pt x="1005" y="12564"/>
                  </a:cubicBezTo>
                  <a:cubicBezTo>
                    <a:pt x="17833" y="12564"/>
                    <a:pt x="17833" y="12564"/>
                    <a:pt x="17833" y="12564"/>
                  </a:cubicBezTo>
                  <a:cubicBezTo>
                    <a:pt x="14316" y="18294"/>
                    <a:pt x="14316" y="18294"/>
                    <a:pt x="14316" y="18294"/>
                  </a:cubicBezTo>
                  <a:cubicBezTo>
                    <a:pt x="13814" y="19176"/>
                    <a:pt x="13814" y="20058"/>
                    <a:pt x="14316" y="20939"/>
                  </a:cubicBezTo>
                  <a:cubicBezTo>
                    <a:pt x="14316" y="21380"/>
                    <a:pt x="14819" y="21380"/>
                    <a:pt x="15070" y="21380"/>
                  </a:cubicBezTo>
                  <a:cubicBezTo>
                    <a:pt x="15321" y="21380"/>
                    <a:pt x="15572" y="21380"/>
                    <a:pt x="15572" y="20939"/>
                  </a:cubicBezTo>
                  <a:cubicBezTo>
                    <a:pt x="21098" y="12123"/>
                    <a:pt x="21098" y="12123"/>
                    <a:pt x="21098" y="12123"/>
                  </a:cubicBezTo>
                  <a:cubicBezTo>
                    <a:pt x="21098" y="12123"/>
                    <a:pt x="21098" y="12123"/>
                    <a:pt x="21098" y="12123"/>
                  </a:cubicBezTo>
                  <a:cubicBezTo>
                    <a:pt x="21349" y="12123"/>
                    <a:pt x="21349" y="11682"/>
                    <a:pt x="21349" y="11682"/>
                  </a:cubicBezTo>
                  <a:cubicBezTo>
                    <a:pt x="21349" y="11682"/>
                    <a:pt x="21349" y="11682"/>
                    <a:pt x="21349" y="11682"/>
                  </a:cubicBezTo>
                  <a:cubicBezTo>
                    <a:pt x="21600" y="11241"/>
                    <a:pt x="21600" y="11241"/>
                    <a:pt x="21600" y="10800"/>
                  </a:cubicBezTo>
                  <a:cubicBezTo>
                    <a:pt x="21600" y="10360"/>
                    <a:pt x="21600" y="10360"/>
                    <a:pt x="21349" y="9919"/>
                  </a:cubicBezTo>
                  <a:cubicBezTo>
                    <a:pt x="21349" y="9919"/>
                    <a:pt x="21349" y="9919"/>
                    <a:pt x="21349" y="9919"/>
                  </a:cubicBezTo>
                  <a:cubicBezTo>
                    <a:pt x="21349" y="9919"/>
                    <a:pt x="21349" y="9478"/>
                    <a:pt x="21098" y="9478"/>
                  </a:cubicBezTo>
                  <a:cubicBezTo>
                    <a:pt x="21098" y="9478"/>
                    <a:pt x="21098" y="9478"/>
                    <a:pt x="21098" y="9478"/>
                  </a:cubicBezTo>
                  <a:cubicBezTo>
                    <a:pt x="15572" y="662"/>
                    <a:pt x="15572" y="662"/>
                    <a:pt x="15572" y="662"/>
                  </a:cubicBezTo>
                  <a:cubicBezTo>
                    <a:pt x="15321" y="-220"/>
                    <a:pt x="14567" y="-220"/>
                    <a:pt x="14316" y="662"/>
                  </a:cubicBezTo>
                  <a:cubicBezTo>
                    <a:pt x="13814" y="1543"/>
                    <a:pt x="13814" y="2425"/>
                    <a:pt x="14316" y="3307"/>
                  </a:cubicBezTo>
                  <a:cubicBezTo>
                    <a:pt x="17833" y="9037"/>
                    <a:pt x="17833" y="9037"/>
                    <a:pt x="17833" y="9037"/>
                  </a:cubicBezTo>
                  <a:cubicBezTo>
                    <a:pt x="1005" y="9037"/>
                    <a:pt x="1005" y="9037"/>
                    <a:pt x="1005" y="9037"/>
                  </a:cubicBezTo>
                  <a:cubicBezTo>
                    <a:pt x="502" y="9037"/>
                    <a:pt x="0" y="9919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3" name="Freeform 210"/>
            <p:cNvSpPr/>
            <p:nvPr/>
          </p:nvSpPr>
          <p:spPr>
            <a:xfrm>
              <a:off x="4559200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9" y="21600"/>
                  </a:moveTo>
                  <a:cubicBezTo>
                    <a:pt x="20068" y="21600"/>
                    <a:pt x="20068" y="21600"/>
                    <a:pt x="20068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4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221" y="20291"/>
                    <a:pt x="20068" y="20291"/>
                  </a:cubicBezTo>
                  <a:cubicBezTo>
                    <a:pt x="1379" y="20291"/>
                    <a:pt x="1379" y="20291"/>
                    <a:pt x="1379" y="20291"/>
                  </a:cubicBezTo>
                  <a:cubicBezTo>
                    <a:pt x="1226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226" y="1309"/>
                    <a:pt x="1379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626" y="1309"/>
                    <a:pt x="15932" y="1145"/>
                    <a:pt x="15932" y="655"/>
                  </a:cubicBezTo>
                  <a:cubicBezTo>
                    <a:pt x="15932" y="327"/>
                    <a:pt x="15626" y="0"/>
                    <a:pt x="15319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13" y="21600"/>
                    <a:pt x="137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4" name="Oval 211"/>
            <p:cNvSpPr/>
            <p:nvPr/>
          </p:nvSpPr>
          <p:spPr>
            <a:xfrm>
              <a:off x="4878117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5" name="Oval 212"/>
            <p:cNvSpPr/>
            <p:nvPr/>
          </p:nvSpPr>
          <p:spPr>
            <a:xfrm>
              <a:off x="4917615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6" name="Oval 213"/>
            <p:cNvSpPr/>
            <p:nvPr/>
          </p:nvSpPr>
          <p:spPr>
            <a:xfrm>
              <a:off x="4952725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07" name="Freeform 214"/>
            <p:cNvSpPr/>
            <p:nvPr/>
          </p:nvSpPr>
          <p:spPr>
            <a:xfrm>
              <a:off x="4597236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1" name="组合 550"/>
          <p:cNvGrpSpPr/>
          <p:nvPr/>
        </p:nvGrpSpPr>
        <p:grpSpPr>
          <a:xfrm>
            <a:off x="7423747" y="3225727"/>
            <a:ext cx="416933" cy="390601"/>
            <a:chOff x="5091704" y="3250523"/>
            <a:chExt cx="416933" cy="390601"/>
          </a:xfrm>
        </p:grpSpPr>
        <p:sp>
          <p:nvSpPr>
            <p:cNvPr id="210" name="Freeform 217"/>
            <p:cNvSpPr/>
            <p:nvPr/>
          </p:nvSpPr>
          <p:spPr>
            <a:xfrm>
              <a:off x="5091704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2" y="21600"/>
                  </a:move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447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374" y="20291"/>
                    <a:pt x="20221" y="20291"/>
                  </a:cubicBezTo>
                  <a:cubicBezTo>
                    <a:pt x="1532" y="20291"/>
                    <a:pt x="1532" y="20291"/>
                    <a:pt x="1532" y="20291"/>
                  </a:cubicBezTo>
                  <a:cubicBezTo>
                    <a:pt x="1379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379" y="1309"/>
                    <a:pt x="1532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779" y="1309"/>
                    <a:pt x="15932" y="1145"/>
                    <a:pt x="15932" y="655"/>
                  </a:cubicBezTo>
                  <a:cubicBezTo>
                    <a:pt x="15932" y="327"/>
                    <a:pt x="15779" y="0"/>
                    <a:pt x="15319" y="0"/>
                  </a:cubicBezTo>
                  <a:cubicBezTo>
                    <a:pt x="1532" y="0"/>
                    <a:pt x="1532" y="0"/>
                    <a:pt x="1532" y="0"/>
                  </a:cubicBezTo>
                  <a:cubicBezTo>
                    <a:pt x="613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13" y="21600"/>
                    <a:pt x="1532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1" name="Oval 218"/>
            <p:cNvSpPr/>
            <p:nvPr/>
          </p:nvSpPr>
          <p:spPr>
            <a:xfrm>
              <a:off x="5413546" y="3250523"/>
              <a:ext cx="24871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2" name="Oval 219"/>
            <p:cNvSpPr/>
            <p:nvPr/>
          </p:nvSpPr>
          <p:spPr>
            <a:xfrm>
              <a:off x="5450119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3" name="Oval 220"/>
            <p:cNvSpPr/>
            <p:nvPr/>
          </p:nvSpPr>
          <p:spPr>
            <a:xfrm>
              <a:off x="5485229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4" name="Freeform 221"/>
            <p:cNvSpPr/>
            <p:nvPr/>
          </p:nvSpPr>
          <p:spPr>
            <a:xfrm>
              <a:off x="5129740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5" name="Freeform 222"/>
            <p:cNvSpPr/>
            <p:nvPr/>
          </p:nvSpPr>
          <p:spPr>
            <a:xfrm>
              <a:off x="5283346" y="3483127"/>
              <a:ext cx="39499" cy="36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6646" y="0"/>
                    <a:pt x="6646" y="0"/>
                    <a:pt x="6646" y="0"/>
                  </a:cubicBezTo>
                  <a:cubicBezTo>
                    <a:pt x="4985" y="5400"/>
                    <a:pt x="3323" y="9000"/>
                    <a:pt x="0" y="12600"/>
                  </a:cubicBezTo>
                  <a:cubicBezTo>
                    <a:pt x="14954" y="21600"/>
                    <a:pt x="14954" y="21600"/>
                    <a:pt x="14954" y="21600"/>
                  </a:cubicBezTo>
                  <a:cubicBezTo>
                    <a:pt x="14954" y="18000"/>
                    <a:pt x="18277" y="126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6" name="Freeform 223"/>
            <p:cNvSpPr/>
            <p:nvPr/>
          </p:nvSpPr>
          <p:spPr>
            <a:xfrm>
              <a:off x="5186793" y="3488979"/>
              <a:ext cx="49740" cy="45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40"/>
                  </a:moveTo>
                  <a:cubicBezTo>
                    <a:pt x="19059" y="5760"/>
                    <a:pt x="16518" y="2880"/>
                    <a:pt x="15247" y="0"/>
                  </a:cubicBezTo>
                  <a:cubicBezTo>
                    <a:pt x="0" y="12960"/>
                    <a:pt x="0" y="12960"/>
                    <a:pt x="0" y="12960"/>
                  </a:cubicBezTo>
                  <a:cubicBezTo>
                    <a:pt x="3812" y="15840"/>
                    <a:pt x="5082" y="18720"/>
                    <a:pt x="6353" y="21600"/>
                  </a:cubicBezTo>
                  <a:lnTo>
                    <a:pt x="21600" y="864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7" name="Freeform 224"/>
            <p:cNvSpPr/>
            <p:nvPr/>
          </p:nvSpPr>
          <p:spPr>
            <a:xfrm>
              <a:off x="5363807" y="3453869"/>
              <a:ext cx="55592" cy="5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684"/>
                  </a:moveTo>
                  <a:cubicBezTo>
                    <a:pt x="19326" y="4547"/>
                    <a:pt x="17053" y="2274"/>
                    <a:pt x="14779" y="0"/>
                  </a:cubicBezTo>
                  <a:cubicBezTo>
                    <a:pt x="0" y="15916"/>
                    <a:pt x="0" y="15916"/>
                    <a:pt x="0" y="15916"/>
                  </a:cubicBezTo>
                  <a:cubicBezTo>
                    <a:pt x="3411" y="17053"/>
                    <a:pt x="5684" y="19326"/>
                    <a:pt x="6821" y="21600"/>
                  </a:cubicBezTo>
                  <a:lnTo>
                    <a:pt x="21600" y="5684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8" name="Oval 225"/>
            <p:cNvSpPr/>
            <p:nvPr/>
          </p:nvSpPr>
          <p:spPr>
            <a:xfrm>
              <a:off x="5138517" y="3522627"/>
              <a:ext cx="54127" cy="5559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19" name="Oval 226"/>
            <p:cNvSpPr/>
            <p:nvPr/>
          </p:nvSpPr>
          <p:spPr>
            <a:xfrm>
              <a:off x="5230681" y="3445092"/>
              <a:ext cx="52666" cy="57056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0" name="Oval 227"/>
            <p:cNvSpPr/>
            <p:nvPr/>
          </p:nvSpPr>
          <p:spPr>
            <a:xfrm>
              <a:off x="5319920" y="3505071"/>
              <a:ext cx="55592" cy="52666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1" name="Oval 228"/>
            <p:cNvSpPr/>
            <p:nvPr/>
          </p:nvSpPr>
          <p:spPr>
            <a:xfrm>
              <a:off x="5410621" y="3407055"/>
              <a:ext cx="54127" cy="55593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2" name="组合 551"/>
          <p:cNvGrpSpPr/>
          <p:nvPr/>
        </p:nvGrpSpPr>
        <p:grpSpPr>
          <a:xfrm>
            <a:off x="8011621" y="3225727"/>
            <a:ext cx="419859" cy="390601"/>
            <a:chOff x="5621281" y="3250523"/>
            <a:chExt cx="419859" cy="390601"/>
          </a:xfrm>
        </p:grpSpPr>
        <p:sp>
          <p:nvSpPr>
            <p:cNvPr id="222" name="Freeform 229"/>
            <p:cNvSpPr/>
            <p:nvPr/>
          </p:nvSpPr>
          <p:spPr>
            <a:xfrm>
              <a:off x="5713445" y="3355853"/>
              <a:ext cx="247234" cy="24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57" y="2107"/>
                  </a:moveTo>
                  <a:cubicBezTo>
                    <a:pt x="11057" y="2107"/>
                    <a:pt x="10800" y="2107"/>
                    <a:pt x="10800" y="2107"/>
                  </a:cubicBezTo>
                  <a:cubicBezTo>
                    <a:pt x="10800" y="2107"/>
                    <a:pt x="10543" y="2107"/>
                    <a:pt x="10543" y="2107"/>
                  </a:cubicBezTo>
                  <a:cubicBezTo>
                    <a:pt x="9257" y="790"/>
                    <a:pt x="7714" y="0"/>
                    <a:pt x="5914" y="0"/>
                  </a:cubicBezTo>
                  <a:cubicBezTo>
                    <a:pt x="2829" y="0"/>
                    <a:pt x="0" y="2371"/>
                    <a:pt x="0" y="5532"/>
                  </a:cubicBezTo>
                  <a:cubicBezTo>
                    <a:pt x="0" y="13698"/>
                    <a:pt x="9771" y="21073"/>
                    <a:pt x="10286" y="21337"/>
                  </a:cubicBezTo>
                  <a:cubicBezTo>
                    <a:pt x="10286" y="21600"/>
                    <a:pt x="10543" y="21600"/>
                    <a:pt x="10800" y="21600"/>
                  </a:cubicBezTo>
                  <a:cubicBezTo>
                    <a:pt x="11057" y="21600"/>
                    <a:pt x="11314" y="21600"/>
                    <a:pt x="11314" y="21337"/>
                  </a:cubicBezTo>
                  <a:cubicBezTo>
                    <a:pt x="11829" y="21073"/>
                    <a:pt x="21600" y="13698"/>
                    <a:pt x="21600" y="5532"/>
                  </a:cubicBezTo>
                  <a:cubicBezTo>
                    <a:pt x="21600" y="2371"/>
                    <a:pt x="18771" y="0"/>
                    <a:pt x="15686" y="0"/>
                  </a:cubicBezTo>
                  <a:cubicBezTo>
                    <a:pt x="13886" y="0"/>
                    <a:pt x="12086" y="790"/>
                    <a:pt x="11057" y="2107"/>
                  </a:cubicBezTo>
                  <a:close/>
                  <a:moveTo>
                    <a:pt x="19543" y="5532"/>
                  </a:moveTo>
                  <a:cubicBezTo>
                    <a:pt x="19543" y="11327"/>
                    <a:pt x="12857" y="17385"/>
                    <a:pt x="10800" y="19229"/>
                  </a:cubicBezTo>
                  <a:cubicBezTo>
                    <a:pt x="8743" y="17385"/>
                    <a:pt x="2057" y="11590"/>
                    <a:pt x="2057" y="5532"/>
                  </a:cubicBezTo>
                  <a:cubicBezTo>
                    <a:pt x="2057" y="3688"/>
                    <a:pt x="3857" y="2107"/>
                    <a:pt x="5914" y="2107"/>
                  </a:cubicBezTo>
                  <a:cubicBezTo>
                    <a:pt x="7200" y="2107"/>
                    <a:pt x="8229" y="2634"/>
                    <a:pt x="9000" y="3424"/>
                  </a:cubicBezTo>
                  <a:cubicBezTo>
                    <a:pt x="9514" y="4215"/>
                    <a:pt x="10286" y="4215"/>
                    <a:pt x="10800" y="4215"/>
                  </a:cubicBezTo>
                  <a:cubicBezTo>
                    <a:pt x="11314" y="4215"/>
                    <a:pt x="11829" y="4215"/>
                    <a:pt x="12600" y="3424"/>
                  </a:cubicBezTo>
                  <a:cubicBezTo>
                    <a:pt x="13371" y="2634"/>
                    <a:pt x="14400" y="2107"/>
                    <a:pt x="15686" y="2107"/>
                  </a:cubicBezTo>
                  <a:cubicBezTo>
                    <a:pt x="17743" y="2107"/>
                    <a:pt x="19543" y="3688"/>
                    <a:pt x="19543" y="553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3" name="Freeform 230"/>
            <p:cNvSpPr/>
            <p:nvPr/>
          </p:nvSpPr>
          <p:spPr>
            <a:xfrm>
              <a:off x="5621281" y="3250523"/>
              <a:ext cx="419859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36"/>
                  </a:move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761" y="21600"/>
                    <a:pt x="1521" y="21600"/>
                  </a:cubicBezTo>
                  <a:cubicBezTo>
                    <a:pt x="20079" y="21600"/>
                    <a:pt x="20079" y="21600"/>
                    <a:pt x="20079" y="21600"/>
                  </a:cubicBezTo>
                  <a:cubicBezTo>
                    <a:pt x="20839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6" y="1964"/>
                    <a:pt x="20992" y="1964"/>
                  </a:cubicBezTo>
                  <a:cubicBezTo>
                    <a:pt x="20687" y="1964"/>
                    <a:pt x="20383" y="2291"/>
                    <a:pt x="20383" y="2618"/>
                  </a:cubicBezTo>
                  <a:cubicBezTo>
                    <a:pt x="20383" y="20127"/>
                    <a:pt x="20383" y="20127"/>
                    <a:pt x="20383" y="20127"/>
                  </a:cubicBezTo>
                  <a:cubicBezTo>
                    <a:pt x="20383" y="20291"/>
                    <a:pt x="20231" y="20291"/>
                    <a:pt x="20079" y="20291"/>
                  </a:cubicBezTo>
                  <a:cubicBezTo>
                    <a:pt x="1521" y="20291"/>
                    <a:pt x="1521" y="20291"/>
                    <a:pt x="1521" y="20291"/>
                  </a:cubicBezTo>
                  <a:cubicBezTo>
                    <a:pt x="1369" y="20291"/>
                    <a:pt x="1217" y="20291"/>
                    <a:pt x="1217" y="20127"/>
                  </a:cubicBezTo>
                  <a:cubicBezTo>
                    <a:pt x="1217" y="1636"/>
                    <a:pt x="1217" y="1636"/>
                    <a:pt x="1217" y="1636"/>
                  </a:cubicBezTo>
                  <a:cubicBezTo>
                    <a:pt x="1217" y="1473"/>
                    <a:pt x="1369" y="1309"/>
                    <a:pt x="1521" y="1309"/>
                  </a:cubicBezTo>
                  <a:cubicBezTo>
                    <a:pt x="15363" y="1309"/>
                    <a:pt x="15363" y="1309"/>
                    <a:pt x="15363" y="1309"/>
                  </a:cubicBezTo>
                  <a:cubicBezTo>
                    <a:pt x="15668" y="1309"/>
                    <a:pt x="15972" y="1145"/>
                    <a:pt x="15972" y="655"/>
                  </a:cubicBezTo>
                  <a:cubicBezTo>
                    <a:pt x="15972" y="327"/>
                    <a:pt x="15668" y="0"/>
                    <a:pt x="15363" y="0"/>
                  </a:cubicBezTo>
                  <a:cubicBezTo>
                    <a:pt x="1521" y="0"/>
                    <a:pt x="1521" y="0"/>
                    <a:pt x="1521" y="0"/>
                  </a:cubicBezTo>
                  <a:cubicBezTo>
                    <a:pt x="761" y="0"/>
                    <a:pt x="0" y="818"/>
                    <a:pt x="0" y="163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4" name="Oval 231"/>
            <p:cNvSpPr/>
            <p:nvPr/>
          </p:nvSpPr>
          <p:spPr>
            <a:xfrm>
              <a:off x="5943124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5" name="Oval 232"/>
            <p:cNvSpPr/>
            <p:nvPr/>
          </p:nvSpPr>
          <p:spPr>
            <a:xfrm>
              <a:off x="5979696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6" name="Oval 233"/>
            <p:cNvSpPr/>
            <p:nvPr/>
          </p:nvSpPr>
          <p:spPr>
            <a:xfrm>
              <a:off x="6017733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27" name="Freeform 234"/>
            <p:cNvSpPr/>
            <p:nvPr/>
          </p:nvSpPr>
          <p:spPr>
            <a:xfrm>
              <a:off x="5659317" y="3306115"/>
              <a:ext cx="34378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8" y="0"/>
                    <a:pt x="20855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372" y="0"/>
                    <a:pt x="0" y="2700"/>
                    <a:pt x="0" y="10800"/>
                  </a:cubicBezTo>
                  <a:cubicBezTo>
                    <a:pt x="0" y="16200"/>
                    <a:pt x="372" y="21600"/>
                    <a:pt x="745" y="21600"/>
                  </a:cubicBezTo>
                  <a:cubicBezTo>
                    <a:pt x="20855" y="21600"/>
                    <a:pt x="20855" y="21600"/>
                    <a:pt x="20855" y="21600"/>
                  </a:cubicBezTo>
                  <a:cubicBezTo>
                    <a:pt x="21228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3" name="组合 552"/>
          <p:cNvGrpSpPr/>
          <p:nvPr/>
        </p:nvGrpSpPr>
        <p:grpSpPr>
          <a:xfrm>
            <a:off x="8602421" y="3225727"/>
            <a:ext cx="416933" cy="390601"/>
            <a:chOff x="6159637" y="3250523"/>
            <a:chExt cx="416933" cy="390601"/>
          </a:xfrm>
        </p:grpSpPr>
        <p:sp>
          <p:nvSpPr>
            <p:cNvPr id="268" name="Freeform 276"/>
            <p:cNvSpPr/>
            <p:nvPr/>
          </p:nvSpPr>
          <p:spPr>
            <a:xfrm>
              <a:off x="6159637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9" y="21600"/>
                  </a:moveTo>
                  <a:cubicBezTo>
                    <a:pt x="20068" y="21600"/>
                    <a:pt x="20068" y="21600"/>
                    <a:pt x="20068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4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221" y="20291"/>
                    <a:pt x="20068" y="20291"/>
                  </a:cubicBezTo>
                  <a:cubicBezTo>
                    <a:pt x="1379" y="20291"/>
                    <a:pt x="1379" y="20291"/>
                    <a:pt x="1379" y="20291"/>
                  </a:cubicBezTo>
                  <a:cubicBezTo>
                    <a:pt x="1226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226" y="1309"/>
                    <a:pt x="1379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626" y="1309"/>
                    <a:pt x="15932" y="1145"/>
                    <a:pt x="15932" y="655"/>
                  </a:cubicBezTo>
                  <a:cubicBezTo>
                    <a:pt x="15932" y="327"/>
                    <a:pt x="15626" y="0"/>
                    <a:pt x="15319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13" y="21600"/>
                    <a:pt x="137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9" name="Oval 277"/>
            <p:cNvSpPr/>
            <p:nvPr/>
          </p:nvSpPr>
          <p:spPr>
            <a:xfrm>
              <a:off x="6478554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0" name="Oval 278"/>
            <p:cNvSpPr/>
            <p:nvPr/>
          </p:nvSpPr>
          <p:spPr>
            <a:xfrm>
              <a:off x="6518052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1" name="Oval 279"/>
            <p:cNvSpPr/>
            <p:nvPr/>
          </p:nvSpPr>
          <p:spPr>
            <a:xfrm>
              <a:off x="6553162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2" name="Freeform 280"/>
            <p:cNvSpPr/>
            <p:nvPr/>
          </p:nvSpPr>
          <p:spPr>
            <a:xfrm>
              <a:off x="6197673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3" name="Freeform 281"/>
            <p:cNvSpPr/>
            <p:nvPr/>
          </p:nvSpPr>
          <p:spPr>
            <a:xfrm>
              <a:off x="6231336" y="3357340"/>
              <a:ext cx="261847" cy="185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9" h="21429" extrusionOk="0">
                  <a:moveTo>
                    <a:pt x="19537" y="20058"/>
                  </a:moveTo>
                  <a:cubicBezTo>
                    <a:pt x="20266" y="20058"/>
                    <a:pt x="20751" y="20400"/>
                    <a:pt x="21236" y="21086"/>
                  </a:cubicBezTo>
                  <a:cubicBezTo>
                    <a:pt x="21479" y="20743"/>
                    <a:pt x="21479" y="20400"/>
                    <a:pt x="21479" y="20058"/>
                  </a:cubicBezTo>
                  <a:cubicBezTo>
                    <a:pt x="21479" y="8400"/>
                    <a:pt x="21479" y="8400"/>
                    <a:pt x="21479" y="8400"/>
                  </a:cubicBezTo>
                  <a:cubicBezTo>
                    <a:pt x="21479" y="7715"/>
                    <a:pt x="21236" y="7029"/>
                    <a:pt x="20751" y="7029"/>
                  </a:cubicBezTo>
                  <a:cubicBezTo>
                    <a:pt x="4005" y="5315"/>
                    <a:pt x="4005" y="5315"/>
                    <a:pt x="4005" y="5315"/>
                  </a:cubicBezTo>
                  <a:cubicBezTo>
                    <a:pt x="4005" y="4286"/>
                    <a:pt x="4005" y="4286"/>
                    <a:pt x="4005" y="4286"/>
                  </a:cubicBezTo>
                  <a:cubicBezTo>
                    <a:pt x="4005" y="3943"/>
                    <a:pt x="3762" y="3600"/>
                    <a:pt x="3762" y="3600"/>
                  </a:cubicBezTo>
                  <a:cubicBezTo>
                    <a:pt x="1578" y="515"/>
                    <a:pt x="1578" y="515"/>
                    <a:pt x="1578" y="515"/>
                  </a:cubicBezTo>
                  <a:cubicBezTo>
                    <a:pt x="1335" y="-171"/>
                    <a:pt x="607" y="-171"/>
                    <a:pt x="364" y="515"/>
                  </a:cubicBezTo>
                  <a:cubicBezTo>
                    <a:pt x="-121" y="858"/>
                    <a:pt x="-121" y="1886"/>
                    <a:pt x="364" y="2229"/>
                  </a:cubicBezTo>
                  <a:cubicBezTo>
                    <a:pt x="2063" y="4972"/>
                    <a:pt x="2063" y="4972"/>
                    <a:pt x="2063" y="4972"/>
                  </a:cubicBezTo>
                  <a:cubicBezTo>
                    <a:pt x="3762" y="20400"/>
                    <a:pt x="3762" y="20400"/>
                    <a:pt x="3762" y="20400"/>
                  </a:cubicBezTo>
                  <a:cubicBezTo>
                    <a:pt x="3762" y="20400"/>
                    <a:pt x="4005" y="20743"/>
                    <a:pt x="4005" y="21086"/>
                  </a:cubicBezTo>
                  <a:cubicBezTo>
                    <a:pt x="4733" y="20400"/>
                    <a:pt x="5218" y="20058"/>
                    <a:pt x="5946" y="20058"/>
                  </a:cubicBezTo>
                  <a:cubicBezTo>
                    <a:pt x="6917" y="20058"/>
                    <a:pt x="7645" y="20743"/>
                    <a:pt x="8373" y="21429"/>
                  </a:cubicBezTo>
                  <a:cubicBezTo>
                    <a:pt x="17110" y="21429"/>
                    <a:pt x="17110" y="21429"/>
                    <a:pt x="17110" y="21429"/>
                  </a:cubicBezTo>
                  <a:cubicBezTo>
                    <a:pt x="17839" y="20743"/>
                    <a:pt x="18567" y="20058"/>
                    <a:pt x="19537" y="20058"/>
                  </a:cubicBezTo>
                  <a:close/>
                  <a:moveTo>
                    <a:pt x="5704" y="18686"/>
                  </a:moveTo>
                  <a:cubicBezTo>
                    <a:pt x="4490" y="8058"/>
                    <a:pt x="4490" y="8058"/>
                    <a:pt x="4490" y="8058"/>
                  </a:cubicBezTo>
                  <a:cubicBezTo>
                    <a:pt x="19537" y="9772"/>
                    <a:pt x="19537" y="9772"/>
                    <a:pt x="19537" y="9772"/>
                  </a:cubicBezTo>
                  <a:cubicBezTo>
                    <a:pt x="19537" y="18686"/>
                    <a:pt x="19537" y="18686"/>
                    <a:pt x="19537" y="18686"/>
                  </a:cubicBezTo>
                  <a:lnTo>
                    <a:pt x="5704" y="1868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4" name="Freeform 282"/>
            <p:cNvSpPr/>
            <p:nvPr/>
          </p:nvSpPr>
          <p:spPr>
            <a:xfrm>
              <a:off x="6275207" y="3543108"/>
              <a:ext cx="58517" cy="61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5143"/>
                    <a:pt x="0" y="11314"/>
                  </a:cubicBezTo>
                  <a:cubicBezTo>
                    <a:pt x="0" y="16457"/>
                    <a:pt x="5400" y="21600"/>
                    <a:pt x="10800" y="21600"/>
                  </a:cubicBezTo>
                  <a:cubicBezTo>
                    <a:pt x="17280" y="21600"/>
                    <a:pt x="21600" y="16457"/>
                    <a:pt x="21600" y="11314"/>
                  </a:cubicBezTo>
                  <a:cubicBezTo>
                    <a:pt x="21600" y="5143"/>
                    <a:pt x="17280" y="0"/>
                    <a:pt x="10800" y="0"/>
                  </a:cubicBezTo>
                  <a:close/>
                  <a:moveTo>
                    <a:pt x="10800" y="13371"/>
                  </a:moveTo>
                  <a:cubicBezTo>
                    <a:pt x="9720" y="13371"/>
                    <a:pt x="8640" y="12343"/>
                    <a:pt x="8640" y="11314"/>
                  </a:cubicBezTo>
                  <a:cubicBezTo>
                    <a:pt x="8640" y="9257"/>
                    <a:pt x="9720" y="8229"/>
                    <a:pt x="10800" y="8229"/>
                  </a:cubicBezTo>
                  <a:cubicBezTo>
                    <a:pt x="11880" y="8229"/>
                    <a:pt x="12960" y="9257"/>
                    <a:pt x="12960" y="11314"/>
                  </a:cubicBezTo>
                  <a:cubicBezTo>
                    <a:pt x="12960" y="12343"/>
                    <a:pt x="11880" y="13371"/>
                    <a:pt x="10800" y="133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5" name="Freeform 283"/>
            <p:cNvSpPr/>
            <p:nvPr/>
          </p:nvSpPr>
          <p:spPr>
            <a:xfrm>
              <a:off x="6440518" y="3543108"/>
              <a:ext cx="58518" cy="61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6457"/>
                    <a:pt x="21600" y="11314"/>
                  </a:cubicBezTo>
                  <a:cubicBezTo>
                    <a:pt x="21600" y="5143"/>
                    <a:pt x="16200" y="0"/>
                    <a:pt x="10800" y="0"/>
                  </a:cubicBezTo>
                  <a:cubicBezTo>
                    <a:pt x="4320" y="0"/>
                    <a:pt x="0" y="5143"/>
                    <a:pt x="0" y="11314"/>
                  </a:cubicBezTo>
                  <a:cubicBezTo>
                    <a:pt x="0" y="16457"/>
                    <a:pt x="4320" y="21600"/>
                    <a:pt x="10800" y="21600"/>
                  </a:cubicBezTo>
                  <a:close/>
                  <a:moveTo>
                    <a:pt x="10800" y="8229"/>
                  </a:moveTo>
                  <a:cubicBezTo>
                    <a:pt x="11880" y="8229"/>
                    <a:pt x="12960" y="9257"/>
                    <a:pt x="12960" y="11314"/>
                  </a:cubicBezTo>
                  <a:cubicBezTo>
                    <a:pt x="12960" y="12343"/>
                    <a:pt x="11880" y="13371"/>
                    <a:pt x="10800" y="13371"/>
                  </a:cubicBezTo>
                  <a:cubicBezTo>
                    <a:pt x="9720" y="13371"/>
                    <a:pt x="8640" y="12343"/>
                    <a:pt x="8640" y="11314"/>
                  </a:cubicBezTo>
                  <a:cubicBezTo>
                    <a:pt x="8640" y="9257"/>
                    <a:pt x="9720" y="8229"/>
                    <a:pt x="10800" y="82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4" name="组合 553"/>
          <p:cNvGrpSpPr/>
          <p:nvPr/>
        </p:nvGrpSpPr>
        <p:grpSpPr>
          <a:xfrm>
            <a:off x="9190295" y="3225727"/>
            <a:ext cx="416933" cy="390601"/>
            <a:chOff x="6689215" y="3250523"/>
            <a:chExt cx="416933" cy="390601"/>
          </a:xfrm>
        </p:grpSpPr>
        <p:sp>
          <p:nvSpPr>
            <p:cNvPr id="276" name="Freeform 284"/>
            <p:cNvSpPr/>
            <p:nvPr/>
          </p:nvSpPr>
          <p:spPr>
            <a:xfrm>
              <a:off x="6761244" y="3421243"/>
              <a:ext cx="166869" cy="145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0" h="20428" extrusionOk="0">
                  <a:moveTo>
                    <a:pt x="5454" y="8382"/>
                  </a:moveTo>
                  <a:cubicBezTo>
                    <a:pt x="12654" y="3813"/>
                    <a:pt x="12654" y="3813"/>
                    <a:pt x="12654" y="3813"/>
                  </a:cubicBezTo>
                  <a:cubicBezTo>
                    <a:pt x="14928" y="2566"/>
                    <a:pt x="17202" y="3397"/>
                    <a:pt x="18338" y="5890"/>
                  </a:cubicBezTo>
                  <a:cubicBezTo>
                    <a:pt x="18717" y="6720"/>
                    <a:pt x="19854" y="6720"/>
                    <a:pt x="20612" y="6305"/>
                  </a:cubicBezTo>
                  <a:cubicBezTo>
                    <a:pt x="21370" y="5890"/>
                    <a:pt x="21370" y="5059"/>
                    <a:pt x="20991" y="4228"/>
                  </a:cubicBezTo>
                  <a:cubicBezTo>
                    <a:pt x="19096" y="490"/>
                    <a:pt x="14928" y="-1172"/>
                    <a:pt x="11138" y="905"/>
                  </a:cubicBezTo>
                  <a:cubicBezTo>
                    <a:pt x="3938" y="5474"/>
                    <a:pt x="3938" y="5474"/>
                    <a:pt x="3938" y="5474"/>
                  </a:cubicBezTo>
                  <a:cubicBezTo>
                    <a:pt x="2044" y="6720"/>
                    <a:pt x="907" y="8382"/>
                    <a:pt x="149" y="10459"/>
                  </a:cubicBezTo>
                  <a:cubicBezTo>
                    <a:pt x="-230" y="12536"/>
                    <a:pt x="149" y="14613"/>
                    <a:pt x="907" y="16274"/>
                  </a:cubicBezTo>
                  <a:cubicBezTo>
                    <a:pt x="2423" y="19182"/>
                    <a:pt x="4696" y="20428"/>
                    <a:pt x="7349" y="20428"/>
                  </a:cubicBezTo>
                  <a:cubicBezTo>
                    <a:pt x="8486" y="20428"/>
                    <a:pt x="9623" y="20428"/>
                    <a:pt x="10759" y="19597"/>
                  </a:cubicBezTo>
                  <a:cubicBezTo>
                    <a:pt x="18338" y="15028"/>
                    <a:pt x="18338" y="15028"/>
                    <a:pt x="18338" y="15028"/>
                  </a:cubicBezTo>
                  <a:cubicBezTo>
                    <a:pt x="19096" y="14613"/>
                    <a:pt x="19096" y="13782"/>
                    <a:pt x="18717" y="12951"/>
                  </a:cubicBezTo>
                  <a:cubicBezTo>
                    <a:pt x="18338" y="12120"/>
                    <a:pt x="17581" y="11705"/>
                    <a:pt x="16823" y="12120"/>
                  </a:cubicBezTo>
                  <a:cubicBezTo>
                    <a:pt x="9244" y="16690"/>
                    <a:pt x="9244" y="16690"/>
                    <a:pt x="9244" y="16690"/>
                  </a:cubicBezTo>
                  <a:cubicBezTo>
                    <a:pt x="7349" y="17936"/>
                    <a:pt x="4696" y="17105"/>
                    <a:pt x="3559" y="14613"/>
                  </a:cubicBezTo>
                  <a:cubicBezTo>
                    <a:pt x="3181" y="13782"/>
                    <a:pt x="2802" y="12536"/>
                    <a:pt x="3181" y="11290"/>
                  </a:cubicBezTo>
                  <a:cubicBezTo>
                    <a:pt x="3559" y="10043"/>
                    <a:pt x="4317" y="9213"/>
                    <a:pt x="5454" y="838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7" name="Freeform 285"/>
            <p:cNvSpPr/>
            <p:nvPr/>
          </p:nvSpPr>
          <p:spPr>
            <a:xfrm>
              <a:off x="6876814" y="3359979"/>
              <a:ext cx="168109" cy="148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426" extrusionOk="0">
                  <a:moveTo>
                    <a:pt x="6477" y="21426"/>
                  </a:moveTo>
                  <a:cubicBezTo>
                    <a:pt x="7967" y="21426"/>
                    <a:pt x="9084" y="20994"/>
                    <a:pt x="10202" y="20130"/>
                  </a:cubicBezTo>
                  <a:cubicBezTo>
                    <a:pt x="17277" y="15810"/>
                    <a:pt x="17277" y="15810"/>
                    <a:pt x="17277" y="15810"/>
                  </a:cubicBezTo>
                  <a:cubicBezTo>
                    <a:pt x="19140" y="14514"/>
                    <a:pt x="20257" y="12786"/>
                    <a:pt x="20629" y="10626"/>
                  </a:cubicBezTo>
                  <a:cubicBezTo>
                    <a:pt x="21374" y="8466"/>
                    <a:pt x="21002" y="6306"/>
                    <a:pt x="20257" y="4146"/>
                  </a:cubicBezTo>
                  <a:cubicBezTo>
                    <a:pt x="19140" y="2418"/>
                    <a:pt x="17650" y="1122"/>
                    <a:pt x="15788" y="258"/>
                  </a:cubicBezTo>
                  <a:cubicBezTo>
                    <a:pt x="13926" y="-174"/>
                    <a:pt x="12064" y="-174"/>
                    <a:pt x="10574" y="1122"/>
                  </a:cubicBezTo>
                  <a:cubicBezTo>
                    <a:pt x="3126" y="5874"/>
                    <a:pt x="3126" y="5874"/>
                    <a:pt x="3126" y="5874"/>
                  </a:cubicBezTo>
                  <a:cubicBezTo>
                    <a:pt x="2381" y="6306"/>
                    <a:pt x="2008" y="7170"/>
                    <a:pt x="2381" y="8034"/>
                  </a:cubicBezTo>
                  <a:cubicBezTo>
                    <a:pt x="3126" y="8898"/>
                    <a:pt x="3871" y="9330"/>
                    <a:pt x="4615" y="8898"/>
                  </a:cubicBezTo>
                  <a:cubicBezTo>
                    <a:pt x="11691" y="4146"/>
                    <a:pt x="11691" y="4146"/>
                    <a:pt x="11691" y="4146"/>
                  </a:cubicBezTo>
                  <a:cubicBezTo>
                    <a:pt x="12808" y="3282"/>
                    <a:pt x="13926" y="3282"/>
                    <a:pt x="15043" y="3714"/>
                  </a:cubicBezTo>
                  <a:cubicBezTo>
                    <a:pt x="16160" y="4146"/>
                    <a:pt x="16905" y="5010"/>
                    <a:pt x="17650" y="5874"/>
                  </a:cubicBezTo>
                  <a:cubicBezTo>
                    <a:pt x="18022" y="7170"/>
                    <a:pt x="18395" y="8466"/>
                    <a:pt x="18022" y="9762"/>
                  </a:cubicBezTo>
                  <a:cubicBezTo>
                    <a:pt x="17650" y="11058"/>
                    <a:pt x="16905" y="11922"/>
                    <a:pt x="15788" y="12786"/>
                  </a:cubicBezTo>
                  <a:cubicBezTo>
                    <a:pt x="8712" y="17106"/>
                    <a:pt x="8712" y="17106"/>
                    <a:pt x="8712" y="17106"/>
                  </a:cubicBezTo>
                  <a:cubicBezTo>
                    <a:pt x="7595" y="17970"/>
                    <a:pt x="6477" y="17970"/>
                    <a:pt x="5360" y="17538"/>
                  </a:cubicBezTo>
                  <a:cubicBezTo>
                    <a:pt x="4243" y="17106"/>
                    <a:pt x="3498" y="16674"/>
                    <a:pt x="2753" y="15378"/>
                  </a:cubicBezTo>
                  <a:cubicBezTo>
                    <a:pt x="2381" y="14514"/>
                    <a:pt x="1636" y="14082"/>
                    <a:pt x="891" y="14514"/>
                  </a:cubicBezTo>
                  <a:cubicBezTo>
                    <a:pt x="146" y="14946"/>
                    <a:pt x="-226" y="16242"/>
                    <a:pt x="146" y="17106"/>
                  </a:cubicBezTo>
                  <a:cubicBezTo>
                    <a:pt x="1264" y="18834"/>
                    <a:pt x="2753" y="20562"/>
                    <a:pt x="4615" y="20994"/>
                  </a:cubicBezTo>
                  <a:cubicBezTo>
                    <a:pt x="5360" y="21426"/>
                    <a:pt x="6105" y="21426"/>
                    <a:pt x="6477" y="2142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8" name="Freeform 286"/>
            <p:cNvSpPr/>
            <p:nvPr/>
          </p:nvSpPr>
          <p:spPr>
            <a:xfrm>
              <a:off x="6689215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9" y="21600"/>
                  </a:move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4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221" y="20291"/>
                    <a:pt x="20221" y="20291"/>
                  </a:cubicBezTo>
                  <a:cubicBezTo>
                    <a:pt x="1379" y="20291"/>
                    <a:pt x="1379" y="20291"/>
                    <a:pt x="1379" y="20291"/>
                  </a:cubicBezTo>
                  <a:cubicBezTo>
                    <a:pt x="1226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226" y="1309"/>
                    <a:pt x="1379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779" y="1309"/>
                    <a:pt x="15932" y="1145"/>
                    <a:pt x="15932" y="655"/>
                  </a:cubicBezTo>
                  <a:cubicBezTo>
                    <a:pt x="15932" y="327"/>
                    <a:pt x="15779" y="0"/>
                    <a:pt x="15319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818"/>
                    <a:pt x="0" y="1636"/>
                  </a:cubicBezTo>
                  <a:cubicBezTo>
                    <a:pt x="0" y="20127"/>
                    <a:pt x="0" y="20127"/>
                    <a:pt x="0" y="20127"/>
                  </a:cubicBezTo>
                  <a:cubicBezTo>
                    <a:pt x="0" y="20945"/>
                    <a:pt x="613" y="21600"/>
                    <a:pt x="137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79" name="Oval 287"/>
            <p:cNvSpPr/>
            <p:nvPr/>
          </p:nvSpPr>
          <p:spPr>
            <a:xfrm>
              <a:off x="7008131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0" name="Oval 288"/>
            <p:cNvSpPr/>
            <p:nvPr/>
          </p:nvSpPr>
          <p:spPr>
            <a:xfrm>
              <a:off x="7047630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1" name="Oval 289"/>
            <p:cNvSpPr/>
            <p:nvPr/>
          </p:nvSpPr>
          <p:spPr>
            <a:xfrm>
              <a:off x="7082740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2" name="Freeform 290"/>
            <p:cNvSpPr/>
            <p:nvPr/>
          </p:nvSpPr>
          <p:spPr>
            <a:xfrm>
              <a:off x="6727251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5" name="组合 554"/>
          <p:cNvGrpSpPr/>
          <p:nvPr/>
        </p:nvGrpSpPr>
        <p:grpSpPr>
          <a:xfrm>
            <a:off x="9778169" y="3225727"/>
            <a:ext cx="416933" cy="390601"/>
            <a:chOff x="7224644" y="3250523"/>
            <a:chExt cx="416933" cy="390601"/>
          </a:xfrm>
        </p:grpSpPr>
        <p:sp>
          <p:nvSpPr>
            <p:cNvPr id="283" name="Freeform 291"/>
            <p:cNvSpPr/>
            <p:nvPr/>
          </p:nvSpPr>
          <p:spPr>
            <a:xfrm>
              <a:off x="7224644" y="3250523"/>
              <a:ext cx="416933" cy="39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127"/>
                  </a:moveTo>
                  <a:cubicBezTo>
                    <a:pt x="0" y="20945"/>
                    <a:pt x="613" y="21600"/>
                    <a:pt x="1379" y="21600"/>
                  </a:cubicBezTo>
                  <a:cubicBezTo>
                    <a:pt x="20221" y="21600"/>
                    <a:pt x="20221" y="21600"/>
                    <a:pt x="20221" y="21600"/>
                  </a:cubicBezTo>
                  <a:cubicBezTo>
                    <a:pt x="20987" y="21600"/>
                    <a:pt x="21600" y="20945"/>
                    <a:pt x="21600" y="20127"/>
                  </a:cubicBezTo>
                  <a:cubicBezTo>
                    <a:pt x="21600" y="2618"/>
                    <a:pt x="21600" y="2618"/>
                    <a:pt x="21600" y="2618"/>
                  </a:cubicBezTo>
                  <a:cubicBezTo>
                    <a:pt x="21600" y="2291"/>
                    <a:pt x="21294" y="1964"/>
                    <a:pt x="20987" y="1964"/>
                  </a:cubicBezTo>
                  <a:cubicBezTo>
                    <a:pt x="20681" y="1964"/>
                    <a:pt x="20374" y="2291"/>
                    <a:pt x="20374" y="2618"/>
                  </a:cubicBezTo>
                  <a:cubicBezTo>
                    <a:pt x="20374" y="20127"/>
                    <a:pt x="20374" y="20127"/>
                    <a:pt x="20374" y="20127"/>
                  </a:cubicBezTo>
                  <a:cubicBezTo>
                    <a:pt x="20374" y="20291"/>
                    <a:pt x="20221" y="20291"/>
                    <a:pt x="20221" y="20291"/>
                  </a:cubicBezTo>
                  <a:cubicBezTo>
                    <a:pt x="1379" y="20291"/>
                    <a:pt x="1379" y="20291"/>
                    <a:pt x="1379" y="20291"/>
                  </a:cubicBezTo>
                  <a:cubicBezTo>
                    <a:pt x="1226" y="20291"/>
                    <a:pt x="1226" y="20291"/>
                    <a:pt x="1226" y="20127"/>
                  </a:cubicBezTo>
                  <a:cubicBezTo>
                    <a:pt x="1226" y="1636"/>
                    <a:pt x="1226" y="1636"/>
                    <a:pt x="1226" y="1636"/>
                  </a:cubicBezTo>
                  <a:cubicBezTo>
                    <a:pt x="1226" y="1473"/>
                    <a:pt x="1226" y="1309"/>
                    <a:pt x="1379" y="1309"/>
                  </a:cubicBezTo>
                  <a:cubicBezTo>
                    <a:pt x="15319" y="1309"/>
                    <a:pt x="15319" y="1309"/>
                    <a:pt x="15319" y="1309"/>
                  </a:cubicBezTo>
                  <a:cubicBezTo>
                    <a:pt x="15779" y="1309"/>
                    <a:pt x="15932" y="1145"/>
                    <a:pt x="15932" y="655"/>
                  </a:cubicBezTo>
                  <a:cubicBezTo>
                    <a:pt x="15932" y="327"/>
                    <a:pt x="15779" y="0"/>
                    <a:pt x="15319" y="0"/>
                  </a:cubicBezTo>
                  <a:cubicBezTo>
                    <a:pt x="1379" y="0"/>
                    <a:pt x="1379" y="0"/>
                    <a:pt x="1379" y="0"/>
                  </a:cubicBezTo>
                  <a:cubicBezTo>
                    <a:pt x="613" y="0"/>
                    <a:pt x="0" y="818"/>
                    <a:pt x="0" y="1636"/>
                  </a:cubicBezTo>
                  <a:lnTo>
                    <a:pt x="0" y="2012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4" name="Oval 292"/>
            <p:cNvSpPr/>
            <p:nvPr/>
          </p:nvSpPr>
          <p:spPr>
            <a:xfrm>
              <a:off x="7543561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5" name="Oval 293"/>
            <p:cNvSpPr/>
            <p:nvPr/>
          </p:nvSpPr>
          <p:spPr>
            <a:xfrm>
              <a:off x="7583060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6" name="Oval 294"/>
            <p:cNvSpPr/>
            <p:nvPr/>
          </p:nvSpPr>
          <p:spPr>
            <a:xfrm>
              <a:off x="7618170" y="3250523"/>
              <a:ext cx="23407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87" name="Freeform 295"/>
            <p:cNvSpPr/>
            <p:nvPr/>
          </p:nvSpPr>
          <p:spPr>
            <a:xfrm>
              <a:off x="7262680" y="3306115"/>
              <a:ext cx="34086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376" y="21600"/>
                    <a:pt x="751" y="21600"/>
                  </a:cubicBezTo>
                  <a:cubicBezTo>
                    <a:pt x="20849" y="21600"/>
                    <a:pt x="20849" y="21600"/>
                    <a:pt x="20849" y="21600"/>
                  </a:cubicBezTo>
                  <a:cubicBezTo>
                    <a:pt x="21224" y="21600"/>
                    <a:pt x="21600" y="16200"/>
                    <a:pt x="21600" y="10800"/>
                  </a:cubicBezTo>
                  <a:cubicBezTo>
                    <a:pt x="21600" y="2700"/>
                    <a:pt x="21224" y="0"/>
                    <a:pt x="20849" y="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76" y="0"/>
                    <a:pt x="0" y="27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6" name="组合 555"/>
          <p:cNvGrpSpPr/>
          <p:nvPr/>
        </p:nvGrpSpPr>
        <p:grpSpPr>
          <a:xfrm>
            <a:off x="10366043" y="3238893"/>
            <a:ext cx="364268" cy="364269"/>
            <a:chOff x="7783480" y="3268078"/>
            <a:chExt cx="364268" cy="364269"/>
          </a:xfrm>
        </p:grpSpPr>
        <p:sp>
          <p:nvSpPr>
            <p:cNvPr id="290" name="Freeform 298"/>
            <p:cNvSpPr/>
            <p:nvPr/>
          </p:nvSpPr>
          <p:spPr>
            <a:xfrm>
              <a:off x="7809813" y="3358780"/>
              <a:ext cx="48277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2150" y="15026"/>
                    <a:pt x="16200" y="9391"/>
                    <a:pt x="21600" y="4696"/>
                  </a:cubicBezTo>
                  <a:cubicBezTo>
                    <a:pt x="13500" y="0"/>
                    <a:pt x="13500" y="0"/>
                    <a:pt x="13500" y="0"/>
                  </a:cubicBezTo>
                  <a:cubicBezTo>
                    <a:pt x="6750" y="5635"/>
                    <a:pt x="1350" y="13148"/>
                    <a:pt x="0" y="21600"/>
                  </a:cubicBezTo>
                  <a:lnTo>
                    <a:pt x="10800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1" name="Freeform 299"/>
            <p:cNvSpPr/>
            <p:nvPr/>
          </p:nvSpPr>
          <p:spPr>
            <a:xfrm>
              <a:off x="7809813" y="3474350"/>
              <a:ext cx="48277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965"/>
                  </a:moveTo>
                  <a:cubicBezTo>
                    <a:pt x="16200" y="11270"/>
                    <a:pt x="12150" y="5635"/>
                    <a:pt x="108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50" y="7513"/>
                    <a:pt x="6750" y="15026"/>
                    <a:pt x="13500" y="21600"/>
                  </a:cubicBezTo>
                  <a:lnTo>
                    <a:pt x="21600" y="1596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2" name="Freeform 300"/>
            <p:cNvSpPr/>
            <p:nvPr/>
          </p:nvSpPr>
          <p:spPr>
            <a:xfrm>
              <a:off x="7872718" y="3297337"/>
              <a:ext cx="67295" cy="43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087" y="1440"/>
                    <a:pt x="6574" y="5760"/>
                    <a:pt x="0" y="12960"/>
                  </a:cubicBezTo>
                  <a:cubicBezTo>
                    <a:pt x="5635" y="21600"/>
                    <a:pt x="5635" y="21600"/>
                    <a:pt x="5635" y="21600"/>
                  </a:cubicBezTo>
                  <a:cubicBezTo>
                    <a:pt x="10330" y="15840"/>
                    <a:pt x="15965" y="12960"/>
                    <a:pt x="21600" y="1152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3" name="Freeform 301"/>
            <p:cNvSpPr/>
            <p:nvPr/>
          </p:nvSpPr>
          <p:spPr>
            <a:xfrm>
              <a:off x="8073139" y="3474350"/>
              <a:ext cx="48277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100" y="5635"/>
                    <a:pt x="5400" y="11270"/>
                    <a:pt x="0" y="15965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14850" y="15026"/>
                    <a:pt x="18900" y="7513"/>
                    <a:pt x="21600" y="0"/>
                  </a:cubicBezTo>
                  <a:lnTo>
                    <a:pt x="10800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4" name="Freeform 302"/>
            <p:cNvSpPr/>
            <p:nvPr/>
          </p:nvSpPr>
          <p:spPr>
            <a:xfrm>
              <a:off x="8073139" y="3358780"/>
              <a:ext cx="48277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696"/>
                  </a:moveTo>
                  <a:cubicBezTo>
                    <a:pt x="5400" y="9391"/>
                    <a:pt x="8100" y="15026"/>
                    <a:pt x="108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900" y="13148"/>
                    <a:pt x="14850" y="5635"/>
                    <a:pt x="8100" y="0"/>
                  </a:cubicBezTo>
                  <a:lnTo>
                    <a:pt x="0" y="469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5" name="Freeform 303"/>
            <p:cNvSpPr/>
            <p:nvPr/>
          </p:nvSpPr>
          <p:spPr>
            <a:xfrm>
              <a:off x="7988289" y="3297337"/>
              <a:ext cx="70221" cy="43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1520"/>
                    <a:pt x="0" y="11520"/>
                    <a:pt x="0" y="11520"/>
                  </a:cubicBezTo>
                  <a:cubicBezTo>
                    <a:pt x="6300" y="12960"/>
                    <a:pt x="11700" y="15840"/>
                    <a:pt x="16200" y="21600"/>
                  </a:cubicBezTo>
                  <a:cubicBezTo>
                    <a:pt x="21600" y="12960"/>
                    <a:pt x="21600" y="12960"/>
                    <a:pt x="21600" y="12960"/>
                  </a:cubicBezTo>
                  <a:cubicBezTo>
                    <a:pt x="15300" y="5760"/>
                    <a:pt x="8100" y="1440"/>
                    <a:pt x="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6" name="Freeform 304"/>
            <p:cNvSpPr/>
            <p:nvPr/>
          </p:nvSpPr>
          <p:spPr>
            <a:xfrm>
              <a:off x="7872718" y="3560663"/>
              <a:ext cx="67295" cy="43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080"/>
                  </a:moveTo>
                  <a:cubicBezTo>
                    <a:pt x="15965" y="8640"/>
                    <a:pt x="10330" y="4320"/>
                    <a:pt x="5635" y="0"/>
                  </a:cubicBezTo>
                  <a:cubicBezTo>
                    <a:pt x="0" y="7200"/>
                    <a:pt x="0" y="7200"/>
                    <a:pt x="0" y="7200"/>
                  </a:cubicBezTo>
                  <a:cubicBezTo>
                    <a:pt x="6574" y="14400"/>
                    <a:pt x="14087" y="20160"/>
                    <a:pt x="21600" y="21600"/>
                  </a:cubicBezTo>
                  <a:lnTo>
                    <a:pt x="21600" y="1008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7" name="Freeform 305"/>
            <p:cNvSpPr/>
            <p:nvPr/>
          </p:nvSpPr>
          <p:spPr>
            <a:xfrm>
              <a:off x="7988289" y="3560663"/>
              <a:ext cx="70221" cy="43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cubicBezTo>
                    <a:pt x="11700" y="4320"/>
                    <a:pt x="6300" y="8640"/>
                    <a:pt x="0" y="1008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100" y="20160"/>
                    <a:pt x="15300" y="14400"/>
                    <a:pt x="21600" y="7200"/>
                  </a:cubicBezTo>
                  <a:lnTo>
                    <a:pt x="16200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8" name="Freeform 306"/>
            <p:cNvSpPr/>
            <p:nvPr/>
          </p:nvSpPr>
          <p:spPr>
            <a:xfrm>
              <a:off x="7951716" y="3268078"/>
              <a:ext cx="23407" cy="76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323"/>
                  </a:moveTo>
                  <a:cubicBezTo>
                    <a:pt x="21600" y="1662"/>
                    <a:pt x="18900" y="0"/>
                    <a:pt x="10800" y="0"/>
                  </a:cubicBezTo>
                  <a:cubicBezTo>
                    <a:pt x="5400" y="0"/>
                    <a:pt x="0" y="1662"/>
                    <a:pt x="0" y="3323"/>
                  </a:cubicBezTo>
                  <a:cubicBezTo>
                    <a:pt x="0" y="18277"/>
                    <a:pt x="0" y="18277"/>
                    <a:pt x="0" y="18277"/>
                  </a:cubicBezTo>
                  <a:cubicBezTo>
                    <a:pt x="0" y="19938"/>
                    <a:pt x="5400" y="21600"/>
                    <a:pt x="10800" y="21600"/>
                  </a:cubicBezTo>
                  <a:cubicBezTo>
                    <a:pt x="18900" y="21600"/>
                    <a:pt x="21600" y="19938"/>
                    <a:pt x="21600" y="18277"/>
                  </a:cubicBezTo>
                  <a:lnTo>
                    <a:pt x="21600" y="332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99" name="Freeform 307"/>
            <p:cNvSpPr/>
            <p:nvPr/>
          </p:nvSpPr>
          <p:spPr>
            <a:xfrm>
              <a:off x="8036566" y="3318568"/>
              <a:ext cx="61444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30" extrusionOk="0">
                  <a:moveTo>
                    <a:pt x="13254" y="810"/>
                  </a:moveTo>
                  <a:cubicBezTo>
                    <a:pt x="1473" y="14850"/>
                    <a:pt x="1473" y="14850"/>
                    <a:pt x="1473" y="14850"/>
                  </a:cubicBezTo>
                  <a:cubicBezTo>
                    <a:pt x="-491" y="15930"/>
                    <a:pt x="-491" y="19170"/>
                    <a:pt x="1473" y="20250"/>
                  </a:cubicBezTo>
                  <a:cubicBezTo>
                    <a:pt x="2454" y="21330"/>
                    <a:pt x="3436" y="21330"/>
                    <a:pt x="4418" y="21330"/>
                  </a:cubicBezTo>
                  <a:cubicBezTo>
                    <a:pt x="5400" y="21330"/>
                    <a:pt x="6382" y="21330"/>
                    <a:pt x="7364" y="20250"/>
                  </a:cubicBezTo>
                  <a:cubicBezTo>
                    <a:pt x="19145" y="7290"/>
                    <a:pt x="19145" y="7290"/>
                    <a:pt x="19145" y="7290"/>
                  </a:cubicBezTo>
                  <a:cubicBezTo>
                    <a:pt x="21109" y="5130"/>
                    <a:pt x="21109" y="2970"/>
                    <a:pt x="19145" y="810"/>
                  </a:cubicBezTo>
                  <a:cubicBezTo>
                    <a:pt x="17182" y="-270"/>
                    <a:pt x="15218" y="-270"/>
                    <a:pt x="13254" y="81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0" name="Freeform 308"/>
            <p:cNvSpPr/>
            <p:nvPr/>
          </p:nvSpPr>
          <p:spPr>
            <a:xfrm>
              <a:off x="8073139" y="3439240"/>
              <a:ext cx="7460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19872" y="0"/>
                    <a:pt x="18144" y="0"/>
                  </a:cubicBezTo>
                  <a:cubicBezTo>
                    <a:pt x="3456" y="0"/>
                    <a:pt x="3456" y="0"/>
                    <a:pt x="3456" y="0"/>
                  </a:cubicBezTo>
                  <a:cubicBezTo>
                    <a:pt x="864" y="0"/>
                    <a:pt x="0" y="5400"/>
                    <a:pt x="0" y="10800"/>
                  </a:cubicBezTo>
                  <a:cubicBezTo>
                    <a:pt x="0" y="16200"/>
                    <a:pt x="864" y="21600"/>
                    <a:pt x="3456" y="21600"/>
                  </a:cubicBezTo>
                  <a:cubicBezTo>
                    <a:pt x="18144" y="21600"/>
                    <a:pt x="18144" y="21600"/>
                    <a:pt x="18144" y="21600"/>
                  </a:cubicBezTo>
                  <a:cubicBezTo>
                    <a:pt x="19872" y="21600"/>
                    <a:pt x="21600" y="162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1" name="Freeform 309"/>
            <p:cNvSpPr/>
            <p:nvPr/>
          </p:nvSpPr>
          <p:spPr>
            <a:xfrm>
              <a:off x="8036566" y="3523358"/>
              <a:ext cx="61444" cy="6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343" extrusionOk="0">
                  <a:moveTo>
                    <a:pt x="16200" y="21343"/>
                  </a:moveTo>
                  <a:cubicBezTo>
                    <a:pt x="17182" y="21343"/>
                    <a:pt x="18164" y="20314"/>
                    <a:pt x="19145" y="19286"/>
                  </a:cubicBezTo>
                  <a:cubicBezTo>
                    <a:pt x="21109" y="18257"/>
                    <a:pt x="21109" y="15172"/>
                    <a:pt x="19145" y="14143"/>
                  </a:cubicBezTo>
                  <a:cubicBezTo>
                    <a:pt x="7364" y="772"/>
                    <a:pt x="7364" y="772"/>
                    <a:pt x="7364" y="772"/>
                  </a:cubicBezTo>
                  <a:cubicBezTo>
                    <a:pt x="5400" y="-257"/>
                    <a:pt x="3436" y="-257"/>
                    <a:pt x="1473" y="772"/>
                  </a:cubicBezTo>
                  <a:cubicBezTo>
                    <a:pt x="-491" y="2829"/>
                    <a:pt x="-491" y="5914"/>
                    <a:pt x="1473" y="6943"/>
                  </a:cubicBezTo>
                  <a:cubicBezTo>
                    <a:pt x="13254" y="19286"/>
                    <a:pt x="13254" y="19286"/>
                    <a:pt x="13254" y="19286"/>
                  </a:cubicBezTo>
                  <a:cubicBezTo>
                    <a:pt x="14236" y="20314"/>
                    <a:pt x="15218" y="21343"/>
                    <a:pt x="16200" y="213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2" name="Freeform 310"/>
            <p:cNvSpPr/>
            <p:nvPr/>
          </p:nvSpPr>
          <p:spPr>
            <a:xfrm>
              <a:off x="7951716" y="3557737"/>
              <a:ext cx="23407" cy="74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1728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20736"/>
                    <a:pt x="5400" y="21600"/>
                    <a:pt x="10800" y="21600"/>
                  </a:cubicBezTo>
                  <a:cubicBezTo>
                    <a:pt x="18900" y="21600"/>
                    <a:pt x="21600" y="20736"/>
                    <a:pt x="21600" y="18144"/>
                  </a:cubicBez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1728"/>
                    <a:pt x="18900" y="0"/>
                    <a:pt x="108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3" name="Freeform 311"/>
            <p:cNvSpPr/>
            <p:nvPr/>
          </p:nvSpPr>
          <p:spPr>
            <a:xfrm>
              <a:off x="7831792" y="3523358"/>
              <a:ext cx="60659" cy="6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343" extrusionOk="0">
                  <a:moveTo>
                    <a:pt x="4629" y="21343"/>
                  </a:moveTo>
                  <a:cubicBezTo>
                    <a:pt x="5657" y="21343"/>
                    <a:pt x="6686" y="20314"/>
                    <a:pt x="7715" y="19286"/>
                  </a:cubicBezTo>
                  <a:cubicBezTo>
                    <a:pt x="20057" y="6943"/>
                    <a:pt x="20057" y="6943"/>
                    <a:pt x="20057" y="6943"/>
                  </a:cubicBezTo>
                  <a:cubicBezTo>
                    <a:pt x="21086" y="5914"/>
                    <a:pt x="21086" y="2829"/>
                    <a:pt x="20057" y="772"/>
                  </a:cubicBezTo>
                  <a:cubicBezTo>
                    <a:pt x="18000" y="-257"/>
                    <a:pt x="15943" y="-257"/>
                    <a:pt x="13886" y="772"/>
                  </a:cubicBezTo>
                  <a:cubicBezTo>
                    <a:pt x="1543" y="14143"/>
                    <a:pt x="1543" y="14143"/>
                    <a:pt x="1543" y="14143"/>
                  </a:cubicBezTo>
                  <a:cubicBezTo>
                    <a:pt x="-514" y="15172"/>
                    <a:pt x="-514" y="18257"/>
                    <a:pt x="1543" y="19286"/>
                  </a:cubicBezTo>
                  <a:cubicBezTo>
                    <a:pt x="2572" y="20314"/>
                    <a:pt x="3600" y="21343"/>
                    <a:pt x="4629" y="213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4" name="Freeform 312"/>
            <p:cNvSpPr/>
            <p:nvPr/>
          </p:nvSpPr>
          <p:spPr>
            <a:xfrm>
              <a:off x="7783480" y="3439240"/>
              <a:ext cx="7460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1728" y="21600"/>
                    <a:pt x="3456" y="21600"/>
                  </a:cubicBezTo>
                  <a:cubicBezTo>
                    <a:pt x="18144" y="21600"/>
                    <a:pt x="18144" y="21600"/>
                    <a:pt x="18144" y="21600"/>
                  </a:cubicBezTo>
                  <a:cubicBezTo>
                    <a:pt x="19872" y="21600"/>
                    <a:pt x="21600" y="16200"/>
                    <a:pt x="21600" y="10800"/>
                  </a:cubicBezTo>
                  <a:cubicBezTo>
                    <a:pt x="21600" y="5400"/>
                    <a:pt x="19872" y="0"/>
                    <a:pt x="18144" y="0"/>
                  </a:cubicBezTo>
                  <a:cubicBezTo>
                    <a:pt x="3456" y="0"/>
                    <a:pt x="3456" y="0"/>
                    <a:pt x="3456" y="0"/>
                  </a:cubicBezTo>
                  <a:cubicBezTo>
                    <a:pt x="1728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5" name="Freeform 313"/>
            <p:cNvSpPr/>
            <p:nvPr/>
          </p:nvSpPr>
          <p:spPr>
            <a:xfrm>
              <a:off x="7831792" y="3318568"/>
              <a:ext cx="60659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330" extrusionOk="0">
                  <a:moveTo>
                    <a:pt x="16972" y="21330"/>
                  </a:moveTo>
                  <a:cubicBezTo>
                    <a:pt x="18000" y="21330"/>
                    <a:pt x="19029" y="21330"/>
                    <a:pt x="20057" y="20250"/>
                  </a:cubicBezTo>
                  <a:cubicBezTo>
                    <a:pt x="21086" y="19170"/>
                    <a:pt x="21086" y="15930"/>
                    <a:pt x="20057" y="14850"/>
                  </a:cubicBezTo>
                  <a:cubicBezTo>
                    <a:pt x="7715" y="810"/>
                    <a:pt x="7715" y="810"/>
                    <a:pt x="7715" y="810"/>
                  </a:cubicBezTo>
                  <a:cubicBezTo>
                    <a:pt x="5657" y="-270"/>
                    <a:pt x="2572" y="-270"/>
                    <a:pt x="1543" y="810"/>
                  </a:cubicBezTo>
                  <a:cubicBezTo>
                    <a:pt x="-514" y="2970"/>
                    <a:pt x="-514" y="5130"/>
                    <a:pt x="1543" y="7290"/>
                  </a:cubicBezTo>
                  <a:cubicBezTo>
                    <a:pt x="13886" y="20250"/>
                    <a:pt x="13886" y="20250"/>
                    <a:pt x="13886" y="20250"/>
                  </a:cubicBezTo>
                  <a:cubicBezTo>
                    <a:pt x="14915" y="21330"/>
                    <a:pt x="15943" y="21330"/>
                    <a:pt x="16972" y="2133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7" name="组合 556"/>
          <p:cNvGrpSpPr/>
          <p:nvPr/>
        </p:nvGrpSpPr>
        <p:grpSpPr>
          <a:xfrm>
            <a:off x="10901252" y="3251837"/>
            <a:ext cx="260401" cy="338381"/>
            <a:chOff x="8377427" y="3266170"/>
            <a:chExt cx="260401" cy="338381"/>
          </a:xfrm>
        </p:grpSpPr>
        <p:sp>
          <p:nvSpPr>
            <p:cNvPr id="306" name="Freeform 314"/>
            <p:cNvSpPr/>
            <p:nvPr/>
          </p:nvSpPr>
          <p:spPr>
            <a:xfrm>
              <a:off x="8377427" y="3309040"/>
              <a:ext cx="260400" cy="295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21600"/>
                  </a:moveTo>
                  <a:cubicBezTo>
                    <a:pt x="10309" y="21600"/>
                    <a:pt x="10309" y="21600"/>
                    <a:pt x="10309" y="21600"/>
                  </a:cubicBezTo>
                  <a:cubicBezTo>
                    <a:pt x="20618" y="21600"/>
                    <a:pt x="20618" y="21600"/>
                    <a:pt x="20618" y="21600"/>
                  </a:cubicBezTo>
                  <a:cubicBezTo>
                    <a:pt x="21109" y="21600"/>
                    <a:pt x="21600" y="21384"/>
                    <a:pt x="21600" y="20736"/>
                  </a:cubicBezTo>
                  <a:cubicBezTo>
                    <a:pt x="21600" y="20304"/>
                    <a:pt x="21109" y="19872"/>
                    <a:pt x="20618" y="19872"/>
                  </a:cubicBezTo>
                  <a:cubicBezTo>
                    <a:pt x="10555" y="19872"/>
                    <a:pt x="10555" y="19872"/>
                    <a:pt x="10555" y="19872"/>
                  </a:cubicBezTo>
                  <a:cubicBezTo>
                    <a:pt x="5400" y="19224"/>
                    <a:pt x="1964" y="15336"/>
                    <a:pt x="1964" y="11016"/>
                  </a:cubicBezTo>
                  <a:cubicBezTo>
                    <a:pt x="1964" y="5832"/>
                    <a:pt x="6627" y="1728"/>
                    <a:pt x="12273" y="1728"/>
                  </a:cubicBezTo>
                  <a:cubicBezTo>
                    <a:pt x="15955" y="1728"/>
                    <a:pt x="15955" y="1728"/>
                    <a:pt x="15955" y="1728"/>
                  </a:cubicBezTo>
                  <a:cubicBezTo>
                    <a:pt x="17427" y="864"/>
                    <a:pt x="17427" y="864"/>
                    <a:pt x="17427" y="864"/>
                  </a:cubicBezTo>
                  <a:cubicBezTo>
                    <a:pt x="15955" y="0"/>
                    <a:pt x="15955" y="0"/>
                    <a:pt x="15955" y="0"/>
                  </a:cubicBezTo>
                  <a:cubicBezTo>
                    <a:pt x="12273" y="0"/>
                    <a:pt x="12273" y="0"/>
                    <a:pt x="12273" y="0"/>
                  </a:cubicBezTo>
                  <a:cubicBezTo>
                    <a:pt x="5400" y="0"/>
                    <a:pt x="0" y="4968"/>
                    <a:pt x="0" y="11016"/>
                  </a:cubicBezTo>
                  <a:cubicBezTo>
                    <a:pt x="0" y="16200"/>
                    <a:pt x="4173" y="20736"/>
                    <a:pt x="1030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7" name="Freeform 315"/>
            <p:cNvSpPr/>
            <p:nvPr/>
          </p:nvSpPr>
          <p:spPr>
            <a:xfrm>
              <a:off x="8556908" y="3266170"/>
              <a:ext cx="80920" cy="11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405" extrusionOk="0">
                  <a:moveTo>
                    <a:pt x="20564" y="8900"/>
                  </a:moveTo>
                  <a:cubicBezTo>
                    <a:pt x="5135" y="373"/>
                    <a:pt x="5135" y="373"/>
                    <a:pt x="5135" y="373"/>
                  </a:cubicBezTo>
                  <a:cubicBezTo>
                    <a:pt x="3592" y="-195"/>
                    <a:pt x="1278" y="-195"/>
                    <a:pt x="506" y="942"/>
                  </a:cubicBezTo>
                  <a:cubicBezTo>
                    <a:pt x="-265" y="2079"/>
                    <a:pt x="-265" y="3784"/>
                    <a:pt x="1278" y="4352"/>
                  </a:cubicBezTo>
                  <a:cubicBezTo>
                    <a:pt x="13621" y="10605"/>
                    <a:pt x="13621" y="10605"/>
                    <a:pt x="13621" y="10605"/>
                  </a:cubicBezTo>
                  <a:cubicBezTo>
                    <a:pt x="1278" y="16858"/>
                    <a:pt x="1278" y="16858"/>
                    <a:pt x="1278" y="16858"/>
                  </a:cubicBezTo>
                  <a:cubicBezTo>
                    <a:pt x="-265" y="17994"/>
                    <a:pt x="-265" y="19131"/>
                    <a:pt x="506" y="20268"/>
                  </a:cubicBezTo>
                  <a:cubicBezTo>
                    <a:pt x="1278" y="20837"/>
                    <a:pt x="2049" y="21405"/>
                    <a:pt x="2821" y="21405"/>
                  </a:cubicBezTo>
                  <a:cubicBezTo>
                    <a:pt x="3592" y="21405"/>
                    <a:pt x="4364" y="20837"/>
                    <a:pt x="5135" y="20837"/>
                  </a:cubicBezTo>
                  <a:cubicBezTo>
                    <a:pt x="20564" y="12310"/>
                    <a:pt x="20564" y="12310"/>
                    <a:pt x="20564" y="12310"/>
                  </a:cubicBezTo>
                  <a:cubicBezTo>
                    <a:pt x="21335" y="12310"/>
                    <a:pt x="21335" y="11173"/>
                    <a:pt x="21335" y="10605"/>
                  </a:cubicBezTo>
                  <a:cubicBezTo>
                    <a:pt x="21335" y="10037"/>
                    <a:pt x="21335" y="9468"/>
                    <a:pt x="20564" y="89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8" name="组合 557"/>
          <p:cNvGrpSpPr/>
          <p:nvPr/>
        </p:nvGrpSpPr>
        <p:grpSpPr>
          <a:xfrm>
            <a:off x="11332595" y="3251837"/>
            <a:ext cx="263326" cy="338381"/>
            <a:chOff x="8886524" y="3266170"/>
            <a:chExt cx="263326" cy="338381"/>
          </a:xfrm>
        </p:grpSpPr>
        <p:sp>
          <p:nvSpPr>
            <p:cNvPr id="308" name="Freeform 316"/>
            <p:cNvSpPr/>
            <p:nvPr/>
          </p:nvSpPr>
          <p:spPr>
            <a:xfrm>
              <a:off x="8889449" y="3309040"/>
              <a:ext cx="260401" cy="295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5" y="19872"/>
                  </a:moveTo>
                  <a:cubicBezTo>
                    <a:pt x="982" y="19872"/>
                    <a:pt x="982" y="19872"/>
                    <a:pt x="982" y="19872"/>
                  </a:cubicBezTo>
                  <a:cubicBezTo>
                    <a:pt x="491" y="19872"/>
                    <a:pt x="0" y="20304"/>
                    <a:pt x="0" y="20736"/>
                  </a:cubicBezTo>
                  <a:cubicBezTo>
                    <a:pt x="0" y="21384"/>
                    <a:pt x="491" y="21600"/>
                    <a:pt x="982" y="21600"/>
                  </a:cubicBezTo>
                  <a:cubicBezTo>
                    <a:pt x="11045" y="21600"/>
                    <a:pt x="11045" y="21600"/>
                    <a:pt x="11045" y="21600"/>
                  </a:cubicBezTo>
                  <a:cubicBezTo>
                    <a:pt x="11291" y="21600"/>
                    <a:pt x="11291" y="21600"/>
                    <a:pt x="11291" y="21600"/>
                  </a:cubicBezTo>
                  <a:cubicBezTo>
                    <a:pt x="17182" y="20736"/>
                    <a:pt x="21600" y="16200"/>
                    <a:pt x="21600" y="11016"/>
                  </a:cubicBezTo>
                  <a:cubicBezTo>
                    <a:pt x="21600" y="4968"/>
                    <a:pt x="15955" y="0"/>
                    <a:pt x="9327" y="0"/>
                  </a:cubicBezTo>
                  <a:cubicBezTo>
                    <a:pt x="5645" y="0"/>
                    <a:pt x="5645" y="0"/>
                    <a:pt x="5645" y="0"/>
                  </a:cubicBezTo>
                  <a:cubicBezTo>
                    <a:pt x="4173" y="864"/>
                    <a:pt x="4173" y="864"/>
                    <a:pt x="4173" y="864"/>
                  </a:cubicBezTo>
                  <a:cubicBezTo>
                    <a:pt x="5645" y="1728"/>
                    <a:pt x="5645" y="1728"/>
                    <a:pt x="5645" y="1728"/>
                  </a:cubicBezTo>
                  <a:cubicBezTo>
                    <a:pt x="9327" y="1728"/>
                    <a:pt x="9327" y="1728"/>
                    <a:pt x="9327" y="1728"/>
                  </a:cubicBezTo>
                  <a:cubicBezTo>
                    <a:pt x="14973" y="1728"/>
                    <a:pt x="19636" y="5832"/>
                    <a:pt x="19636" y="11016"/>
                  </a:cubicBezTo>
                  <a:cubicBezTo>
                    <a:pt x="19636" y="15336"/>
                    <a:pt x="15955" y="19224"/>
                    <a:pt x="11045" y="1987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9" name="Freeform 317"/>
            <p:cNvSpPr/>
            <p:nvPr/>
          </p:nvSpPr>
          <p:spPr>
            <a:xfrm>
              <a:off x="8886524" y="3266170"/>
              <a:ext cx="85291" cy="11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405" extrusionOk="0">
                  <a:moveTo>
                    <a:pt x="0" y="10605"/>
                  </a:moveTo>
                  <a:cubicBezTo>
                    <a:pt x="0" y="11173"/>
                    <a:pt x="745" y="12310"/>
                    <a:pt x="1490" y="12310"/>
                  </a:cubicBezTo>
                  <a:cubicBezTo>
                    <a:pt x="16386" y="20837"/>
                    <a:pt x="16386" y="20837"/>
                    <a:pt x="16386" y="20837"/>
                  </a:cubicBezTo>
                  <a:cubicBezTo>
                    <a:pt x="17131" y="20837"/>
                    <a:pt x="17876" y="21405"/>
                    <a:pt x="18621" y="21405"/>
                  </a:cubicBezTo>
                  <a:cubicBezTo>
                    <a:pt x="19366" y="21405"/>
                    <a:pt x="20110" y="20837"/>
                    <a:pt x="20855" y="20268"/>
                  </a:cubicBezTo>
                  <a:cubicBezTo>
                    <a:pt x="21600" y="19131"/>
                    <a:pt x="21600" y="17994"/>
                    <a:pt x="20110" y="16858"/>
                  </a:cubicBezTo>
                  <a:cubicBezTo>
                    <a:pt x="8193" y="10605"/>
                    <a:pt x="8193" y="10605"/>
                    <a:pt x="8193" y="10605"/>
                  </a:cubicBezTo>
                  <a:cubicBezTo>
                    <a:pt x="20110" y="4352"/>
                    <a:pt x="20110" y="4352"/>
                    <a:pt x="20110" y="4352"/>
                  </a:cubicBezTo>
                  <a:cubicBezTo>
                    <a:pt x="21600" y="3784"/>
                    <a:pt x="21600" y="2079"/>
                    <a:pt x="20855" y="942"/>
                  </a:cubicBezTo>
                  <a:cubicBezTo>
                    <a:pt x="19366" y="-195"/>
                    <a:pt x="17876" y="-195"/>
                    <a:pt x="16386" y="373"/>
                  </a:cubicBezTo>
                  <a:cubicBezTo>
                    <a:pt x="1490" y="8900"/>
                    <a:pt x="1490" y="8900"/>
                    <a:pt x="1490" y="8900"/>
                  </a:cubicBezTo>
                  <a:cubicBezTo>
                    <a:pt x="745" y="9468"/>
                    <a:pt x="0" y="10037"/>
                    <a:pt x="0" y="1060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3" name="组合 562"/>
          <p:cNvGrpSpPr/>
          <p:nvPr/>
        </p:nvGrpSpPr>
        <p:grpSpPr>
          <a:xfrm>
            <a:off x="599503" y="3241819"/>
            <a:ext cx="355490" cy="358417"/>
            <a:chOff x="2990947" y="3797656"/>
            <a:chExt cx="355490" cy="358417"/>
          </a:xfrm>
        </p:grpSpPr>
        <p:sp>
          <p:nvSpPr>
            <p:cNvPr id="310" name="Freeform 318"/>
            <p:cNvSpPr/>
            <p:nvPr/>
          </p:nvSpPr>
          <p:spPr>
            <a:xfrm>
              <a:off x="3088962" y="3882505"/>
              <a:ext cx="174088" cy="190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71" y="6750"/>
                  </a:moveTo>
                  <a:cubicBezTo>
                    <a:pt x="7688" y="675"/>
                    <a:pt x="7688" y="675"/>
                    <a:pt x="7688" y="675"/>
                  </a:cubicBezTo>
                  <a:cubicBezTo>
                    <a:pt x="6590" y="0"/>
                    <a:pt x="5492" y="0"/>
                    <a:pt x="4393" y="0"/>
                  </a:cubicBezTo>
                  <a:cubicBezTo>
                    <a:pt x="1831" y="0"/>
                    <a:pt x="0" y="2025"/>
                    <a:pt x="0" y="4725"/>
                  </a:cubicBezTo>
                  <a:cubicBezTo>
                    <a:pt x="0" y="16538"/>
                    <a:pt x="0" y="16538"/>
                    <a:pt x="0" y="16538"/>
                  </a:cubicBezTo>
                  <a:cubicBezTo>
                    <a:pt x="0" y="19575"/>
                    <a:pt x="1831" y="21600"/>
                    <a:pt x="4393" y="21600"/>
                  </a:cubicBezTo>
                  <a:cubicBezTo>
                    <a:pt x="5492" y="21600"/>
                    <a:pt x="6590" y="21263"/>
                    <a:pt x="7688" y="20925"/>
                  </a:cubicBezTo>
                  <a:cubicBezTo>
                    <a:pt x="18671" y="14850"/>
                    <a:pt x="18671" y="14850"/>
                    <a:pt x="18671" y="14850"/>
                  </a:cubicBezTo>
                  <a:cubicBezTo>
                    <a:pt x="20502" y="13838"/>
                    <a:pt x="21600" y="12488"/>
                    <a:pt x="21600" y="10800"/>
                  </a:cubicBezTo>
                  <a:cubicBezTo>
                    <a:pt x="21600" y="9112"/>
                    <a:pt x="20502" y="7762"/>
                    <a:pt x="18671" y="6750"/>
                  </a:cubicBezTo>
                  <a:close/>
                  <a:moveTo>
                    <a:pt x="17207" y="12488"/>
                  </a:moveTo>
                  <a:cubicBezTo>
                    <a:pt x="6224" y="18563"/>
                    <a:pt x="6224" y="18563"/>
                    <a:pt x="6224" y="18563"/>
                  </a:cubicBezTo>
                  <a:cubicBezTo>
                    <a:pt x="5492" y="18900"/>
                    <a:pt x="4759" y="18900"/>
                    <a:pt x="4393" y="18900"/>
                  </a:cubicBezTo>
                  <a:cubicBezTo>
                    <a:pt x="2929" y="18900"/>
                    <a:pt x="2929" y="17213"/>
                    <a:pt x="2929" y="16538"/>
                  </a:cubicBezTo>
                  <a:cubicBezTo>
                    <a:pt x="2929" y="4725"/>
                    <a:pt x="2929" y="4725"/>
                    <a:pt x="2929" y="4725"/>
                  </a:cubicBezTo>
                  <a:cubicBezTo>
                    <a:pt x="2929" y="4050"/>
                    <a:pt x="2929" y="2700"/>
                    <a:pt x="4393" y="2700"/>
                  </a:cubicBezTo>
                  <a:cubicBezTo>
                    <a:pt x="4759" y="2700"/>
                    <a:pt x="5492" y="2700"/>
                    <a:pt x="6224" y="3037"/>
                  </a:cubicBezTo>
                  <a:cubicBezTo>
                    <a:pt x="17207" y="9112"/>
                    <a:pt x="17207" y="9112"/>
                    <a:pt x="17207" y="9112"/>
                  </a:cubicBezTo>
                  <a:cubicBezTo>
                    <a:pt x="18305" y="9450"/>
                    <a:pt x="18671" y="10125"/>
                    <a:pt x="18671" y="10800"/>
                  </a:cubicBezTo>
                  <a:cubicBezTo>
                    <a:pt x="18671" y="11475"/>
                    <a:pt x="18305" y="12150"/>
                    <a:pt x="17207" y="1248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11" name="Freeform 319"/>
            <p:cNvSpPr/>
            <p:nvPr/>
          </p:nvSpPr>
          <p:spPr>
            <a:xfrm>
              <a:off x="2990947" y="3797656"/>
              <a:ext cx="355490" cy="358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60" y="0"/>
                    <a:pt x="0" y="4998"/>
                    <a:pt x="0" y="10889"/>
                  </a:cubicBezTo>
                  <a:cubicBezTo>
                    <a:pt x="0" y="16780"/>
                    <a:pt x="4860" y="21600"/>
                    <a:pt x="10800" y="21600"/>
                  </a:cubicBezTo>
                  <a:cubicBezTo>
                    <a:pt x="16740" y="21600"/>
                    <a:pt x="21600" y="16780"/>
                    <a:pt x="21600" y="10889"/>
                  </a:cubicBezTo>
                  <a:cubicBezTo>
                    <a:pt x="21600" y="4998"/>
                    <a:pt x="16740" y="0"/>
                    <a:pt x="10800" y="0"/>
                  </a:cubicBezTo>
                  <a:close/>
                  <a:moveTo>
                    <a:pt x="10800" y="20172"/>
                  </a:moveTo>
                  <a:cubicBezTo>
                    <a:pt x="5580" y="20172"/>
                    <a:pt x="1440" y="16066"/>
                    <a:pt x="1440" y="10889"/>
                  </a:cubicBezTo>
                  <a:cubicBezTo>
                    <a:pt x="1440" y="5712"/>
                    <a:pt x="5580" y="1428"/>
                    <a:pt x="10800" y="1428"/>
                  </a:cubicBezTo>
                  <a:cubicBezTo>
                    <a:pt x="16020" y="1428"/>
                    <a:pt x="20160" y="5712"/>
                    <a:pt x="20160" y="10889"/>
                  </a:cubicBezTo>
                  <a:cubicBezTo>
                    <a:pt x="20160" y="16066"/>
                    <a:pt x="16020" y="20172"/>
                    <a:pt x="10800" y="2017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2" name="组合 561"/>
          <p:cNvGrpSpPr/>
          <p:nvPr/>
        </p:nvGrpSpPr>
        <p:grpSpPr>
          <a:xfrm>
            <a:off x="1125934" y="3241819"/>
            <a:ext cx="358416" cy="358417"/>
            <a:chOff x="3514673" y="3797656"/>
            <a:chExt cx="358416" cy="358417"/>
          </a:xfrm>
        </p:grpSpPr>
        <p:sp>
          <p:nvSpPr>
            <p:cNvPr id="312" name="Freeform 320"/>
            <p:cNvSpPr/>
            <p:nvPr/>
          </p:nvSpPr>
          <p:spPr>
            <a:xfrm>
              <a:off x="3514673" y="3797656"/>
              <a:ext cx="358416" cy="358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89" y="0"/>
                  </a:moveTo>
                  <a:cubicBezTo>
                    <a:pt x="4998" y="0"/>
                    <a:pt x="0" y="4998"/>
                    <a:pt x="0" y="10889"/>
                  </a:cubicBezTo>
                  <a:cubicBezTo>
                    <a:pt x="0" y="16780"/>
                    <a:pt x="4998" y="21600"/>
                    <a:pt x="10889" y="21600"/>
                  </a:cubicBezTo>
                  <a:cubicBezTo>
                    <a:pt x="16780" y="21600"/>
                    <a:pt x="21600" y="16780"/>
                    <a:pt x="21600" y="10889"/>
                  </a:cubicBezTo>
                  <a:cubicBezTo>
                    <a:pt x="21600" y="4998"/>
                    <a:pt x="16780" y="0"/>
                    <a:pt x="10889" y="0"/>
                  </a:cubicBezTo>
                  <a:close/>
                  <a:moveTo>
                    <a:pt x="10889" y="20172"/>
                  </a:moveTo>
                  <a:cubicBezTo>
                    <a:pt x="5712" y="20172"/>
                    <a:pt x="1428" y="16066"/>
                    <a:pt x="1428" y="10889"/>
                  </a:cubicBezTo>
                  <a:cubicBezTo>
                    <a:pt x="1428" y="5712"/>
                    <a:pt x="5712" y="1428"/>
                    <a:pt x="10889" y="1428"/>
                  </a:cubicBezTo>
                  <a:cubicBezTo>
                    <a:pt x="16066" y="1428"/>
                    <a:pt x="20172" y="5712"/>
                    <a:pt x="20172" y="10889"/>
                  </a:cubicBezTo>
                  <a:cubicBezTo>
                    <a:pt x="20172" y="16066"/>
                    <a:pt x="16066" y="20172"/>
                    <a:pt x="10889" y="2017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13" name="Freeform 321"/>
            <p:cNvSpPr/>
            <p:nvPr/>
          </p:nvSpPr>
          <p:spPr>
            <a:xfrm>
              <a:off x="3606837" y="3888357"/>
              <a:ext cx="174088" cy="178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05" y="0"/>
                  </a:moveTo>
                  <a:cubicBezTo>
                    <a:pt x="3661" y="0"/>
                    <a:pt x="3661" y="0"/>
                    <a:pt x="3661" y="0"/>
                  </a:cubicBezTo>
                  <a:cubicBezTo>
                    <a:pt x="1831" y="0"/>
                    <a:pt x="0" y="1800"/>
                    <a:pt x="0" y="3600"/>
                  </a:cubicBezTo>
                  <a:cubicBezTo>
                    <a:pt x="0" y="18000"/>
                    <a:pt x="0" y="18000"/>
                    <a:pt x="0" y="18000"/>
                  </a:cubicBezTo>
                  <a:cubicBezTo>
                    <a:pt x="0" y="19800"/>
                    <a:pt x="1831" y="21600"/>
                    <a:pt x="3661" y="21600"/>
                  </a:cubicBezTo>
                  <a:cubicBezTo>
                    <a:pt x="18305" y="21600"/>
                    <a:pt x="18305" y="21600"/>
                    <a:pt x="18305" y="21600"/>
                  </a:cubicBezTo>
                  <a:cubicBezTo>
                    <a:pt x="20136" y="21600"/>
                    <a:pt x="21600" y="19800"/>
                    <a:pt x="21600" y="18000"/>
                  </a:cubicBezTo>
                  <a:cubicBezTo>
                    <a:pt x="21600" y="3600"/>
                    <a:pt x="21600" y="3600"/>
                    <a:pt x="21600" y="3600"/>
                  </a:cubicBezTo>
                  <a:cubicBezTo>
                    <a:pt x="21600" y="1800"/>
                    <a:pt x="20136" y="0"/>
                    <a:pt x="18305" y="0"/>
                  </a:cubicBezTo>
                  <a:close/>
                  <a:moveTo>
                    <a:pt x="18671" y="18000"/>
                  </a:moveTo>
                  <a:cubicBezTo>
                    <a:pt x="18671" y="18360"/>
                    <a:pt x="18671" y="18720"/>
                    <a:pt x="18305" y="18720"/>
                  </a:cubicBezTo>
                  <a:cubicBezTo>
                    <a:pt x="3661" y="18720"/>
                    <a:pt x="3661" y="18720"/>
                    <a:pt x="3661" y="18720"/>
                  </a:cubicBezTo>
                  <a:cubicBezTo>
                    <a:pt x="3295" y="18720"/>
                    <a:pt x="2929" y="18360"/>
                    <a:pt x="2929" y="18000"/>
                  </a:cubicBezTo>
                  <a:cubicBezTo>
                    <a:pt x="2929" y="3600"/>
                    <a:pt x="2929" y="3600"/>
                    <a:pt x="2929" y="3600"/>
                  </a:cubicBezTo>
                  <a:cubicBezTo>
                    <a:pt x="2929" y="3240"/>
                    <a:pt x="3295" y="2880"/>
                    <a:pt x="3661" y="2880"/>
                  </a:cubicBezTo>
                  <a:cubicBezTo>
                    <a:pt x="18305" y="2880"/>
                    <a:pt x="18305" y="2880"/>
                    <a:pt x="18305" y="2880"/>
                  </a:cubicBezTo>
                  <a:cubicBezTo>
                    <a:pt x="18671" y="2880"/>
                    <a:pt x="18671" y="3240"/>
                    <a:pt x="18671" y="3600"/>
                  </a:cubicBezTo>
                  <a:lnTo>
                    <a:pt x="18671" y="180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14" name="Freeform 322"/>
          <p:cNvSpPr/>
          <p:nvPr/>
        </p:nvSpPr>
        <p:spPr>
          <a:xfrm>
            <a:off x="1655291" y="3241819"/>
            <a:ext cx="358416" cy="358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89"/>
                </a:moveTo>
                <a:cubicBezTo>
                  <a:pt x="21600" y="4998"/>
                  <a:pt x="16780" y="0"/>
                  <a:pt x="10711" y="0"/>
                </a:cubicBezTo>
                <a:cubicBezTo>
                  <a:pt x="4820" y="0"/>
                  <a:pt x="0" y="4998"/>
                  <a:pt x="0" y="10889"/>
                </a:cubicBezTo>
                <a:cubicBezTo>
                  <a:pt x="0" y="15531"/>
                  <a:pt x="3035" y="19636"/>
                  <a:pt x="7319" y="21064"/>
                </a:cubicBezTo>
                <a:cubicBezTo>
                  <a:pt x="7319" y="21064"/>
                  <a:pt x="7319" y="21064"/>
                  <a:pt x="7319" y="21064"/>
                </a:cubicBezTo>
                <a:cubicBezTo>
                  <a:pt x="8390" y="21421"/>
                  <a:pt x="9640" y="21600"/>
                  <a:pt x="10711" y="21600"/>
                </a:cubicBezTo>
                <a:cubicBezTo>
                  <a:pt x="11960" y="21600"/>
                  <a:pt x="13031" y="21421"/>
                  <a:pt x="14102" y="21064"/>
                </a:cubicBezTo>
                <a:cubicBezTo>
                  <a:pt x="14281" y="21064"/>
                  <a:pt x="14281" y="21064"/>
                  <a:pt x="14281" y="21064"/>
                </a:cubicBezTo>
                <a:cubicBezTo>
                  <a:pt x="18565" y="19636"/>
                  <a:pt x="21600" y="15531"/>
                  <a:pt x="21600" y="10889"/>
                </a:cubicBezTo>
                <a:close/>
                <a:moveTo>
                  <a:pt x="1428" y="10889"/>
                </a:moveTo>
                <a:cubicBezTo>
                  <a:pt x="1428" y="5712"/>
                  <a:pt x="5534" y="1428"/>
                  <a:pt x="10711" y="1428"/>
                </a:cubicBezTo>
                <a:cubicBezTo>
                  <a:pt x="15888" y="1428"/>
                  <a:pt x="20172" y="5712"/>
                  <a:pt x="20172" y="10889"/>
                </a:cubicBezTo>
                <a:cubicBezTo>
                  <a:pt x="20172" y="13210"/>
                  <a:pt x="19279" y="15174"/>
                  <a:pt x="18030" y="16780"/>
                </a:cubicBezTo>
                <a:cubicBezTo>
                  <a:pt x="17494" y="15531"/>
                  <a:pt x="16602" y="14102"/>
                  <a:pt x="13924" y="13210"/>
                </a:cubicBezTo>
                <a:cubicBezTo>
                  <a:pt x="14460" y="12317"/>
                  <a:pt x="14638" y="11425"/>
                  <a:pt x="14638" y="10175"/>
                </a:cubicBezTo>
                <a:cubicBezTo>
                  <a:pt x="14638" y="7319"/>
                  <a:pt x="13031" y="4998"/>
                  <a:pt x="10711" y="4998"/>
                </a:cubicBezTo>
                <a:cubicBezTo>
                  <a:pt x="8569" y="4998"/>
                  <a:pt x="6783" y="7319"/>
                  <a:pt x="6783" y="10175"/>
                </a:cubicBezTo>
                <a:cubicBezTo>
                  <a:pt x="6783" y="11425"/>
                  <a:pt x="7140" y="12496"/>
                  <a:pt x="7676" y="13210"/>
                </a:cubicBezTo>
                <a:cubicBezTo>
                  <a:pt x="4998" y="14102"/>
                  <a:pt x="3927" y="15531"/>
                  <a:pt x="3570" y="16780"/>
                </a:cubicBezTo>
                <a:cubicBezTo>
                  <a:pt x="2142" y="15174"/>
                  <a:pt x="1428" y="13210"/>
                  <a:pt x="1428" y="10889"/>
                </a:cubicBezTo>
                <a:close/>
                <a:moveTo>
                  <a:pt x="9283" y="13210"/>
                </a:moveTo>
                <a:cubicBezTo>
                  <a:pt x="9283" y="13210"/>
                  <a:pt x="9283" y="13210"/>
                  <a:pt x="9283" y="13210"/>
                </a:cubicBezTo>
                <a:cubicBezTo>
                  <a:pt x="8747" y="12496"/>
                  <a:pt x="8212" y="11425"/>
                  <a:pt x="8212" y="10175"/>
                </a:cubicBezTo>
                <a:cubicBezTo>
                  <a:pt x="8212" y="8212"/>
                  <a:pt x="9461" y="6426"/>
                  <a:pt x="10711" y="6426"/>
                </a:cubicBezTo>
                <a:cubicBezTo>
                  <a:pt x="12139" y="6426"/>
                  <a:pt x="13210" y="8212"/>
                  <a:pt x="13210" y="10175"/>
                </a:cubicBezTo>
                <a:cubicBezTo>
                  <a:pt x="13210" y="12496"/>
                  <a:pt x="11782" y="14102"/>
                  <a:pt x="10711" y="14102"/>
                </a:cubicBezTo>
                <a:cubicBezTo>
                  <a:pt x="10354" y="14102"/>
                  <a:pt x="9818" y="13745"/>
                  <a:pt x="9283" y="13210"/>
                </a:cubicBezTo>
                <a:close/>
                <a:moveTo>
                  <a:pt x="14638" y="19279"/>
                </a:moveTo>
                <a:cubicBezTo>
                  <a:pt x="14638" y="18387"/>
                  <a:pt x="14638" y="18387"/>
                  <a:pt x="14638" y="18387"/>
                </a:cubicBezTo>
                <a:cubicBezTo>
                  <a:pt x="14638" y="18030"/>
                  <a:pt x="14281" y="17673"/>
                  <a:pt x="13924" y="17673"/>
                </a:cubicBezTo>
                <a:cubicBezTo>
                  <a:pt x="13567" y="17673"/>
                  <a:pt x="13210" y="18030"/>
                  <a:pt x="13210" y="18387"/>
                </a:cubicBezTo>
                <a:cubicBezTo>
                  <a:pt x="13210" y="19815"/>
                  <a:pt x="13210" y="19815"/>
                  <a:pt x="13210" y="19815"/>
                </a:cubicBezTo>
                <a:cubicBezTo>
                  <a:pt x="12496" y="19993"/>
                  <a:pt x="11603" y="20172"/>
                  <a:pt x="10711" y="20172"/>
                </a:cubicBezTo>
                <a:cubicBezTo>
                  <a:pt x="9818" y="20172"/>
                  <a:pt x="9104" y="19993"/>
                  <a:pt x="8212" y="19815"/>
                </a:cubicBezTo>
                <a:cubicBezTo>
                  <a:pt x="8212" y="18387"/>
                  <a:pt x="8212" y="18387"/>
                  <a:pt x="8212" y="18387"/>
                </a:cubicBezTo>
                <a:cubicBezTo>
                  <a:pt x="8212" y="18030"/>
                  <a:pt x="7855" y="17673"/>
                  <a:pt x="7498" y="17673"/>
                </a:cubicBezTo>
                <a:cubicBezTo>
                  <a:pt x="7140" y="17673"/>
                  <a:pt x="6783" y="18030"/>
                  <a:pt x="6783" y="18387"/>
                </a:cubicBezTo>
                <a:cubicBezTo>
                  <a:pt x="6783" y="19279"/>
                  <a:pt x="6783" y="19279"/>
                  <a:pt x="6783" y="19279"/>
                </a:cubicBezTo>
                <a:cubicBezTo>
                  <a:pt x="6069" y="18922"/>
                  <a:pt x="5355" y="18565"/>
                  <a:pt x="4820" y="18030"/>
                </a:cubicBezTo>
                <a:cubicBezTo>
                  <a:pt x="4820" y="15888"/>
                  <a:pt x="6783" y="14995"/>
                  <a:pt x="8569" y="14460"/>
                </a:cubicBezTo>
                <a:cubicBezTo>
                  <a:pt x="9283" y="15174"/>
                  <a:pt x="9997" y="15531"/>
                  <a:pt x="10711" y="15531"/>
                </a:cubicBezTo>
                <a:cubicBezTo>
                  <a:pt x="11603" y="15531"/>
                  <a:pt x="12317" y="15174"/>
                  <a:pt x="13031" y="14460"/>
                </a:cubicBezTo>
                <a:cubicBezTo>
                  <a:pt x="15352" y="15174"/>
                  <a:pt x="16602" y="16245"/>
                  <a:pt x="16780" y="18030"/>
                </a:cubicBezTo>
                <a:cubicBezTo>
                  <a:pt x="16066" y="18565"/>
                  <a:pt x="15352" y="18922"/>
                  <a:pt x="14638" y="19279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315" name="Freeform 323"/>
          <p:cNvSpPr/>
          <p:nvPr/>
        </p:nvSpPr>
        <p:spPr>
          <a:xfrm>
            <a:off x="2684747" y="3242551"/>
            <a:ext cx="251623" cy="3569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38" y="2142"/>
                </a:moveTo>
                <a:cubicBezTo>
                  <a:pt x="21346" y="1964"/>
                  <a:pt x="21600" y="1607"/>
                  <a:pt x="21600" y="1428"/>
                </a:cubicBezTo>
                <a:cubicBezTo>
                  <a:pt x="21600" y="1071"/>
                  <a:pt x="21346" y="893"/>
                  <a:pt x="20838" y="714"/>
                </a:cubicBezTo>
                <a:cubicBezTo>
                  <a:pt x="19059" y="179"/>
                  <a:pt x="17280" y="0"/>
                  <a:pt x="15501" y="0"/>
                </a:cubicBezTo>
                <a:cubicBezTo>
                  <a:pt x="7115" y="0"/>
                  <a:pt x="0" y="4820"/>
                  <a:pt x="0" y="10711"/>
                </a:cubicBezTo>
                <a:cubicBezTo>
                  <a:pt x="0" y="16780"/>
                  <a:pt x="7115" y="21600"/>
                  <a:pt x="15501" y="21600"/>
                </a:cubicBezTo>
                <a:cubicBezTo>
                  <a:pt x="17280" y="21600"/>
                  <a:pt x="19059" y="21243"/>
                  <a:pt x="20838" y="20886"/>
                </a:cubicBezTo>
                <a:cubicBezTo>
                  <a:pt x="21346" y="20707"/>
                  <a:pt x="21600" y="20529"/>
                  <a:pt x="21600" y="20172"/>
                </a:cubicBezTo>
                <a:cubicBezTo>
                  <a:pt x="21600" y="19815"/>
                  <a:pt x="21346" y="19636"/>
                  <a:pt x="20838" y="19458"/>
                </a:cubicBezTo>
                <a:cubicBezTo>
                  <a:pt x="15755" y="18208"/>
                  <a:pt x="12452" y="14638"/>
                  <a:pt x="12452" y="10711"/>
                </a:cubicBezTo>
                <a:cubicBezTo>
                  <a:pt x="12452" y="6962"/>
                  <a:pt x="15755" y="3392"/>
                  <a:pt x="20838" y="2142"/>
                </a:cubicBezTo>
                <a:close/>
                <a:moveTo>
                  <a:pt x="10419" y="10711"/>
                </a:moveTo>
                <a:cubicBezTo>
                  <a:pt x="10419" y="14638"/>
                  <a:pt x="13214" y="18030"/>
                  <a:pt x="17788" y="19993"/>
                </a:cubicBezTo>
                <a:cubicBezTo>
                  <a:pt x="17026" y="19993"/>
                  <a:pt x="16264" y="20172"/>
                  <a:pt x="15501" y="20172"/>
                </a:cubicBezTo>
                <a:cubicBezTo>
                  <a:pt x="8132" y="20172"/>
                  <a:pt x="2033" y="15888"/>
                  <a:pt x="2033" y="10711"/>
                </a:cubicBezTo>
                <a:cubicBezTo>
                  <a:pt x="2033" y="5712"/>
                  <a:pt x="8132" y="1428"/>
                  <a:pt x="15501" y="1428"/>
                </a:cubicBezTo>
                <a:cubicBezTo>
                  <a:pt x="16264" y="1428"/>
                  <a:pt x="17026" y="1428"/>
                  <a:pt x="17788" y="1607"/>
                </a:cubicBezTo>
                <a:cubicBezTo>
                  <a:pt x="13214" y="3570"/>
                  <a:pt x="10419" y="6962"/>
                  <a:pt x="10419" y="1071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316" name="组合 504"/>
          <p:cNvGrpSpPr/>
          <p:nvPr/>
        </p:nvGrpSpPr>
        <p:grpSpPr>
          <a:xfrm>
            <a:off x="2184648" y="3251328"/>
            <a:ext cx="329158" cy="339398"/>
            <a:chOff x="0" y="0"/>
            <a:chExt cx="615189" cy="634329"/>
          </a:xfrm>
          <a:solidFill>
            <a:srgbClr val="030303"/>
          </a:solidFill>
        </p:grpSpPr>
        <p:sp>
          <p:nvSpPr>
            <p:cNvPr id="493" name="Freeform 324"/>
            <p:cNvSpPr/>
            <p:nvPr/>
          </p:nvSpPr>
          <p:spPr>
            <a:xfrm>
              <a:off x="150378" y="-1"/>
              <a:ext cx="314431" cy="432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1" y="21600"/>
                  </a:moveTo>
                  <a:cubicBezTo>
                    <a:pt x="15916" y="21600"/>
                    <a:pt x="21600" y="16892"/>
                    <a:pt x="21600" y="10800"/>
                  </a:cubicBezTo>
                  <a:cubicBezTo>
                    <a:pt x="21600" y="4708"/>
                    <a:pt x="16674" y="0"/>
                    <a:pt x="10611" y="0"/>
                  </a:cubicBezTo>
                  <a:cubicBezTo>
                    <a:pt x="4926" y="0"/>
                    <a:pt x="0" y="4708"/>
                    <a:pt x="0" y="10800"/>
                  </a:cubicBezTo>
                  <a:cubicBezTo>
                    <a:pt x="0" y="16892"/>
                    <a:pt x="5684" y="21600"/>
                    <a:pt x="10611" y="21600"/>
                  </a:cubicBezTo>
                  <a:close/>
                  <a:moveTo>
                    <a:pt x="10611" y="2215"/>
                  </a:moveTo>
                  <a:cubicBezTo>
                    <a:pt x="15158" y="2215"/>
                    <a:pt x="18568" y="6092"/>
                    <a:pt x="18568" y="10800"/>
                  </a:cubicBezTo>
                  <a:cubicBezTo>
                    <a:pt x="18568" y="15785"/>
                    <a:pt x="14021" y="19385"/>
                    <a:pt x="10611" y="19385"/>
                  </a:cubicBezTo>
                  <a:cubicBezTo>
                    <a:pt x="7579" y="19385"/>
                    <a:pt x="3032" y="15785"/>
                    <a:pt x="3032" y="10800"/>
                  </a:cubicBezTo>
                  <a:cubicBezTo>
                    <a:pt x="3032" y="6092"/>
                    <a:pt x="6442" y="2215"/>
                    <a:pt x="10611" y="221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4" name="Freeform 325"/>
            <p:cNvSpPr/>
            <p:nvPr/>
          </p:nvSpPr>
          <p:spPr>
            <a:xfrm>
              <a:off x="-1" y="399695"/>
              <a:ext cx="615191" cy="234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6" extrusionOk="0">
                  <a:moveTo>
                    <a:pt x="0" y="19297"/>
                  </a:moveTo>
                  <a:cubicBezTo>
                    <a:pt x="0" y="20301"/>
                    <a:pt x="389" y="21306"/>
                    <a:pt x="778" y="21306"/>
                  </a:cubicBezTo>
                  <a:cubicBezTo>
                    <a:pt x="5643" y="21306"/>
                    <a:pt x="5643" y="21306"/>
                    <a:pt x="5643" y="21306"/>
                  </a:cubicBezTo>
                  <a:cubicBezTo>
                    <a:pt x="15762" y="21306"/>
                    <a:pt x="15762" y="21306"/>
                    <a:pt x="15762" y="21306"/>
                  </a:cubicBezTo>
                  <a:cubicBezTo>
                    <a:pt x="20822" y="21306"/>
                    <a:pt x="20822" y="21306"/>
                    <a:pt x="20822" y="21306"/>
                  </a:cubicBezTo>
                  <a:cubicBezTo>
                    <a:pt x="21211" y="21306"/>
                    <a:pt x="21600" y="20301"/>
                    <a:pt x="21600" y="19297"/>
                  </a:cubicBezTo>
                  <a:cubicBezTo>
                    <a:pt x="21600" y="9753"/>
                    <a:pt x="19459" y="3222"/>
                    <a:pt x="15762" y="208"/>
                  </a:cubicBezTo>
                  <a:cubicBezTo>
                    <a:pt x="15373" y="-294"/>
                    <a:pt x="15178" y="208"/>
                    <a:pt x="14984" y="711"/>
                  </a:cubicBezTo>
                  <a:cubicBezTo>
                    <a:pt x="13622" y="4227"/>
                    <a:pt x="12065" y="6739"/>
                    <a:pt x="10703" y="6739"/>
                  </a:cubicBezTo>
                  <a:cubicBezTo>
                    <a:pt x="9535" y="6739"/>
                    <a:pt x="7978" y="4729"/>
                    <a:pt x="6616" y="711"/>
                  </a:cubicBezTo>
                  <a:cubicBezTo>
                    <a:pt x="6616" y="711"/>
                    <a:pt x="6616" y="711"/>
                    <a:pt x="6422" y="208"/>
                  </a:cubicBezTo>
                  <a:cubicBezTo>
                    <a:pt x="6227" y="208"/>
                    <a:pt x="6032" y="208"/>
                    <a:pt x="5838" y="208"/>
                  </a:cubicBezTo>
                  <a:cubicBezTo>
                    <a:pt x="2141" y="3222"/>
                    <a:pt x="0" y="9753"/>
                    <a:pt x="0" y="19297"/>
                  </a:cubicBezTo>
                  <a:close/>
                  <a:moveTo>
                    <a:pt x="5838" y="4227"/>
                  </a:moveTo>
                  <a:cubicBezTo>
                    <a:pt x="7395" y="8246"/>
                    <a:pt x="9146" y="10757"/>
                    <a:pt x="10703" y="10757"/>
                  </a:cubicBezTo>
                  <a:cubicBezTo>
                    <a:pt x="12454" y="10757"/>
                    <a:pt x="14205" y="8246"/>
                    <a:pt x="15762" y="4227"/>
                  </a:cubicBezTo>
                  <a:cubicBezTo>
                    <a:pt x="18292" y="6739"/>
                    <a:pt x="19654" y="11259"/>
                    <a:pt x="19849" y="17287"/>
                  </a:cubicBezTo>
                  <a:cubicBezTo>
                    <a:pt x="16541" y="17287"/>
                    <a:pt x="16541" y="17287"/>
                    <a:pt x="16541" y="17287"/>
                  </a:cubicBezTo>
                  <a:cubicBezTo>
                    <a:pt x="16541" y="13771"/>
                    <a:pt x="16541" y="13771"/>
                    <a:pt x="16541" y="13771"/>
                  </a:cubicBezTo>
                  <a:cubicBezTo>
                    <a:pt x="16541" y="12766"/>
                    <a:pt x="16346" y="11762"/>
                    <a:pt x="15762" y="11762"/>
                  </a:cubicBezTo>
                  <a:cubicBezTo>
                    <a:pt x="15373" y="11762"/>
                    <a:pt x="14984" y="12766"/>
                    <a:pt x="14984" y="13771"/>
                  </a:cubicBezTo>
                  <a:cubicBezTo>
                    <a:pt x="14984" y="17287"/>
                    <a:pt x="14984" y="17287"/>
                    <a:pt x="14984" y="17287"/>
                  </a:cubicBezTo>
                  <a:cubicBezTo>
                    <a:pt x="6422" y="17287"/>
                    <a:pt x="6422" y="17287"/>
                    <a:pt x="6422" y="17287"/>
                  </a:cubicBezTo>
                  <a:cubicBezTo>
                    <a:pt x="6422" y="13771"/>
                    <a:pt x="6422" y="13771"/>
                    <a:pt x="6422" y="13771"/>
                  </a:cubicBezTo>
                  <a:cubicBezTo>
                    <a:pt x="6422" y="12766"/>
                    <a:pt x="6227" y="11762"/>
                    <a:pt x="5643" y="11762"/>
                  </a:cubicBezTo>
                  <a:cubicBezTo>
                    <a:pt x="5254" y="11762"/>
                    <a:pt x="4865" y="12766"/>
                    <a:pt x="4865" y="13771"/>
                  </a:cubicBezTo>
                  <a:cubicBezTo>
                    <a:pt x="4865" y="17287"/>
                    <a:pt x="4865" y="17287"/>
                    <a:pt x="4865" y="17287"/>
                  </a:cubicBezTo>
                  <a:cubicBezTo>
                    <a:pt x="1557" y="17287"/>
                    <a:pt x="1557" y="17287"/>
                    <a:pt x="1557" y="17287"/>
                  </a:cubicBezTo>
                  <a:cubicBezTo>
                    <a:pt x="1946" y="11259"/>
                    <a:pt x="3308" y="6739"/>
                    <a:pt x="5838" y="422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17" name="Freeform 326"/>
          <p:cNvSpPr/>
          <p:nvPr/>
        </p:nvSpPr>
        <p:spPr>
          <a:xfrm>
            <a:off x="3107311" y="3237447"/>
            <a:ext cx="283464" cy="367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3" h="21427" extrusionOk="0">
                <a:moveTo>
                  <a:pt x="10213" y="21427"/>
                </a:moveTo>
                <a:cubicBezTo>
                  <a:pt x="11338" y="21427"/>
                  <a:pt x="11338" y="21427"/>
                  <a:pt x="11338" y="21427"/>
                </a:cubicBezTo>
                <a:cubicBezTo>
                  <a:pt x="12463" y="21427"/>
                  <a:pt x="13363" y="20563"/>
                  <a:pt x="13363" y="19699"/>
                </a:cubicBezTo>
                <a:cubicBezTo>
                  <a:pt x="13363" y="7776"/>
                  <a:pt x="13363" y="7776"/>
                  <a:pt x="13363" y="7776"/>
                </a:cubicBezTo>
                <a:cubicBezTo>
                  <a:pt x="16963" y="10886"/>
                  <a:pt x="16963" y="10886"/>
                  <a:pt x="16963" y="10886"/>
                </a:cubicBezTo>
                <a:cubicBezTo>
                  <a:pt x="17413" y="11405"/>
                  <a:pt x="17863" y="11577"/>
                  <a:pt x="18538" y="11577"/>
                </a:cubicBezTo>
                <a:cubicBezTo>
                  <a:pt x="19213" y="11577"/>
                  <a:pt x="19663" y="11405"/>
                  <a:pt x="20113" y="11232"/>
                </a:cubicBezTo>
                <a:cubicBezTo>
                  <a:pt x="20788" y="10713"/>
                  <a:pt x="20788" y="10713"/>
                  <a:pt x="20788" y="10713"/>
                </a:cubicBezTo>
                <a:cubicBezTo>
                  <a:pt x="21238" y="10368"/>
                  <a:pt x="21463" y="10022"/>
                  <a:pt x="21463" y="9504"/>
                </a:cubicBezTo>
                <a:cubicBezTo>
                  <a:pt x="21463" y="9158"/>
                  <a:pt x="21463" y="8640"/>
                  <a:pt x="21013" y="8294"/>
                </a:cubicBezTo>
                <a:cubicBezTo>
                  <a:pt x="12238" y="518"/>
                  <a:pt x="12238" y="518"/>
                  <a:pt x="12238" y="518"/>
                </a:cubicBezTo>
                <a:cubicBezTo>
                  <a:pt x="11563" y="-173"/>
                  <a:pt x="9988" y="-173"/>
                  <a:pt x="9313" y="518"/>
                </a:cubicBezTo>
                <a:cubicBezTo>
                  <a:pt x="538" y="8294"/>
                  <a:pt x="538" y="8294"/>
                  <a:pt x="538" y="8294"/>
                </a:cubicBezTo>
                <a:cubicBezTo>
                  <a:pt x="88" y="8640"/>
                  <a:pt x="-137" y="9158"/>
                  <a:pt x="88" y="9504"/>
                </a:cubicBezTo>
                <a:cubicBezTo>
                  <a:pt x="88" y="10022"/>
                  <a:pt x="313" y="10368"/>
                  <a:pt x="763" y="10713"/>
                </a:cubicBezTo>
                <a:cubicBezTo>
                  <a:pt x="1438" y="11232"/>
                  <a:pt x="1438" y="11232"/>
                  <a:pt x="1438" y="11232"/>
                </a:cubicBezTo>
                <a:cubicBezTo>
                  <a:pt x="2338" y="11750"/>
                  <a:pt x="3913" y="11577"/>
                  <a:pt x="4588" y="10886"/>
                </a:cubicBezTo>
                <a:cubicBezTo>
                  <a:pt x="7963" y="7776"/>
                  <a:pt x="7963" y="7776"/>
                  <a:pt x="7963" y="7776"/>
                </a:cubicBezTo>
                <a:cubicBezTo>
                  <a:pt x="7963" y="19699"/>
                  <a:pt x="7963" y="19699"/>
                  <a:pt x="7963" y="19699"/>
                </a:cubicBezTo>
                <a:cubicBezTo>
                  <a:pt x="7963" y="20563"/>
                  <a:pt x="9088" y="21427"/>
                  <a:pt x="10213" y="21427"/>
                </a:cubicBezTo>
                <a:close/>
                <a:moveTo>
                  <a:pt x="7513" y="6221"/>
                </a:moveTo>
                <a:cubicBezTo>
                  <a:pt x="3238" y="10022"/>
                  <a:pt x="3238" y="10022"/>
                  <a:pt x="3238" y="10022"/>
                </a:cubicBezTo>
                <a:cubicBezTo>
                  <a:pt x="3013" y="10195"/>
                  <a:pt x="2788" y="10195"/>
                  <a:pt x="2563" y="10022"/>
                </a:cubicBezTo>
                <a:cubicBezTo>
                  <a:pt x="1888" y="9677"/>
                  <a:pt x="1888" y="9677"/>
                  <a:pt x="1888" y="9677"/>
                </a:cubicBezTo>
                <a:cubicBezTo>
                  <a:pt x="1888" y="9504"/>
                  <a:pt x="1888" y="9504"/>
                  <a:pt x="1888" y="9504"/>
                </a:cubicBezTo>
                <a:cubicBezTo>
                  <a:pt x="1888" y="9331"/>
                  <a:pt x="1888" y="9331"/>
                  <a:pt x="1888" y="9158"/>
                </a:cubicBezTo>
                <a:cubicBezTo>
                  <a:pt x="10663" y="1382"/>
                  <a:pt x="10663" y="1382"/>
                  <a:pt x="10663" y="1382"/>
                </a:cubicBezTo>
                <a:cubicBezTo>
                  <a:pt x="10663" y="1209"/>
                  <a:pt x="10888" y="1209"/>
                  <a:pt x="10888" y="1382"/>
                </a:cubicBezTo>
                <a:cubicBezTo>
                  <a:pt x="19663" y="9158"/>
                  <a:pt x="19663" y="9158"/>
                  <a:pt x="19663" y="9158"/>
                </a:cubicBezTo>
                <a:cubicBezTo>
                  <a:pt x="19663" y="9331"/>
                  <a:pt x="19663" y="9331"/>
                  <a:pt x="19663" y="9504"/>
                </a:cubicBezTo>
                <a:cubicBezTo>
                  <a:pt x="19663" y="9504"/>
                  <a:pt x="19663" y="9504"/>
                  <a:pt x="19663" y="9677"/>
                </a:cubicBezTo>
                <a:cubicBezTo>
                  <a:pt x="18763" y="10022"/>
                  <a:pt x="18763" y="10022"/>
                  <a:pt x="18763" y="10022"/>
                </a:cubicBezTo>
                <a:cubicBezTo>
                  <a:pt x="18538" y="10195"/>
                  <a:pt x="18538" y="10195"/>
                  <a:pt x="18313" y="10022"/>
                </a:cubicBezTo>
                <a:cubicBezTo>
                  <a:pt x="14038" y="6221"/>
                  <a:pt x="14038" y="6221"/>
                  <a:pt x="14038" y="6221"/>
                </a:cubicBezTo>
                <a:cubicBezTo>
                  <a:pt x="13813" y="5875"/>
                  <a:pt x="13363" y="5702"/>
                  <a:pt x="12913" y="5702"/>
                </a:cubicBezTo>
                <a:cubicBezTo>
                  <a:pt x="12463" y="5702"/>
                  <a:pt x="11563" y="6048"/>
                  <a:pt x="11563" y="6912"/>
                </a:cubicBezTo>
                <a:cubicBezTo>
                  <a:pt x="11563" y="19699"/>
                  <a:pt x="11563" y="19699"/>
                  <a:pt x="11563" y="19699"/>
                </a:cubicBezTo>
                <a:cubicBezTo>
                  <a:pt x="11563" y="19872"/>
                  <a:pt x="11563" y="20045"/>
                  <a:pt x="11338" y="20045"/>
                </a:cubicBezTo>
                <a:cubicBezTo>
                  <a:pt x="10213" y="20045"/>
                  <a:pt x="10213" y="20045"/>
                  <a:pt x="10213" y="20045"/>
                </a:cubicBezTo>
                <a:cubicBezTo>
                  <a:pt x="9988" y="20045"/>
                  <a:pt x="9763" y="19872"/>
                  <a:pt x="9763" y="19699"/>
                </a:cubicBezTo>
                <a:cubicBezTo>
                  <a:pt x="9763" y="6912"/>
                  <a:pt x="9763" y="6912"/>
                  <a:pt x="9763" y="6912"/>
                </a:cubicBezTo>
                <a:cubicBezTo>
                  <a:pt x="9763" y="6048"/>
                  <a:pt x="9088" y="5702"/>
                  <a:pt x="8638" y="5702"/>
                </a:cubicBezTo>
                <a:cubicBezTo>
                  <a:pt x="8188" y="5702"/>
                  <a:pt x="7738" y="5875"/>
                  <a:pt x="7513" y="6221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61" name="组合 560"/>
          <p:cNvGrpSpPr/>
          <p:nvPr/>
        </p:nvGrpSpPr>
        <p:grpSpPr>
          <a:xfrm>
            <a:off x="3561716" y="3208172"/>
            <a:ext cx="346713" cy="425710"/>
            <a:chOff x="6191821" y="3771324"/>
            <a:chExt cx="346713" cy="425710"/>
          </a:xfrm>
        </p:grpSpPr>
        <p:sp>
          <p:nvSpPr>
            <p:cNvPr id="318" name="Freeform 327"/>
            <p:cNvSpPr/>
            <p:nvPr/>
          </p:nvSpPr>
          <p:spPr>
            <a:xfrm>
              <a:off x="6191821" y="3771324"/>
              <a:ext cx="346713" cy="33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08" y="0"/>
                  </a:moveTo>
                  <a:cubicBezTo>
                    <a:pt x="4800" y="0"/>
                    <a:pt x="0" y="4970"/>
                    <a:pt x="0" y="11087"/>
                  </a:cubicBezTo>
                  <a:cubicBezTo>
                    <a:pt x="0" y="15865"/>
                    <a:pt x="3138" y="20071"/>
                    <a:pt x="7200" y="21600"/>
                  </a:cubicBezTo>
                  <a:cubicBezTo>
                    <a:pt x="7015" y="21218"/>
                    <a:pt x="6831" y="20835"/>
                    <a:pt x="6646" y="20644"/>
                  </a:cubicBezTo>
                  <a:cubicBezTo>
                    <a:pt x="6462" y="20262"/>
                    <a:pt x="6462" y="19880"/>
                    <a:pt x="6462" y="19497"/>
                  </a:cubicBezTo>
                  <a:cubicBezTo>
                    <a:pt x="5169" y="18733"/>
                    <a:pt x="4062" y="17777"/>
                    <a:pt x="3323" y="16630"/>
                  </a:cubicBezTo>
                  <a:cubicBezTo>
                    <a:pt x="4062" y="16439"/>
                    <a:pt x="4800" y="16248"/>
                    <a:pt x="5538" y="16057"/>
                  </a:cubicBezTo>
                  <a:cubicBezTo>
                    <a:pt x="5908" y="16821"/>
                    <a:pt x="6092" y="17395"/>
                    <a:pt x="6462" y="18159"/>
                  </a:cubicBezTo>
                  <a:cubicBezTo>
                    <a:pt x="6462" y="17777"/>
                    <a:pt x="6646" y="17586"/>
                    <a:pt x="6646" y="17395"/>
                  </a:cubicBezTo>
                  <a:cubicBezTo>
                    <a:pt x="7200" y="16057"/>
                    <a:pt x="7200" y="16057"/>
                    <a:pt x="7200" y="16057"/>
                  </a:cubicBezTo>
                  <a:cubicBezTo>
                    <a:pt x="7200" y="16057"/>
                    <a:pt x="7200" y="15865"/>
                    <a:pt x="7200" y="15865"/>
                  </a:cubicBezTo>
                  <a:cubicBezTo>
                    <a:pt x="7200" y="15865"/>
                    <a:pt x="7200" y="15865"/>
                    <a:pt x="7200" y="15865"/>
                  </a:cubicBezTo>
                  <a:cubicBezTo>
                    <a:pt x="7938" y="14336"/>
                    <a:pt x="7938" y="14336"/>
                    <a:pt x="7938" y="14336"/>
                  </a:cubicBezTo>
                  <a:cubicBezTo>
                    <a:pt x="7385" y="14336"/>
                    <a:pt x="7015" y="14336"/>
                    <a:pt x="6646" y="14336"/>
                  </a:cubicBezTo>
                  <a:cubicBezTo>
                    <a:pt x="6462" y="13572"/>
                    <a:pt x="6277" y="12616"/>
                    <a:pt x="6277" y="11851"/>
                  </a:cubicBezTo>
                  <a:cubicBezTo>
                    <a:pt x="8862" y="11851"/>
                    <a:pt x="8862" y="11851"/>
                    <a:pt x="8862" y="11851"/>
                  </a:cubicBezTo>
                  <a:cubicBezTo>
                    <a:pt x="9415" y="10513"/>
                    <a:pt x="9415" y="10513"/>
                    <a:pt x="9415" y="10513"/>
                  </a:cubicBezTo>
                  <a:cubicBezTo>
                    <a:pt x="9415" y="10513"/>
                    <a:pt x="9415" y="10322"/>
                    <a:pt x="9415" y="10322"/>
                  </a:cubicBezTo>
                  <a:cubicBezTo>
                    <a:pt x="6277" y="10322"/>
                    <a:pt x="6277" y="10322"/>
                    <a:pt x="6277" y="10322"/>
                  </a:cubicBezTo>
                  <a:cubicBezTo>
                    <a:pt x="6277" y="9366"/>
                    <a:pt x="6462" y="8602"/>
                    <a:pt x="6646" y="7646"/>
                  </a:cubicBezTo>
                  <a:cubicBezTo>
                    <a:pt x="7754" y="7837"/>
                    <a:pt x="8862" y="7837"/>
                    <a:pt x="9969" y="7837"/>
                  </a:cubicBezTo>
                  <a:cubicBezTo>
                    <a:pt x="9969" y="9366"/>
                    <a:pt x="9969" y="9366"/>
                    <a:pt x="9969" y="9366"/>
                  </a:cubicBezTo>
                  <a:cubicBezTo>
                    <a:pt x="10523" y="8793"/>
                    <a:pt x="10892" y="8411"/>
                    <a:pt x="11446" y="8219"/>
                  </a:cubicBezTo>
                  <a:cubicBezTo>
                    <a:pt x="11446" y="7837"/>
                    <a:pt x="11446" y="7837"/>
                    <a:pt x="11446" y="7837"/>
                  </a:cubicBezTo>
                  <a:cubicBezTo>
                    <a:pt x="12738" y="7837"/>
                    <a:pt x="13846" y="7837"/>
                    <a:pt x="14954" y="7646"/>
                  </a:cubicBezTo>
                  <a:cubicBezTo>
                    <a:pt x="14954" y="8028"/>
                    <a:pt x="15138" y="8411"/>
                    <a:pt x="15138" y="8793"/>
                  </a:cubicBezTo>
                  <a:cubicBezTo>
                    <a:pt x="16800" y="9749"/>
                    <a:pt x="16800" y="9749"/>
                    <a:pt x="16800" y="9749"/>
                  </a:cubicBezTo>
                  <a:cubicBezTo>
                    <a:pt x="16615" y="8984"/>
                    <a:pt x="16615" y="8219"/>
                    <a:pt x="16431" y="7455"/>
                  </a:cubicBezTo>
                  <a:cubicBezTo>
                    <a:pt x="17354" y="7264"/>
                    <a:pt x="18277" y="7073"/>
                    <a:pt x="19015" y="6881"/>
                  </a:cubicBezTo>
                  <a:cubicBezTo>
                    <a:pt x="19569" y="7837"/>
                    <a:pt x="19938" y="8984"/>
                    <a:pt x="19938" y="10322"/>
                  </a:cubicBezTo>
                  <a:cubicBezTo>
                    <a:pt x="17538" y="10322"/>
                    <a:pt x="17538" y="10322"/>
                    <a:pt x="17538" y="10322"/>
                  </a:cubicBezTo>
                  <a:cubicBezTo>
                    <a:pt x="20123" y="11851"/>
                    <a:pt x="20123" y="11851"/>
                    <a:pt x="20123" y="11851"/>
                  </a:cubicBezTo>
                  <a:cubicBezTo>
                    <a:pt x="21046" y="12425"/>
                    <a:pt x="21046" y="12425"/>
                    <a:pt x="21046" y="12425"/>
                  </a:cubicBezTo>
                  <a:cubicBezTo>
                    <a:pt x="21231" y="12425"/>
                    <a:pt x="21231" y="12616"/>
                    <a:pt x="21415" y="12616"/>
                  </a:cubicBezTo>
                  <a:cubicBezTo>
                    <a:pt x="21415" y="12042"/>
                    <a:pt x="21600" y="11660"/>
                    <a:pt x="21600" y="11087"/>
                  </a:cubicBezTo>
                  <a:cubicBezTo>
                    <a:pt x="21600" y="4970"/>
                    <a:pt x="16615" y="0"/>
                    <a:pt x="10708" y="0"/>
                  </a:cubicBezTo>
                  <a:close/>
                  <a:moveTo>
                    <a:pt x="7754" y="2103"/>
                  </a:moveTo>
                  <a:cubicBezTo>
                    <a:pt x="6831" y="3250"/>
                    <a:pt x="6092" y="4588"/>
                    <a:pt x="5538" y="5926"/>
                  </a:cubicBezTo>
                  <a:cubicBezTo>
                    <a:pt x="4800" y="5926"/>
                    <a:pt x="4062" y="5735"/>
                    <a:pt x="3323" y="5543"/>
                  </a:cubicBezTo>
                  <a:cubicBezTo>
                    <a:pt x="4431" y="3823"/>
                    <a:pt x="5908" y="2676"/>
                    <a:pt x="7754" y="2103"/>
                  </a:cubicBezTo>
                  <a:close/>
                  <a:moveTo>
                    <a:pt x="5169" y="14719"/>
                  </a:moveTo>
                  <a:cubicBezTo>
                    <a:pt x="4246" y="14719"/>
                    <a:pt x="3323" y="14910"/>
                    <a:pt x="2400" y="15292"/>
                  </a:cubicBezTo>
                  <a:cubicBezTo>
                    <a:pt x="2031" y="14145"/>
                    <a:pt x="1662" y="12998"/>
                    <a:pt x="1662" y="11851"/>
                  </a:cubicBezTo>
                  <a:cubicBezTo>
                    <a:pt x="4800" y="11851"/>
                    <a:pt x="4800" y="11851"/>
                    <a:pt x="4800" y="11851"/>
                  </a:cubicBezTo>
                  <a:cubicBezTo>
                    <a:pt x="4800" y="12807"/>
                    <a:pt x="4985" y="13763"/>
                    <a:pt x="5169" y="14719"/>
                  </a:cubicBezTo>
                  <a:close/>
                  <a:moveTo>
                    <a:pt x="4800" y="10322"/>
                  </a:moveTo>
                  <a:cubicBezTo>
                    <a:pt x="1662" y="10322"/>
                    <a:pt x="1662" y="10322"/>
                    <a:pt x="1662" y="10322"/>
                  </a:cubicBezTo>
                  <a:cubicBezTo>
                    <a:pt x="1662" y="8984"/>
                    <a:pt x="2031" y="7837"/>
                    <a:pt x="2400" y="6881"/>
                  </a:cubicBezTo>
                  <a:cubicBezTo>
                    <a:pt x="3323" y="7073"/>
                    <a:pt x="4246" y="7264"/>
                    <a:pt x="5169" y="7455"/>
                  </a:cubicBezTo>
                  <a:cubicBezTo>
                    <a:pt x="4985" y="8411"/>
                    <a:pt x="4800" y="9366"/>
                    <a:pt x="4800" y="10322"/>
                  </a:cubicBezTo>
                  <a:close/>
                  <a:moveTo>
                    <a:pt x="7200" y="6117"/>
                  </a:moveTo>
                  <a:cubicBezTo>
                    <a:pt x="7754" y="4396"/>
                    <a:pt x="8862" y="3058"/>
                    <a:pt x="9969" y="1912"/>
                  </a:cubicBezTo>
                  <a:cubicBezTo>
                    <a:pt x="9969" y="6308"/>
                    <a:pt x="9969" y="6308"/>
                    <a:pt x="9969" y="6308"/>
                  </a:cubicBezTo>
                  <a:cubicBezTo>
                    <a:pt x="9046" y="6308"/>
                    <a:pt x="8123" y="6308"/>
                    <a:pt x="7200" y="6117"/>
                  </a:cubicBezTo>
                  <a:close/>
                  <a:moveTo>
                    <a:pt x="11446" y="6308"/>
                  </a:moveTo>
                  <a:cubicBezTo>
                    <a:pt x="11446" y="1912"/>
                    <a:pt x="11446" y="1912"/>
                    <a:pt x="11446" y="1912"/>
                  </a:cubicBezTo>
                  <a:cubicBezTo>
                    <a:pt x="12738" y="3058"/>
                    <a:pt x="13846" y="4396"/>
                    <a:pt x="14400" y="6308"/>
                  </a:cubicBezTo>
                  <a:cubicBezTo>
                    <a:pt x="13477" y="6308"/>
                    <a:pt x="12554" y="6308"/>
                    <a:pt x="11446" y="6308"/>
                  </a:cubicBezTo>
                  <a:close/>
                  <a:moveTo>
                    <a:pt x="16062" y="6117"/>
                  </a:moveTo>
                  <a:cubicBezTo>
                    <a:pt x="15508" y="4588"/>
                    <a:pt x="14769" y="3250"/>
                    <a:pt x="13846" y="2103"/>
                  </a:cubicBezTo>
                  <a:cubicBezTo>
                    <a:pt x="15692" y="2676"/>
                    <a:pt x="17169" y="3823"/>
                    <a:pt x="18277" y="5543"/>
                  </a:cubicBezTo>
                  <a:cubicBezTo>
                    <a:pt x="17538" y="5735"/>
                    <a:pt x="16800" y="5926"/>
                    <a:pt x="16062" y="611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19" name="Freeform 328"/>
            <p:cNvSpPr/>
            <p:nvPr/>
          </p:nvSpPr>
          <p:spPr>
            <a:xfrm>
              <a:off x="6317186" y="3919078"/>
              <a:ext cx="220742" cy="277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3" h="21600" extrusionOk="0">
                  <a:moveTo>
                    <a:pt x="17016" y="10800"/>
                  </a:moveTo>
                  <a:cubicBezTo>
                    <a:pt x="18418" y="10800"/>
                    <a:pt x="19540" y="10111"/>
                    <a:pt x="20382" y="9191"/>
                  </a:cubicBezTo>
                  <a:cubicBezTo>
                    <a:pt x="21504" y="7813"/>
                    <a:pt x="20662" y="5974"/>
                    <a:pt x="18979" y="5055"/>
                  </a:cubicBezTo>
                  <a:cubicBezTo>
                    <a:pt x="9442" y="460"/>
                    <a:pt x="9442" y="460"/>
                    <a:pt x="9442" y="460"/>
                  </a:cubicBezTo>
                  <a:cubicBezTo>
                    <a:pt x="8881" y="0"/>
                    <a:pt x="8320" y="0"/>
                    <a:pt x="7759" y="0"/>
                  </a:cubicBezTo>
                  <a:cubicBezTo>
                    <a:pt x="6356" y="0"/>
                    <a:pt x="4953" y="689"/>
                    <a:pt x="4392" y="1838"/>
                  </a:cubicBezTo>
                  <a:cubicBezTo>
                    <a:pt x="185" y="10111"/>
                    <a:pt x="185" y="10111"/>
                    <a:pt x="185" y="10111"/>
                  </a:cubicBezTo>
                  <a:cubicBezTo>
                    <a:pt x="-96" y="11030"/>
                    <a:pt x="-96" y="11719"/>
                    <a:pt x="465" y="12638"/>
                  </a:cubicBezTo>
                  <a:cubicBezTo>
                    <a:pt x="746" y="13328"/>
                    <a:pt x="1587" y="14017"/>
                    <a:pt x="2429" y="14247"/>
                  </a:cubicBezTo>
                  <a:cubicBezTo>
                    <a:pt x="2990" y="14477"/>
                    <a:pt x="3270" y="14477"/>
                    <a:pt x="3831" y="14477"/>
                  </a:cubicBezTo>
                  <a:cubicBezTo>
                    <a:pt x="5514" y="14477"/>
                    <a:pt x="6917" y="13787"/>
                    <a:pt x="7478" y="12409"/>
                  </a:cubicBezTo>
                  <a:cubicBezTo>
                    <a:pt x="7478" y="12179"/>
                    <a:pt x="7478" y="12179"/>
                    <a:pt x="7478" y="12179"/>
                  </a:cubicBezTo>
                  <a:cubicBezTo>
                    <a:pt x="10564" y="19302"/>
                    <a:pt x="10564" y="19302"/>
                    <a:pt x="10564" y="19302"/>
                  </a:cubicBezTo>
                  <a:cubicBezTo>
                    <a:pt x="10844" y="20681"/>
                    <a:pt x="12527" y="21600"/>
                    <a:pt x="14210" y="21600"/>
                  </a:cubicBezTo>
                  <a:cubicBezTo>
                    <a:pt x="14491" y="21600"/>
                    <a:pt x="14772" y="21370"/>
                    <a:pt x="15333" y="21370"/>
                  </a:cubicBezTo>
                  <a:cubicBezTo>
                    <a:pt x="15333" y="21370"/>
                    <a:pt x="15333" y="21370"/>
                    <a:pt x="15333" y="21370"/>
                  </a:cubicBezTo>
                  <a:cubicBezTo>
                    <a:pt x="16174" y="21140"/>
                    <a:pt x="17016" y="20451"/>
                    <a:pt x="17577" y="19762"/>
                  </a:cubicBezTo>
                  <a:cubicBezTo>
                    <a:pt x="17857" y="19072"/>
                    <a:pt x="18138" y="18153"/>
                    <a:pt x="17857" y="17464"/>
                  </a:cubicBezTo>
                  <a:cubicBezTo>
                    <a:pt x="14772" y="10111"/>
                    <a:pt x="14772" y="10111"/>
                    <a:pt x="14772" y="10111"/>
                  </a:cubicBezTo>
                  <a:cubicBezTo>
                    <a:pt x="15052" y="10340"/>
                    <a:pt x="15052" y="10340"/>
                    <a:pt x="15052" y="10340"/>
                  </a:cubicBezTo>
                  <a:cubicBezTo>
                    <a:pt x="15613" y="10570"/>
                    <a:pt x="16455" y="10800"/>
                    <a:pt x="17016" y="10800"/>
                  </a:cubicBezTo>
                  <a:close/>
                  <a:moveTo>
                    <a:pt x="11125" y="7353"/>
                  </a:moveTo>
                  <a:cubicBezTo>
                    <a:pt x="15613" y="17923"/>
                    <a:pt x="15613" y="17923"/>
                    <a:pt x="15613" y="17923"/>
                  </a:cubicBezTo>
                  <a:cubicBezTo>
                    <a:pt x="15894" y="18613"/>
                    <a:pt x="15333" y="19302"/>
                    <a:pt x="14491" y="19532"/>
                  </a:cubicBezTo>
                  <a:cubicBezTo>
                    <a:pt x="14491" y="19532"/>
                    <a:pt x="14491" y="19532"/>
                    <a:pt x="14491" y="19532"/>
                  </a:cubicBezTo>
                  <a:cubicBezTo>
                    <a:pt x="14491" y="19762"/>
                    <a:pt x="14210" y="19762"/>
                    <a:pt x="14210" y="19762"/>
                  </a:cubicBezTo>
                  <a:cubicBezTo>
                    <a:pt x="13369" y="19762"/>
                    <a:pt x="12808" y="19302"/>
                    <a:pt x="12527" y="18843"/>
                  </a:cubicBezTo>
                  <a:cubicBezTo>
                    <a:pt x="8320" y="8043"/>
                    <a:pt x="8320" y="8043"/>
                    <a:pt x="8320" y="8043"/>
                  </a:cubicBezTo>
                  <a:cubicBezTo>
                    <a:pt x="8039" y="7813"/>
                    <a:pt x="7759" y="7583"/>
                    <a:pt x="7759" y="7583"/>
                  </a:cubicBezTo>
                  <a:cubicBezTo>
                    <a:pt x="7478" y="7583"/>
                    <a:pt x="7198" y="7813"/>
                    <a:pt x="7198" y="8043"/>
                  </a:cubicBezTo>
                  <a:cubicBezTo>
                    <a:pt x="5234" y="11719"/>
                    <a:pt x="5234" y="11719"/>
                    <a:pt x="5234" y="11719"/>
                  </a:cubicBezTo>
                  <a:cubicBezTo>
                    <a:pt x="4953" y="12409"/>
                    <a:pt x="4392" y="12638"/>
                    <a:pt x="3831" y="12638"/>
                  </a:cubicBezTo>
                  <a:cubicBezTo>
                    <a:pt x="3551" y="12638"/>
                    <a:pt x="3551" y="12638"/>
                    <a:pt x="3270" y="12638"/>
                  </a:cubicBezTo>
                  <a:cubicBezTo>
                    <a:pt x="2429" y="12179"/>
                    <a:pt x="2148" y="11489"/>
                    <a:pt x="2429" y="10800"/>
                  </a:cubicBezTo>
                  <a:cubicBezTo>
                    <a:pt x="6356" y="2528"/>
                    <a:pt x="6356" y="2528"/>
                    <a:pt x="6356" y="2528"/>
                  </a:cubicBezTo>
                  <a:cubicBezTo>
                    <a:pt x="6636" y="2068"/>
                    <a:pt x="7198" y="1838"/>
                    <a:pt x="7759" y="1838"/>
                  </a:cubicBezTo>
                  <a:cubicBezTo>
                    <a:pt x="8039" y="1838"/>
                    <a:pt x="8320" y="1838"/>
                    <a:pt x="8320" y="2068"/>
                  </a:cubicBezTo>
                  <a:cubicBezTo>
                    <a:pt x="17857" y="6664"/>
                    <a:pt x="17857" y="6664"/>
                    <a:pt x="17857" y="6664"/>
                  </a:cubicBezTo>
                  <a:cubicBezTo>
                    <a:pt x="18699" y="6894"/>
                    <a:pt x="18699" y="7813"/>
                    <a:pt x="18418" y="8272"/>
                  </a:cubicBezTo>
                  <a:cubicBezTo>
                    <a:pt x="18138" y="8732"/>
                    <a:pt x="17577" y="8962"/>
                    <a:pt x="17016" y="8962"/>
                  </a:cubicBezTo>
                  <a:cubicBezTo>
                    <a:pt x="16735" y="8962"/>
                    <a:pt x="16455" y="8962"/>
                    <a:pt x="16174" y="8732"/>
                  </a:cubicBezTo>
                  <a:cubicBezTo>
                    <a:pt x="11966" y="6664"/>
                    <a:pt x="11966" y="6664"/>
                    <a:pt x="11966" y="6664"/>
                  </a:cubicBezTo>
                  <a:cubicBezTo>
                    <a:pt x="11966" y="6664"/>
                    <a:pt x="11686" y="6664"/>
                    <a:pt x="11405" y="6664"/>
                  </a:cubicBezTo>
                  <a:cubicBezTo>
                    <a:pt x="11125" y="6664"/>
                    <a:pt x="11125" y="6894"/>
                    <a:pt x="11125" y="735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0" name="组合 559"/>
          <p:cNvGrpSpPr/>
          <p:nvPr/>
        </p:nvGrpSpPr>
        <p:grpSpPr>
          <a:xfrm>
            <a:off x="5266820" y="3209280"/>
            <a:ext cx="422784" cy="423494"/>
            <a:chOff x="7754222" y="3764763"/>
            <a:chExt cx="422784" cy="423494"/>
          </a:xfrm>
        </p:grpSpPr>
        <p:sp>
          <p:nvSpPr>
            <p:cNvPr id="327" name="Freeform 336"/>
            <p:cNvSpPr/>
            <p:nvPr/>
          </p:nvSpPr>
          <p:spPr>
            <a:xfrm>
              <a:off x="7827368" y="3888357"/>
              <a:ext cx="275030" cy="74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42" y="8640"/>
                  </a:moveTo>
                  <a:cubicBezTo>
                    <a:pt x="19742" y="21600"/>
                    <a:pt x="19742" y="21600"/>
                    <a:pt x="19742" y="21600"/>
                  </a:cubicBezTo>
                  <a:cubicBezTo>
                    <a:pt x="21600" y="16416"/>
                    <a:pt x="21600" y="16416"/>
                    <a:pt x="21600" y="16416"/>
                  </a:cubicBezTo>
                  <a:cubicBezTo>
                    <a:pt x="21600" y="8640"/>
                    <a:pt x="21600" y="8640"/>
                    <a:pt x="21600" y="8640"/>
                  </a:cubicBezTo>
                  <a:cubicBezTo>
                    <a:pt x="21600" y="4320"/>
                    <a:pt x="20439" y="0"/>
                    <a:pt x="19277" y="0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1161" y="0"/>
                    <a:pt x="0" y="4320"/>
                    <a:pt x="0" y="8640"/>
                  </a:cubicBezTo>
                  <a:cubicBezTo>
                    <a:pt x="0" y="16416"/>
                    <a:pt x="0" y="16416"/>
                    <a:pt x="0" y="16416"/>
                  </a:cubicBezTo>
                  <a:cubicBezTo>
                    <a:pt x="1858" y="21600"/>
                    <a:pt x="1858" y="21600"/>
                    <a:pt x="1858" y="21600"/>
                  </a:cubicBezTo>
                  <a:cubicBezTo>
                    <a:pt x="1858" y="8640"/>
                    <a:pt x="1858" y="8640"/>
                    <a:pt x="1858" y="8640"/>
                  </a:cubicBezTo>
                  <a:cubicBezTo>
                    <a:pt x="1858" y="7776"/>
                    <a:pt x="2090" y="6912"/>
                    <a:pt x="2323" y="6912"/>
                  </a:cubicBezTo>
                  <a:cubicBezTo>
                    <a:pt x="19277" y="6912"/>
                    <a:pt x="19277" y="6912"/>
                    <a:pt x="19277" y="6912"/>
                  </a:cubicBezTo>
                  <a:cubicBezTo>
                    <a:pt x="19510" y="6912"/>
                    <a:pt x="19742" y="7776"/>
                    <a:pt x="19742" y="864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8" name="Freeform 337"/>
            <p:cNvSpPr/>
            <p:nvPr/>
          </p:nvSpPr>
          <p:spPr>
            <a:xfrm>
              <a:off x="7861015" y="3924930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4" y="21600"/>
                  </a:move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89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8900"/>
                    <a:pt x="617" y="21600"/>
                    <a:pt x="1234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29" name="Freeform 338"/>
            <p:cNvSpPr/>
            <p:nvPr/>
          </p:nvSpPr>
          <p:spPr>
            <a:xfrm>
              <a:off x="7861015" y="3960040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0983" y="0"/>
                    <a:pt x="20366" y="0"/>
                  </a:cubicBez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309" y="5400"/>
                    <a:pt x="0" y="10800"/>
                  </a:cubicBezTo>
                  <a:cubicBezTo>
                    <a:pt x="1851" y="21600"/>
                    <a:pt x="1851" y="21600"/>
                    <a:pt x="1851" y="21600"/>
                  </a:cubicBezTo>
                  <a:cubicBezTo>
                    <a:pt x="19749" y="21600"/>
                    <a:pt x="19749" y="21600"/>
                    <a:pt x="19749" y="21600"/>
                  </a:cubicBezTo>
                  <a:lnTo>
                    <a:pt x="21600" y="108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0" name="Freeform 339"/>
            <p:cNvSpPr/>
            <p:nvPr/>
          </p:nvSpPr>
          <p:spPr>
            <a:xfrm>
              <a:off x="7907828" y="3995150"/>
              <a:ext cx="11264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84" y="16200"/>
                  </a:moveTo>
                  <a:cubicBezTo>
                    <a:pt x="17621" y="21600"/>
                    <a:pt x="17621" y="21600"/>
                    <a:pt x="17621" y="21600"/>
                  </a:cubicBezTo>
                  <a:cubicBezTo>
                    <a:pt x="18758" y="21600"/>
                    <a:pt x="18758" y="21600"/>
                    <a:pt x="18758" y="21600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5400"/>
                    <a:pt x="20463" y="0"/>
                    <a:pt x="19326" y="0"/>
                  </a:cubicBezTo>
                  <a:cubicBezTo>
                    <a:pt x="2274" y="0"/>
                    <a:pt x="2274" y="0"/>
                    <a:pt x="2274" y="0"/>
                  </a:cubicBezTo>
                  <a:cubicBezTo>
                    <a:pt x="1137" y="0"/>
                    <a:pt x="0" y="2700"/>
                    <a:pt x="0" y="8100"/>
                  </a:cubicBezTo>
                  <a:cubicBezTo>
                    <a:pt x="3411" y="21600"/>
                    <a:pt x="3411" y="21600"/>
                    <a:pt x="3411" y="21600"/>
                  </a:cubicBezTo>
                  <a:cubicBezTo>
                    <a:pt x="4547" y="21600"/>
                    <a:pt x="4547" y="21600"/>
                    <a:pt x="4547" y="21600"/>
                  </a:cubicBezTo>
                  <a:cubicBezTo>
                    <a:pt x="5684" y="16200"/>
                    <a:pt x="5684" y="16200"/>
                    <a:pt x="5684" y="16200"/>
                  </a:cubicBezTo>
                  <a:cubicBezTo>
                    <a:pt x="8526" y="5400"/>
                    <a:pt x="13074" y="5400"/>
                    <a:pt x="16484" y="16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1" name="Freeform 340"/>
            <p:cNvSpPr/>
            <p:nvPr/>
          </p:nvSpPr>
          <p:spPr>
            <a:xfrm>
              <a:off x="7754222" y="3764763"/>
              <a:ext cx="422784" cy="423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0" y="9188"/>
                  </a:moveTo>
                  <a:cubicBezTo>
                    <a:pt x="0" y="19988"/>
                    <a:pt x="0" y="19988"/>
                    <a:pt x="0" y="19988"/>
                  </a:cubicBezTo>
                  <a:cubicBezTo>
                    <a:pt x="0" y="20438"/>
                    <a:pt x="151" y="20888"/>
                    <a:pt x="453" y="21038"/>
                  </a:cubicBezTo>
                  <a:cubicBezTo>
                    <a:pt x="604" y="21188"/>
                    <a:pt x="906" y="21338"/>
                    <a:pt x="1057" y="21338"/>
                  </a:cubicBezTo>
                  <a:cubicBezTo>
                    <a:pt x="1208" y="21488"/>
                    <a:pt x="1359" y="21488"/>
                    <a:pt x="1510" y="21488"/>
                  </a:cubicBezTo>
                  <a:cubicBezTo>
                    <a:pt x="20090" y="21488"/>
                    <a:pt x="20090" y="21488"/>
                    <a:pt x="20090" y="21488"/>
                  </a:cubicBezTo>
                  <a:cubicBezTo>
                    <a:pt x="20241" y="21488"/>
                    <a:pt x="20392" y="21488"/>
                    <a:pt x="20543" y="21338"/>
                  </a:cubicBezTo>
                  <a:cubicBezTo>
                    <a:pt x="20543" y="21338"/>
                    <a:pt x="20694" y="21338"/>
                    <a:pt x="20694" y="21338"/>
                  </a:cubicBezTo>
                  <a:cubicBezTo>
                    <a:pt x="20694" y="21338"/>
                    <a:pt x="20694" y="21338"/>
                    <a:pt x="20694" y="21338"/>
                  </a:cubicBezTo>
                  <a:cubicBezTo>
                    <a:pt x="20845" y="21338"/>
                    <a:pt x="20845" y="21338"/>
                    <a:pt x="20996" y="21188"/>
                  </a:cubicBezTo>
                  <a:cubicBezTo>
                    <a:pt x="20996" y="21188"/>
                    <a:pt x="20996" y="21188"/>
                    <a:pt x="20996" y="21188"/>
                  </a:cubicBezTo>
                  <a:cubicBezTo>
                    <a:pt x="20996" y="21188"/>
                    <a:pt x="20996" y="21188"/>
                    <a:pt x="21147" y="21038"/>
                  </a:cubicBezTo>
                  <a:cubicBezTo>
                    <a:pt x="21449" y="20888"/>
                    <a:pt x="21600" y="20438"/>
                    <a:pt x="21600" y="19988"/>
                  </a:cubicBezTo>
                  <a:cubicBezTo>
                    <a:pt x="21600" y="9188"/>
                    <a:pt x="21600" y="9188"/>
                    <a:pt x="21600" y="9188"/>
                  </a:cubicBezTo>
                  <a:cubicBezTo>
                    <a:pt x="21600" y="8738"/>
                    <a:pt x="21600" y="8738"/>
                    <a:pt x="21600" y="8738"/>
                  </a:cubicBezTo>
                  <a:cubicBezTo>
                    <a:pt x="21600" y="8438"/>
                    <a:pt x="21449" y="7988"/>
                    <a:pt x="21298" y="7688"/>
                  </a:cubicBezTo>
                  <a:cubicBezTo>
                    <a:pt x="21147" y="7388"/>
                    <a:pt x="20996" y="7088"/>
                    <a:pt x="20694" y="6938"/>
                  </a:cubicBezTo>
                  <a:cubicBezTo>
                    <a:pt x="11782" y="338"/>
                    <a:pt x="11782" y="338"/>
                    <a:pt x="11782" y="338"/>
                  </a:cubicBezTo>
                  <a:cubicBezTo>
                    <a:pt x="11329" y="-112"/>
                    <a:pt x="10271" y="-112"/>
                    <a:pt x="9667" y="338"/>
                  </a:cubicBezTo>
                  <a:cubicBezTo>
                    <a:pt x="906" y="6938"/>
                    <a:pt x="906" y="6938"/>
                    <a:pt x="906" y="6938"/>
                  </a:cubicBezTo>
                  <a:cubicBezTo>
                    <a:pt x="604" y="7088"/>
                    <a:pt x="453" y="7388"/>
                    <a:pt x="302" y="7688"/>
                  </a:cubicBezTo>
                  <a:cubicBezTo>
                    <a:pt x="151" y="7988"/>
                    <a:pt x="0" y="8438"/>
                    <a:pt x="0" y="8738"/>
                  </a:cubicBezTo>
                  <a:lnTo>
                    <a:pt x="0" y="9188"/>
                  </a:lnTo>
                  <a:close/>
                  <a:moveTo>
                    <a:pt x="18277" y="20288"/>
                  </a:moveTo>
                  <a:cubicBezTo>
                    <a:pt x="3323" y="20288"/>
                    <a:pt x="3323" y="20288"/>
                    <a:pt x="3323" y="20288"/>
                  </a:cubicBezTo>
                  <a:cubicBezTo>
                    <a:pt x="2266" y="20288"/>
                    <a:pt x="2266" y="20288"/>
                    <a:pt x="2266" y="20288"/>
                  </a:cubicBezTo>
                  <a:cubicBezTo>
                    <a:pt x="10422" y="14138"/>
                    <a:pt x="10422" y="14138"/>
                    <a:pt x="10422" y="14138"/>
                  </a:cubicBezTo>
                  <a:cubicBezTo>
                    <a:pt x="10573" y="13988"/>
                    <a:pt x="10876" y="13988"/>
                    <a:pt x="11178" y="14138"/>
                  </a:cubicBezTo>
                  <a:cubicBezTo>
                    <a:pt x="19334" y="20288"/>
                    <a:pt x="19334" y="20288"/>
                    <a:pt x="19334" y="20288"/>
                  </a:cubicBezTo>
                  <a:lnTo>
                    <a:pt x="18277" y="20288"/>
                  </a:lnTo>
                  <a:close/>
                  <a:moveTo>
                    <a:pt x="1208" y="18788"/>
                  </a:moveTo>
                  <a:cubicBezTo>
                    <a:pt x="1208" y="10238"/>
                    <a:pt x="1208" y="10238"/>
                    <a:pt x="1208" y="10238"/>
                  </a:cubicBezTo>
                  <a:cubicBezTo>
                    <a:pt x="1208" y="9488"/>
                    <a:pt x="1208" y="9488"/>
                    <a:pt x="1208" y="9488"/>
                  </a:cubicBezTo>
                  <a:cubicBezTo>
                    <a:pt x="7401" y="14138"/>
                    <a:pt x="7401" y="14138"/>
                    <a:pt x="7401" y="14138"/>
                  </a:cubicBezTo>
                  <a:cubicBezTo>
                    <a:pt x="8459" y="13388"/>
                    <a:pt x="8459" y="13388"/>
                    <a:pt x="8459" y="13388"/>
                  </a:cubicBezTo>
                  <a:cubicBezTo>
                    <a:pt x="1359" y="8138"/>
                    <a:pt x="1359" y="8138"/>
                    <a:pt x="1359" y="8138"/>
                  </a:cubicBezTo>
                  <a:cubicBezTo>
                    <a:pt x="1510" y="7988"/>
                    <a:pt x="1510" y="7988"/>
                    <a:pt x="1662" y="7838"/>
                  </a:cubicBezTo>
                  <a:cubicBezTo>
                    <a:pt x="1813" y="7688"/>
                    <a:pt x="1813" y="7688"/>
                    <a:pt x="1813" y="7688"/>
                  </a:cubicBezTo>
                  <a:cubicBezTo>
                    <a:pt x="10422" y="1238"/>
                    <a:pt x="10422" y="1238"/>
                    <a:pt x="10422" y="1238"/>
                  </a:cubicBezTo>
                  <a:cubicBezTo>
                    <a:pt x="10573" y="1238"/>
                    <a:pt x="10724" y="1238"/>
                    <a:pt x="10724" y="1238"/>
                  </a:cubicBezTo>
                  <a:cubicBezTo>
                    <a:pt x="10876" y="1238"/>
                    <a:pt x="11027" y="1238"/>
                    <a:pt x="11178" y="1238"/>
                  </a:cubicBezTo>
                  <a:cubicBezTo>
                    <a:pt x="19787" y="7688"/>
                    <a:pt x="19787" y="7688"/>
                    <a:pt x="19787" y="7688"/>
                  </a:cubicBezTo>
                  <a:cubicBezTo>
                    <a:pt x="19938" y="7838"/>
                    <a:pt x="19938" y="7838"/>
                    <a:pt x="19938" y="7838"/>
                  </a:cubicBezTo>
                  <a:cubicBezTo>
                    <a:pt x="20090" y="7988"/>
                    <a:pt x="20090" y="7988"/>
                    <a:pt x="20241" y="8138"/>
                  </a:cubicBezTo>
                  <a:cubicBezTo>
                    <a:pt x="20241" y="8138"/>
                    <a:pt x="20241" y="8138"/>
                    <a:pt x="20241" y="8138"/>
                  </a:cubicBezTo>
                  <a:cubicBezTo>
                    <a:pt x="13141" y="13388"/>
                    <a:pt x="13141" y="13388"/>
                    <a:pt x="13141" y="13388"/>
                  </a:cubicBezTo>
                  <a:cubicBezTo>
                    <a:pt x="14199" y="14138"/>
                    <a:pt x="14199" y="14138"/>
                    <a:pt x="14199" y="14138"/>
                  </a:cubicBezTo>
                  <a:cubicBezTo>
                    <a:pt x="20392" y="9488"/>
                    <a:pt x="20392" y="9488"/>
                    <a:pt x="20392" y="9488"/>
                  </a:cubicBezTo>
                  <a:cubicBezTo>
                    <a:pt x="20392" y="10238"/>
                    <a:pt x="20392" y="10238"/>
                    <a:pt x="20392" y="10238"/>
                  </a:cubicBezTo>
                  <a:cubicBezTo>
                    <a:pt x="20392" y="18788"/>
                    <a:pt x="20392" y="18788"/>
                    <a:pt x="20392" y="18788"/>
                  </a:cubicBezTo>
                  <a:cubicBezTo>
                    <a:pt x="20392" y="19538"/>
                    <a:pt x="20392" y="19538"/>
                    <a:pt x="20392" y="19538"/>
                  </a:cubicBezTo>
                  <a:cubicBezTo>
                    <a:pt x="11782" y="13238"/>
                    <a:pt x="11782" y="13238"/>
                    <a:pt x="11782" y="13238"/>
                  </a:cubicBezTo>
                  <a:cubicBezTo>
                    <a:pt x="11178" y="12788"/>
                    <a:pt x="10271" y="12788"/>
                    <a:pt x="9667" y="13238"/>
                  </a:cubicBezTo>
                  <a:cubicBezTo>
                    <a:pt x="1208" y="19538"/>
                    <a:pt x="1208" y="19538"/>
                    <a:pt x="1208" y="19538"/>
                  </a:cubicBezTo>
                  <a:lnTo>
                    <a:pt x="1208" y="1878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59" name="组合 558"/>
          <p:cNvGrpSpPr/>
          <p:nvPr/>
        </p:nvGrpSpPr>
        <p:grpSpPr>
          <a:xfrm>
            <a:off x="6392828" y="3284975"/>
            <a:ext cx="272104" cy="272104"/>
            <a:chOff x="8886524" y="3850322"/>
            <a:chExt cx="272104" cy="272104"/>
          </a:xfrm>
        </p:grpSpPr>
        <p:sp>
          <p:nvSpPr>
            <p:cNvPr id="332" name="Freeform 341"/>
            <p:cNvSpPr/>
            <p:nvPr/>
          </p:nvSpPr>
          <p:spPr>
            <a:xfrm>
              <a:off x="8886524" y="3850322"/>
              <a:ext cx="272104" cy="27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61"/>
                  </a:moveTo>
                  <a:cubicBezTo>
                    <a:pt x="0" y="21130"/>
                    <a:pt x="470" y="21600"/>
                    <a:pt x="939" y="21600"/>
                  </a:cubicBezTo>
                  <a:cubicBezTo>
                    <a:pt x="1409" y="21600"/>
                    <a:pt x="1878" y="21130"/>
                    <a:pt x="1878" y="20661"/>
                  </a:cubicBezTo>
                  <a:cubicBezTo>
                    <a:pt x="1878" y="2113"/>
                    <a:pt x="1878" y="2113"/>
                    <a:pt x="1878" y="2113"/>
                  </a:cubicBezTo>
                  <a:cubicBezTo>
                    <a:pt x="1878" y="2113"/>
                    <a:pt x="2113" y="1878"/>
                    <a:pt x="2348" y="1878"/>
                  </a:cubicBezTo>
                  <a:cubicBezTo>
                    <a:pt x="19487" y="1878"/>
                    <a:pt x="19487" y="1878"/>
                    <a:pt x="19487" y="1878"/>
                  </a:cubicBezTo>
                  <a:cubicBezTo>
                    <a:pt x="19722" y="1878"/>
                    <a:pt x="19722" y="2113"/>
                    <a:pt x="19722" y="2113"/>
                  </a:cubicBezTo>
                  <a:cubicBezTo>
                    <a:pt x="19722" y="20661"/>
                    <a:pt x="19722" y="20661"/>
                    <a:pt x="19722" y="20661"/>
                  </a:cubicBezTo>
                  <a:cubicBezTo>
                    <a:pt x="19722" y="21130"/>
                    <a:pt x="20191" y="21600"/>
                    <a:pt x="20661" y="21600"/>
                  </a:cubicBezTo>
                  <a:cubicBezTo>
                    <a:pt x="21365" y="21600"/>
                    <a:pt x="21600" y="21130"/>
                    <a:pt x="21600" y="20661"/>
                  </a:cubicBezTo>
                  <a:cubicBezTo>
                    <a:pt x="21600" y="2113"/>
                    <a:pt x="21600" y="2113"/>
                    <a:pt x="21600" y="2113"/>
                  </a:cubicBezTo>
                  <a:cubicBezTo>
                    <a:pt x="21600" y="939"/>
                    <a:pt x="20661" y="0"/>
                    <a:pt x="19487" y="0"/>
                  </a:cubicBezTo>
                  <a:cubicBezTo>
                    <a:pt x="2348" y="0"/>
                    <a:pt x="2348" y="0"/>
                    <a:pt x="2348" y="0"/>
                  </a:cubicBezTo>
                  <a:cubicBezTo>
                    <a:pt x="939" y="0"/>
                    <a:pt x="0" y="939"/>
                    <a:pt x="0" y="2113"/>
                  </a:cubicBezTo>
                  <a:lnTo>
                    <a:pt x="0" y="2066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3" name="Freeform 342"/>
            <p:cNvSpPr/>
            <p:nvPr/>
          </p:nvSpPr>
          <p:spPr>
            <a:xfrm>
              <a:off x="8920170" y="3885432"/>
              <a:ext cx="206272" cy="24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4" name="Freeform 343"/>
            <p:cNvSpPr/>
            <p:nvPr/>
          </p:nvSpPr>
          <p:spPr>
            <a:xfrm>
              <a:off x="8920170" y="3922004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5" name="Freeform 344"/>
            <p:cNvSpPr/>
            <p:nvPr/>
          </p:nvSpPr>
          <p:spPr>
            <a:xfrm>
              <a:off x="8920170" y="3957114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6" name="Freeform 345"/>
            <p:cNvSpPr/>
            <p:nvPr/>
          </p:nvSpPr>
          <p:spPr>
            <a:xfrm>
              <a:off x="8920170" y="3992224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7" name="Freeform 346"/>
            <p:cNvSpPr/>
            <p:nvPr/>
          </p:nvSpPr>
          <p:spPr>
            <a:xfrm>
              <a:off x="8920170" y="4028798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8" name="Freeform 347"/>
            <p:cNvSpPr/>
            <p:nvPr/>
          </p:nvSpPr>
          <p:spPr>
            <a:xfrm>
              <a:off x="8920170" y="4063908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39" name="Freeform 348"/>
            <p:cNvSpPr/>
            <p:nvPr/>
          </p:nvSpPr>
          <p:spPr>
            <a:xfrm>
              <a:off x="8920170" y="4099018"/>
              <a:ext cx="20627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62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62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40" name="Freeform 349"/>
          <p:cNvSpPr/>
          <p:nvPr/>
        </p:nvSpPr>
        <p:spPr>
          <a:xfrm>
            <a:off x="5860545" y="3241819"/>
            <a:ext cx="361342" cy="358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07"/>
                </a:moveTo>
                <a:cubicBezTo>
                  <a:pt x="0" y="15174"/>
                  <a:pt x="0" y="15174"/>
                  <a:pt x="0" y="15174"/>
                </a:cubicBezTo>
                <a:cubicBezTo>
                  <a:pt x="0" y="16066"/>
                  <a:pt x="708" y="16780"/>
                  <a:pt x="1593" y="16780"/>
                </a:cubicBezTo>
                <a:cubicBezTo>
                  <a:pt x="3718" y="16780"/>
                  <a:pt x="3718" y="16780"/>
                  <a:pt x="3718" y="16780"/>
                </a:cubicBezTo>
                <a:cubicBezTo>
                  <a:pt x="3895" y="16780"/>
                  <a:pt x="4072" y="16959"/>
                  <a:pt x="4072" y="17137"/>
                </a:cubicBezTo>
                <a:cubicBezTo>
                  <a:pt x="4072" y="20350"/>
                  <a:pt x="4072" y="20350"/>
                  <a:pt x="4072" y="20350"/>
                </a:cubicBezTo>
                <a:cubicBezTo>
                  <a:pt x="4072" y="21243"/>
                  <a:pt x="4603" y="21600"/>
                  <a:pt x="4957" y="21600"/>
                </a:cubicBezTo>
                <a:cubicBezTo>
                  <a:pt x="5311" y="21600"/>
                  <a:pt x="5666" y="21421"/>
                  <a:pt x="6020" y="21064"/>
                </a:cubicBezTo>
                <a:cubicBezTo>
                  <a:pt x="8675" y="17316"/>
                  <a:pt x="8675" y="17316"/>
                  <a:pt x="8675" y="17316"/>
                </a:cubicBezTo>
                <a:cubicBezTo>
                  <a:pt x="8852" y="17137"/>
                  <a:pt x="9384" y="16780"/>
                  <a:pt x="9738" y="16780"/>
                </a:cubicBezTo>
                <a:cubicBezTo>
                  <a:pt x="19830" y="16780"/>
                  <a:pt x="19830" y="16780"/>
                  <a:pt x="19830" y="16780"/>
                </a:cubicBezTo>
                <a:cubicBezTo>
                  <a:pt x="20715" y="16780"/>
                  <a:pt x="21600" y="16066"/>
                  <a:pt x="21600" y="15174"/>
                </a:cubicBezTo>
                <a:cubicBezTo>
                  <a:pt x="21600" y="1607"/>
                  <a:pt x="21600" y="1607"/>
                  <a:pt x="21600" y="1607"/>
                </a:cubicBezTo>
                <a:cubicBezTo>
                  <a:pt x="21600" y="714"/>
                  <a:pt x="20715" y="0"/>
                  <a:pt x="19830" y="0"/>
                </a:cubicBezTo>
                <a:cubicBezTo>
                  <a:pt x="1593" y="0"/>
                  <a:pt x="1593" y="0"/>
                  <a:pt x="1593" y="0"/>
                </a:cubicBezTo>
                <a:cubicBezTo>
                  <a:pt x="708" y="0"/>
                  <a:pt x="0" y="714"/>
                  <a:pt x="0" y="1607"/>
                </a:cubicBezTo>
                <a:close/>
                <a:moveTo>
                  <a:pt x="1416" y="1607"/>
                </a:moveTo>
                <a:cubicBezTo>
                  <a:pt x="1416" y="1428"/>
                  <a:pt x="1416" y="1428"/>
                  <a:pt x="1593" y="1428"/>
                </a:cubicBezTo>
                <a:cubicBezTo>
                  <a:pt x="19830" y="1428"/>
                  <a:pt x="19830" y="1428"/>
                  <a:pt x="19830" y="1428"/>
                </a:cubicBezTo>
                <a:cubicBezTo>
                  <a:pt x="20007" y="1428"/>
                  <a:pt x="20184" y="1428"/>
                  <a:pt x="20184" y="1607"/>
                </a:cubicBezTo>
                <a:cubicBezTo>
                  <a:pt x="20184" y="15174"/>
                  <a:pt x="20184" y="15174"/>
                  <a:pt x="20184" y="15174"/>
                </a:cubicBezTo>
                <a:cubicBezTo>
                  <a:pt x="20184" y="15352"/>
                  <a:pt x="20007" y="15352"/>
                  <a:pt x="19830" y="15352"/>
                </a:cubicBezTo>
                <a:cubicBezTo>
                  <a:pt x="9738" y="15352"/>
                  <a:pt x="9738" y="15352"/>
                  <a:pt x="9738" y="15352"/>
                </a:cubicBezTo>
                <a:cubicBezTo>
                  <a:pt x="9030" y="15352"/>
                  <a:pt x="7967" y="15888"/>
                  <a:pt x="7613" y="16423"/>
                </a:cubicBezTo>
                <a:cubicBezTo>
                  <a:pt x="5489" y="19279"/>
                  <a:pt x="5489" y="19279"/>
                  <a:pt x="5489" y="19279"/>
                </a:cubicBezTo>
                <a:cubicBezTo>
                  <a:pt x="5489" y="17137"/>
                  <a:pt x="5489" y="17137"/>
                  <a:pt x="5489" y="17137"/>
                </a:cubicBezTo>
                <a:cubicBezTo>
                  <a:pt x="5489" y="16245"/>
                  <a:pt x="4780" y="15352"/>
                  <a:pt x="3718" y="15352"/>
                </a:cubicBezTo>
                <a:cubicBezTo>
                  <a:pt x="1593" y="15352"/>
                  <a:pt x="1593" y="15352"/>
                  <a:pt x="1593" y="15352"/>
                </a:cubicBezTo>
                <a:cubicBezTo>
                  <a:pt x="1416" y="15352"/>
                  <a:pt x="1416" y="15352"/>
                  <a:pt x="1416" y="15174"/>
                </a:cubicBezTo>
                <a:lnTo>
                  <a:pt x="1416" y="1607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72" name="组合 571"/>
          <p:cNvGrpSpPr/>
          <p:nvPr/>
        </p:nvGrpSpPr>
        <p:grpSpPr>
          <a:xfrm>
            <a:off x="5280245" y="4053602"/>
            <a:ext cx="337935" cy="353977"/>
            <a:chOff x="7801036" y="4337526"/>
            <a:chExt cx="337935" cy="353977"/>
          </a:xfrm>
        </p:grpSpPr>
        <p:sp>
          <p:nvSpPr>
            <p:cNvPr id="150" name="Freeform 152"/>
            <p:cNvSpPr/>
            <p:nvPr/>
          </p:nvSpPr>
          <p:spPr>
            <a:xfrm>
              <a:off x="7862112" y="4337526"/>
              <a:ext cx="223286" cy="247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5" h="21219" extrusionOk="0">
                  <a:moveTo>
                    <a:pt x="10289" y="21219"/>
                  </a:moveTo>
                  <a:cubicBezTo>
                    <a:pt x="10289" y="21219"/>
                    <a:pt x="10289" y="21219"/>
                    <a:pt x="10289" y="21219"/>
                  </a:cubicBezTo>
                  <a:cubicBezTo>
                    <a:pt x="12477" y="21219"/>
                    <a:pt x="14117" y="19440"/>
                    <a:pt x="14117" y="17407"/>
                  </a:cubicBezTo>
                  <a:cubicBezTo>
                    <a:pt x="14117" y="11817"/>
                    <a:pt x="14117" y="11817"/>
                    <a:pt x="14117" y="11817"/>
                  </a:cubicBezTo>
                  <a:cubicBezTo>
                    <a:pt x="14117" y="11563"/>
                    <a:pt x="14117" y="11563"/>
                    <a:pt x="14117" y="11308"/>
                  </a:cubicBezTo>
                  <a:cubicBezTo>
                    <a:pt x="14117" y="11563"/>
                    <a:pt x="14117" y="11563"/>
                    <a:pt x="14391" y="11563"/>
                  </a:cubicBezTo>
                  <a:cubicBezTo>
                    <a:pt x="15211" y="12579"/>
                    <a:pt x="16304" y="12833"/>
                    <a:pt x="17398" y="12833"/>
                  </a:cubicBezTo>
                  <a:cubicBezTo>
                    <a:pt x="18492" y="12833"/>
                    <a:pt x="19312" y="12579"/>
                    <a:pt x="19859" y="12071"/>
                  </a:cubicBezTo>
                  <a:cubicBezTo>
                    <a:pt x="21226" y="10800"/>
                    <a:pt x="20953" y="8513"/>
                    <a:pt x="19312" y="6988"/>
                  </a:cubicBezTo>
                  <a:cubicBezTo>
                    <a:pt x="13297" y="1144"/>
                    <a:pt x="13297" y="1144"/>
                    <a:pt x="13297" y="1144"/>
                  </a:cubicBezTo>
                  <a:cubicBezTo>
                    <a:pt x="11656" y="-381"/>
                    <a:pt x="8922" y="-381"/>
                    <a:pt x="7282" y="1144"/>
                  </a:cubicBezTo>
                  <a:cubicBezTo>
                    <a:pt x="1267" y="6988"/>
                    <a:pt x="1267" y="6988"/>
                    <a:pt x="1267" y="6988"/>
                  </a:cubicBezTo>
                  <a:cubicBezTo>
                    <a:pt x="-374" y="8513"/>
                    <a:pt x="-374" y="10800"/>
                    <a:pt x="993" y="12071"/>
                  </a:cubicBezTo>
                  <a:cubicBezTo>
                    <a:pt x="2360" y="13341"/>
                    <a:pt x="4821" y="13087"/>
                    <a:pt x="6461" y="11563"/>
                  </a:cubicBezTo>
                  <a:cubicBezTo>
                    <a:pt x="6461" y="11563"/>
                    <a:pt x="6735" y="11563"/>
                    <a:pt x="6735" y="11308"/>
                  </a:cubicBezTo>
                  <a:cubicBezTo>
                    <a:pt x="6735" y="11563"/>
                    <a:pt x="6735" y="11563"/>
                    <a:pt x="6735" y="11817"/>
                  </a:cubicBezTo>
                  <a:cubicBezTo>
                    <a:pt x="6735" y="17407"/>
                    <a:pt x="6735" y="17407"/>
                    <a:pt x="6735" y="17407"/>
                  </a:cubicBezTo>
                  <a:cubicBezTo>
                    <a:pt x="6735" y="19440"/>
                    <a:pt x="8375" y="21219"/>
                    <a:pt x="10289" y="21219"/>
                  </a:cubicBezTo>
                  <a:close/>
                  <a:moveTo>
                    <a:pt x="4821" y="10292"/>
                  </a:moveTo>
                  <a:cubicBezTo>
                    <a:pt x="4548" y="10546"/>
                    <a:pt x="3727" y="10800"/>
                    <a:pt x="3180" y="10800"/>
                  </a:cubicBezTo>
                  <a:cubicBezTo>
                    <a:pt x="3180" y="10800"/>
                    <a:pt x="2634" y="10800"/>
                    <a:pt x="2360" y="10546"/>
                  </a:cubicBezTo>
                  <a:cubicBezTo>
                    <a:pt x="1813" y="10038"/>
                    <a:pt x="2087" y="9021"/>
                    <a:pt x="2907" y="8259"/>
                  </a:cubicBezTo>
                  <a:cubicBezTo>
                    <a:pt x="8922" y="2668"/>
                    <a:pt x="8922" y="2668"/>
                    <a:pt x="8922" y="2668"/>
                  </a:cubicBezTo>
                  <a:cubicBezTo>
                    <a:pt x="9742" y="1906"/>
                    <a:pt x="11110" y="1906"/>
                    <a:pt x="11930" y="2668"/>
                  </a:cubicBezTo>
                  <a:cubicBezTo>
                    <a:pt x="17945" y="8259"/>
                    <a:pt x="17945" y="8259"/>
                    <a:pt x="17945" y="8259"/>
                  </a:cubicBezTo>
                  <a:cubicBezTo>
                    <a:pt x="18765" y="9021"/>
                    <a:pt x="18765" y="10038"/>
                    <a:pt x="18218" y="10546"/>
                  </a:cubicBezTo>
                  <a:cubicBezTo>
                    <a:pt x="17945" y="10800"/>
                    <a:pt x="17672" y="10800"/>
                    <a:pt x="17398" y="10800"/>
                  </a:cubicBezTo>
                  <a:cubicBezTo>
                    <a:pt x="16851" y="10800"/>
                    <a:pt x="16304" y="10546"/>
                    <a:pt x="15758" y="10292"/>
                  </a:cubicBezTo>
                  <a:cubicBezTo>
                    <a:pt x="15211" y="9530"/>
                    <a:pt x="14391" y="9275"/>
                    <a:pt x="13844" y="9275"/>
                  </a:cubicBezTo>
                  <a:cubicBezTo>
                    <a:pt x="13023" y="9275"/>
                    <a:pt x="11930" y="10038"/>
                    <a:pt x="11930" y="11817"/>
                  </a:cubicBezTo>
                  <a:cubicBezTo>
                    <a:pt x="11930" y="17407"/>
                    <a:pt x="11930" y="17407"/>
                    <a:pt x="11930" y="17407"/>
                  </a:cubicBezTo>
                  <a:cubicBezTo>
                    <a:pt x="11930" y="18424"/>
                    <a:pt x="11110" y="19186"/>
                    <a:pt x="10289" y="19186"/>
                  </a:cubicBezTo>
                  <a:cubicBezTo>
                    <a:pt x="9469" y="19186"/>
                    <a:pt x="8922" y="18424"/>
                    <a:pt x="8922" y="17407"/>
                  </a:cubicBezTo>
                  <a:cubicBezTo>
                    <a:pt x="8922" y="11817"/>
                    <a:pt x="8922" y="11817"/>
                    <a:pt x="8922" y="11817"/>
                  </a:cubicBezTo>
                  <a:cubicBezTo>
                    <a:pt x="8922" y="10038"/>
                    <a:pt x="7829" y="9275"/>
                    <a:pt x="7008" y="9275"/>
                  </a:cubicBezTo>
                  <a:cubicBezTo>
                    <a:pt x="6188" y="9275"/>
                    <a:pt x="5641" y="9530"/>
                    <a:pt x="4821" y="1029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1" name="Freeform 153"/>
            <p:cNvSpPr/>
            <p:nvPr/>
          </p:nvSpPr>
          <p:spPr>
            <a:xfrm>
              <a:off x="7801036" y="4599338"/>
              <a:ext cx="337935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968"/>
                  </a:moveTo>
                  <a:cubicBezTo>
                    <a:pt x="0" y="14632"/>
                    <a:pt x="0" y="14632"/>
                    <a:pt x="0" y="14632"/>
                  </a:cubicBezTo>
                  <a:cubicBezTo>
                    <a:pt x="0" y="18813"/>
                    <a:pt x="947" y="21600"/>
                    <a:pt x="1895" y="21600"/>
                  </a:cubicBezTo>
                  <a:cubicBezTo>
                    <a:pt x="19705" y="21600"/>
                    <a:pt x="19705" y="21600"/>
                    <a:pt x="19705" y="21600"/>
                  </a:cubicBezTo>
                  <a:cubicBezTo>
                    <a:pt x="20653" y="21600"/>
                    <a:pt x="21600" y="18813"/>
                    <a:pt x="21600" y="14632"/>
                  </a:cubicBezTo>
                  <a:cubicBezTo>
                    <a:pt x="21600" y="6968"/>
                    <a:pt x="21600" y="6968"/>
                    <a:pt x="21600" y="6968"/>
                  </a:cubicBezTo>
                  <a:cubicBezTo>
                    <a:pt x="21600" y="3484"/>
                    <a:pt x="20653" y="0"/>
                    <a:pt x="19705" y="0"/>
                  </a:cubicBezTo>
                  <a:cubicBezTo>
                    <a:pt x="1895" y="0"/>
                    <a:pt x="1895" y="0"/>
                    <a:pt x="1895" y="0"/>
                  </a:cubicBezTo>
                  <a:cubicBezTo>
                    <a:pt x="947" y="0"/>
                    <a:pt x="0" y="3484"/>
                    <a:pt x="0" y="6968"/>
                  </a:cubicBezTo>
                  <a:close/>
                  <a:moveTo>
                    <a:pt x="20084" y="6968"/>
                  </a:moveTo>
                  <a:cubicBezTo>
                    <a:pt x="20084" y="14632"/>
                    <a:pt x="20084" y="14632"/>
                    <a:pt x="20084" y="14632"/>
                  </a:cubicBezTo>
                  <a:cubicBezTo>
                    <a:pt x="20084" y="15329"/>
                    <a:pt x="19895" y="16026"/>
                    <a:pt x="19705" y="16026"/>
                  </a:cubicBezTo>
                  <a:cubicBezTo>
                    <a:pt x="1895" y="16026"/>
                    <a:pt x="1895" y="16026"/>
                    <a:pt x="1895" y="16026"/>
                  </a:cubicBezTo>
                  <a:cubicBezTo>
                    <a:pt x="1705" y="16026"/>
                    <a:pt x="1516" y="15329"/>
                    <a:pt x="1516" y="14632"/>
                  </a:cubicBezTo>
                  <a:cubicBezTo>
                    <a:pt x="1516" y="6968"/>
                    <a:pt x="1516" y="6968"/>
                    <a:pt x="1516" y="6968"/>
                  </a:cubicBezTo>
                  <a:cubicBezTo>
                    <a:pt x="1516" y="6271"/>
                    <a:pt x="1705" y="5574"/>
                    <a:pt x="1895" y="5574"/>
                  </a:cubicBezTo>
                  <a:cubicBezTo>
                    <a:pt x="19705" y="5574"/>
                    <a:pt x="19705" y="5574"/>
                    <a:pt x="19705" y="5574"/>
                  </a:cubicBezTo>
                  <a:cubicBezTo>
                    <a:pt x="19895" y="5574"/>
                    <a:pt x="20084" y="6271"/>
                    <a:pt x="20084" y="696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2" name="Freeform 154"/>
            <p:cNvSpPr/>
            <p:nvPr/>
          </p:nvSpPr>
          <p:spPr>
            <a:xfrm>
              <a:off x="7839071" y="4634448"/>
              <a:ext cx="8338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6" y="21600"/>
                  </a:moveTo>
                  <a:cubicBezTo>
                    <a:pt x="18514" y="21600"/>
                    <a:pt x="18514" y="21600"/>
                    <a:pt x="18514" y="21600"/>
                  </a:cubicBezTo>
                  <a:cubicBezTo>
                    <a:pt x="20829" y="21600"/>
                    <a:pt x="21600" y="16200"/>
                    <a:pt x="21600" y="10800"/>
                  </a:cubicBezTo>
                  <a:cubicBezTo>
                    <a:pt x="21600" y="2700"/>
                    <a:pt x="20829" y="0"/>
                    <a:pt x="18514" y="0"/>
                  </a:cubicBezTo>
                  <a:cubicBezTo>
                    <a:pt x="3086" y="0"/>
                    <a:pt x="3086" y="0"/>
                    <a:pt x="3086" y="0"/>
                  </a:cubicBezTo>
                  <a:cubicBezTo>
                    <a:pt x="1543" y="0"/>
                    <a:pt x="0" y="2700"/>
                    <a:pt x="0" y="10800"/>
                  </a:cubicBezTo>
                  <a:cubicBezTo>
                    <a:pt x="0" y="16200"/>
                    <a:pt x="1543" y="21600"/>
                    <a:pt x="3086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3" name="组合 572"/>
          <p:cNvGrpSpPr/>
          <p:nvPr/>
        </p:nvGrpSpPr>
        <p:grpSpPr>
          <a:xfrm>
            <a:off x="5800395" y="4046993"/>
            <a:ext cx="337936" cy="367195"/>
            <a:chOff x="8333539" y="4324308"/>
            <a:chExt cx="337936" cy="367195"/>
          </a:xfrm>
        </p:grpSpPr>
        <p:sp>
          <p:nvSpPr>
            <p:cNvPr id="153" name="Freeform 155"/>
            <p:cNvSpPr/>
            <p:nvPr/>
          </p:nvSpPr>
          <p:spPr>
            <a:xfrm>
              <a:off x="8393463" y="4324308"/>
              <a:ext cx="224439" cy="24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3" h="21600" extrusionOk="0">
                  <a:moveTo>
                    <a:pt x="12968" y="1286"/>
                  </a:moveTo>
                  <a:cubicBezTo>
                    <a:pt x="12158" y="514"/>
                    <a:pt x="11348" y="0"/>
                    <a:pt x="10268" y="0"/>
                  </a:cubicBezTo>
                  <a:cubicBezTo>
                    <a:pt x="8378" y="0"/>
                    <a:pt x="6758" y="1800"/>
                    <a:pt x="6758" y="3857"/>
                  </a:cubicBezTo>
                  <a:cubicBezTo>
                    <a:pt x="6758" y="9771"/>
                    <a:pt x="6758" y="9771"/>
                    <a:pt x="6758" y="9771"/>
                  </a:cubicBezTo>
                  <a:cubicBezTo>
                    <a:pt x="6758" y="9771"/>
                    <a:pt x="6758" y="10029"/>
                    <a:pt x="6758" y="10029"/>
                  </a:cubicBezTo>
                  <a:cubicBezTo>
                    <a:pt x="6758" y="10029"/>
                    <a:pt x="6488" y="9771"/>
                    <a:pt x="6488" y="9771"/>
                  </a:cubicBezTo>
                  <a:cubicBezTo>
                    <a:pt x="4868" y="8229"/>
                    <a:pt x="2438" y="8229"/>
                    <a:pt x="1088" y="9514"/>
                  </a:cubicBezTo>
                  <a:cubicBezTo>
                    <a:pt x="-532" y="10800"/>
                    <a:pt x="-262" y="13114"/>
                    <a:pt x="1358" y="14657"/>
                  </a:cubicBezTo>
                  <a:cubicBezTo>
                    <a:pt x="7298" y="20314"/>
                    <a:pt x="7298" y="20314"/>
                    <a:pt x="7298" y="20314"/>
                  </a:cubicBezTo>
                  <a:cubicBezTo>
                    <a:pt x="8108" y="21086"/>
                    <a:pt x="9188" y="21600"/>
                    <a:pt x="10268" y="21600"/>
                  </a:cubicBezTo>
                  <a:cubicBezTo>
                    <a:pt x="11348" y="21600"/>
                    <a:pt x="12428" y="21086"/>
                    <a:pt x="13238" y="20314"/>
                  </a:cubicBezTo>
                  <a:cubicBezTo>
                    <a:pt x="19178" y="14657"/>
                    <a:pt x="19178" y="14657"/>
                    <a:pt x="19178" y="14657"/>
                  </a:cubicBezTo>
                  <a:cubicBezTo>
                    <a:pt x="20798" y="13114"/>
                    <a:pt x="21068" y="10800"/>
                    <a:pt x="19718" y="9514"/>
                  </a:cubicBezTo>
                  <a:cubicBezTo>
                    <a:pt x="18368" y="8229"/>
                    <a:pt x="15668" y="8229"/>
                    <a:pt x="14318" y="9771"/>
                  </a:cubicBezTo>
                  <a:cubicBezTo>
                    <a:pt x="14048" y="9771"/>
                    <a:pt x="14048" y="10029"/>
                    <a:pt x="14048" y="10029"/>
                  </a:cubicBezTo>
                  <a:cubicBezTo>
                    <a:pt x="14048" y="10029"/>
                    <a:pt x="13778" y="9771"/>
                    <a:pt x="13778" y="9771"/>
                  </a:cubicBezTo>
                  <a:cubicBezTo>
                    <a:pt x="13778" y="3857"/>
                    <a:pt x="13778" y="3857"/>
                    <a:pt x="13778" y="3857"/>
                  </a:cubicBezTo>
                  <a:cubicBezTo>
                    <a:pt x="13778" y="2829"/>
                    <a:pt x="13508" y="2057"/>
                    <a:pt x="12968" y="1286"/>
                  </a:cubicBezTo>
                  <a:close/>
                  <a:moveTo>
                    <a:pt x="15668" y="11314"/>
                  </a:moveTo>
                  <a:cubicBezTo>
                    <a:pt x="16208" y="10800"/>
                    <a:pt x="16748" y="10543"/>
                    <a:pt x="17288" y="10543"/>
                  </a:cubicBezTo>
                  <a:cubicBezTo>
                    <a:pt x="17558" y="10543"/>
                    <a:pt x="17828" y="10543"/>
                    <a:pt x="18098" y="10800"/>
                  </a:cubicBezTo>
                  <a:cubicBezTo>
                    <a:pt x="18638" y="11314"/>
                    <a:pt x="18638" y="12343"/>
                    <a:pt x="17828" y="13114"/>
                  </a:cubicBezTo>
                  <a:cubicBezTo>
                    <a:pt x="11618" y="18771"/>
                    <a:pt x="11618" y="18771"/>
                    <a:pt x="11618" y="18771"/>
                  </a:cubicBezTo>
                  <a:cubicBezTo>
                    <a:pt x="11078" y="19543"/>
                    <a:pt x="9728" y="19543"/>
                    <a:pt x="8918" y="18771"/>
                  </a:cubicBezTo>
                  <a:cubicBezTo>
                    <a:pt x="2978" y="13114"/>
                    <a:pt x="2978" y="13114"/>
                    <a:pt x="2978" y="13114"/>
                  </a:cubicBezTo>
                  <a:cubicBezTo>
                    <a:pt x="2168" y="12343"/>
                    <a:pt x="1898" y="11314"/>
                    <a:pt x="2438" y="10800"/>
                  </a:cubicBezTo>
                  <a:cubicBezTo>
                    <a:pt x="2708" y="10543"/>
                    <a:pt x="2978" y="10543"/>
                    <a:pt x="3248" y="10543"/>
                  </a:cubicBezTo>
                  <a:cubicBezTo>
                    <a:pt x="3788" y="10543"/>
                    <a:pt x="4598" y="10800"/>
                    <a:pt x="4868" y="11314"/>
                  </a:cubicBezTo>
                  <a:cubicBezTo>
                    <a:pt x="5678" y="11829"/>
                    <a:pt x="6218" y="12086"/>
                    <a:pt x="7028" y="12086"/>
                  </a:cubicBezTo>
                  <a:cubicBezTo>
                    <a:pt x="7838" y="12086"/>
                    <a:pt x="8918" y="11571"/>
                    <a:pt x="8918" y="9771"/>
                  </a:cubicBezTo>
                  <a:cubicBezTo>
                    <a:pt x="8918" y="3857"/>
                    <a:pt x="8918" y="3857"/>
                    <a:pt x="8918" y="3857"/>
                  </a:cubicBezTo>
                  <a:cubicBezTo>
                    <a:pt x="8918" y="2829"/>
                    <a:pt x="9458" y="2057"/>
                    <a:pt x="10268" y="2057"/>
                  </a:cubicBezTo>
                  <a:cubicBezTo>
                    <a:pt x="11078" y="2057"/>
                    <a:pt x="11618" y="2829"/>
                    <a:pt x="11618" y="3857"/>
                  </a:cubicBezTo>
                  <a:cubicBezTo>
                    <a:pt x="11618" y="9771"/>
                    <a:pt x="11618" y="9771"/>
                    <a:pt x="11618" y="9771"/>
                  </a:cubicBezTo>
                  <a:cubicBezTo>
                    <a:pt x="11618" y="10286"/>
                    <a:pt x="11888" y="10800"/>
                    <a:pt x="12158" y="11314"/>
                  </a:cubicBezTo>
                  <a:cubicBezTo>
                    <a:pt x="12428" y="11829"/>
                    <a:pt x="12968" y="12086"/>
                    <a:pt x="13778" y="12086"/>
                  </a:cubicBezTo>
                  <a:cubicBezTo>
                    <a:pt x="14318" y="12086"/>
                    <a:pt x="15128" y="11829"/>
                    <a:pt x="15668" y="1131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4" name="Freeform 156"/>
            <p:cNvSpPr/>
            <p:nvPr/>
          </p:nvSpPr>
          <p:spPr>
            <a:xfrm>
              <a:off x="8333539" y="4599338"/>
              <a:ext cx="337936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632"/>
                  </a:moveTo>
                  <a:cubicBezTo>
                    <a:pt x="21600" y="6968"/>
                    <a:pt x="21600" y="6968"/>
                    <a:pt x="21600" y="6968"/>
                  </a:cubicBezTo>
                  <a:cubicBezTo>
                    <a:pt x="21600" y="3484"/>
                    <a:pt x="20653" y="0"/>
                    <a:pt x="19705" y="0"/>
                  </a:cubicBezTo>
                  <a:cubicBezTo>
                    <a:pt x="1895" y="0"/>
                    <a:pt x="1895" y="0"/>
                    <a:pt x="1895" y="0"/>
                  </a:cubicBezTo>
                  <a:cubicBezTo>
                    <a:pt x="758" y="0"/>
                    <a:pt x="0" y="3484"/>
                    <a:pt x="0" y="6968"/>
                  </a:cubicBezTo>
                  <a:cubicBezTo>
                    <a:pt x="0" y="14632"/>
                    <a:pt x="0" y="14632"/>
                    <a:pt x="0" y="14632"/>
                  </a:cubicBezTo>
                  <a:cubicBezTo>
                    <a:pt x="0" y="18813"/>
                    <a:pt x="758" y="21600"/>
                    <a:pt x="1895" y="21600"/>
                  </a:cubicBezTo>
                  <a:cubicBezTo>
                    <a:pt x="19705" y="21600"/>
                    <a:pt x="19705" y="21600"/>
                    <a:pt x="19705" y="21600"/>
                  </a:cubicBezTo>
                  <a:cubicBezTo>
                    <a:pt x="20653" y="21600"/>
                    <a:pt x="21600" y="18813"/>
                    <a:pt x="21600" y="14632"/>
                  </a:cubicBezTo>
                  <a:close/>
                  <a:moveTo>
                    <a:pt x="1516" y="14632"/>
                  </a:moveTo>
                  <a:cubicBezTo>
                    <a:pt x="1516" y="6968"/>
                    <a:pt x="1516" y="6968"/>
                    <a:pt x="1516" y="6968"/>
                  </a:cubicBezTo>
                  <a:cubicBezTo>
                    <a:pt x="1516" y="6271"/>
                    <a:pt x="1705" y="5574"/>
                    <a:pt x="1895" y="5574"/>
                  </a:cubicBezTo>
                  <a:cubicBezTo>
                    <a:pt x="19705" y="5574"/>
                    <a:pt x="19705" y="5574"/>
                    <a:pt x="19705" y="5574"/>
                  </a:cubicBezTo>
                  <a:cubicBezTo>
                    <a:pt x="19895" y="5574"/>
                    <a:pt x="20084" y="6271"/>
                    <a:pt x="20084" y="6968"/>
                  </a:cubicBezTo>
                  <a:cubicBezTo>
                    <a:pt x="20084" y="14632"/>
                    <a:pt x="20084" y="14632"/>
                    <a:pt x="20084" y="14632"/>
                  </a:cubicBezTo>
                  <a:cubicBezTo>
                    <a:pt x="20084" y="15329"/>
                    <a:pt x="19895" y="16026"/>
                    <a:pt x="19705" y="16026"/>
                  </a:cubicBezTo>
                  <a:cubicBezTo>
                    <a:pt x="1895" y="16026"/>
                    <a:pt x="1895" y="16026"/>
                    <a:pt x="1895" y="16026"/>
                  </a:cubicBezTo>
                  <a:cubicBezTo>
                    <a:pt x="1705" y="16026"/>
                    <a:pt x="1516" y="15329"/>
                    <a:pt x="1516" y="1463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155" name="Freeform 157"/>
            <p:cNvSpPr/>
            <p:nvPr/>
          </p:nvSpPr>
          <p:spPr>
            <a:xfrm>
              <a:off x="8371575" y="4634448"/>
              <a:ext cx="8338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1543" y="0"/>
                    <a:pt x="0" y="2700"/>
                    <a:pt x="0" y="10800"/>
                  </a:cubicBezTo>
                  <a:cubicBezTo>
                    <a:pt x="0" y="16200"/>
                    <a:pt x="1543" y="21600"/>
                    <a:pt x="3086" y="21600"/>
                  </a:cubicBezTo>
                  <a:cubicBezTo>
                    <a:pt x="18514" y="21600"/>
                    <a:pt x="18514" y="21600"/>
                    <a:pt x="18514" y="21600"/>
                  </a:cubicBezTo>
                  <a:cubicBezTo>
                    <a:pt x="20829" y="21600"/>
                    <a:pt x="21600" y="16200"/>
                    <a:pt x="21600" y="10800"/>
                  </a:cubicBezTo>
                  <a:cubicBezTo>
                    <a:pt x="21600" y="2700"/>
                    <a:pt x="20829" y="0"/>
                    <a:pt x="18514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6" name="组合 565"/>
          <p:cNvGrpSpPr/>
          <p:nvPr/>
        </p:nvGrpSpPr>
        <p:grpSpPr>
          <a:xfrm>
            <a:off x="1653691" y="4016272"/>
            <a:ext cx="86313" cy="428637"/>
            <a:chOff x="4194931" y="4292124"/>
            <a:chExt cx="86313" cy="428637"/>
          </a:xfrm>
        </p:grpSpPr>
        <p:sp>
          <p:nvSpPr>
            <p:cNvPr id="238" name="Freeform 246"/>
            <p:cNvSpPr/>
            <p:nvPr/>
          </p:nvSpPr>
          <p:spPr>
            <a:xfrm>
              <a:off x="4194931" y="4292124"/>
              <a:ext cx="86313" cy="330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0" y="21407"/>
                  </a:moveTo>
                  <a:cubicBezTo>
                    <a:pt x="20855" y="21407"/>
                    <a:pt x="20855" y="21600"/>
                    <a:pt x="20855" y="21600"/>
                  </a:cubicBezTo>
                  <a:cubicBezTo>
                    <a:pt x="21600" y="21407"/>
                    <a:pt x="21600" y="21214"/>
                    <a:pt x="21600" y="20829"/>
                  </a:cubicBezTo>
                  <a:cubicBezTo>
                    <a:pt x="21600" y="1929"/>
                    <a:pt x="21600" y="1929"/>
                    <a:pt x="21600" y="1929"/>
                  </a:cubicBezTo>
                  <a:cubicBezTo>
                    <a:pt x="21600" y="771"/>
                    <a:pt x="18621" y="0"/>
                    <a:pt x="14152" y="0"/>
                  </a:cubicBezTo>
                  <a:cubicBezTo>
                    <a:pt x="11172" y="0"/>
                    <a:pt x="11172" y="0"/>
                    <a:pt x="11172" y="0"/>
                  </a:cubicBezTo>
                  <a:cubicBezTo>
                    <a:pt x="7448" y="0"/>
                    <a:pt x="7448" y="0"/>
                    <a:pt x="7448" y="0"/>
                  </a:cubicBezTo>
                  <a:cubicBezTo>
                    <a:pt x="3724" y="0"/>
                    <a:pt x="0" y="771"/>
                    <a:pt x="0" y="1929"/>
                  </a:cubicBezTo>
                  <a:cubicBezTo>
                    <a:pt x="0" y="20829"/>
                    <a:pt x="0" y="20829"/>
                    <a:pt x="0" y="20829"/>
                  </a:cubicBezTo>
                  <a:cubicBezTo>
                    <a:pt x="0" y="21214"/>
                    <a:pt x="745" y="21407"/>
                    <a:pt x="745" y="21600"/>
                  </a:cubicBezTo>
                  <a:cubicBezTo>
                    <a:pt x="1490" y="21600"/>
                    <a:pt x="1490" y="21407"/>
                    <a:pt x="1490" y="21407"/>
                  </a:cubicBezTo>
                  <a:cubicBezTo>
                    <a:pt x="2979" y="21021"/>
                    <a:pt x="4469" y="20636"/>
                    <a:pt x="5959" y="20443"/>
                  </a:cubicBezTo>
                  <a:cubicBezTo>
                    <a:pt x="5959" y="1929"/>
                    <a:pt x="5959" y="1929"/>
                    <a:pt x="5959" y="1929"/>
                  </a:cubicBezTo>
                  <a:cubicBezTo>
                    <a:pt x="5959" y="1736"/>
                    <a:pt x="6703" y="1543"/>
                    <a:pt x="7448" y="1543"/>
                  </a:cubicBezTo>
                  <a:cubicBezTo>
                    <a:pt x="8193" y="1543"/>
                    <a:pt x="8193" y="1543"/>
                    <a:pt x="8193" y="1543"/>
                  </a:cubicBezTo>
                  <a:cubicBezTo>
                    <a:pt x="8193" y="20443"/>
                    <a:pt x="8193" y="20443"/>
                    <a:pt x="8193" y="20443"/>
                  </a:cubicBezTo>
                  <a:cubicBezTo>
                    <a:pt x="8193" y="20443"/>
                    <a:pt x="8938" y="20443"/>
                    <a:pt x="8938" y="20443"/>
                  </a:cubicBezTo>
                  <a:cubicBezTo>
                    <a:pt x="8938" y="20443"/>
                    <a:pt x="8938" y="20443"/>
                    <a:pt x="8938" y="20443"/>
                  </a:cubicBezTo>
                  <a:cubicBezTo>
                    <a:pt x="12662" y="20443"/>
                    <a:pt x="12662" y="20443"/>
                    <a:pt x="12662" y="20443"/>
                  </a:cubicBezTo>
                  <a:cubicBezTo>
                    <a:pt x="12662" y="20443"/>
                    <a:pt x="12662" y="20443"/>
                    <a:pt x="12662" y="20443"/>
                  </a:cubicBezTo>
                  <a:cubicBezTo>
                    <a:pt x="13407" y="20443"/>
                    <a:pt x="13407" y="20443"/>
                    <a:pt x="14152" y="20443"/>
                  </a:cubicBezTo>
                  <a:cubicBezTo>
                    <a:pt x="14152" y="1543"/>
                    <a:pt x="14152" y="1543"/>
                    <a:pt x="14152" y="1543"/>
                  </a:cubicBezTo>
                  <a:cubicBezTo>
                    <a:pt x="14152" y="1543"/>
                    <a:pt x="14152" y="1543"/>
                    <a:pt x="14152" y="1543"/>
                  </a:cubicBezTo>
                  <a:cubicBezTo>
                    <a:pt x="14897" y="1543"/>
                    <a:pt x="15641" y="1736"/>
                    <a:pt x="15641" y="1929"/>
                  </a:cubicBezTo>
                  <a:cubicBezTo>
                    <a:pt x="15641" y="20443"/>
                    <a:pt x="15641" y="20443"/>
                    <a:pt x="15641" y="20443"/>
                  </a:cubicBezTo>
                  <a:cubicBezTo>
                    <a:pt x="17876" y="20636"/>
                    <a:pt x="19366" y="21021"/>
                    <a:pt x="20110" y="2140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39" name="Freeform 247"/>
            <p:cNvSpPr/>
            <p:nvPr/>
          </p:nvSpPr>
          <p:spPr>
            <a:xfrm>
              <a:off x="4221264" y="4685650"/>
              <a:ext cx="33648" cy="35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82" y="0"/>
                  </a:moveTo>
                  <a:cubicBezTo>
                    <a:pt x="7855" y="0"/>
                    <a:pt x="3927" y="1800"/>
                    <a:pt x="0" y="3600"/>
                  </a:cubicBezTo>
                  <a:cubicBezTo>
                    <a:pt x="1964" y="5400"/>
                    <a:pt x="1964" y="7200"/>
                    <a:pt x="3927" y="9000"/>
                  </a:cubicBezTo>
                  <a:cubicBezTo>
                    <a:pt x="1964" y="10800"/>
                    <a:pt x="1964" y="10800"/>
                    <a:pt x="1964" y="12600"/>
                  </a:cubicBezTo>
                  <a:cubicBezTo>
                    <a:pt x="1964" y="14400"/>
                    <a:pt x="1964" y="16200"/>
                    <a:pt x="3927" y="18000"/>
                  </a:cubicBezTo>
                  <a:cubicBezTo>
                    <a:pt x="5891" y="19800"/>
                    <a:pt x="7855" y="21600"/>
                    <a:pt x="11782" y="21600"/>
                  </a:cubicBezTo>
                  <a:cubicBezTo>
                    <a:pt x="13745" y="21600"/>
                    <a:pt x="15709" y="19800"/>
                    <a:pt x="17673" y="18000"/>
                  </a:cubicBezTo>
                  <a:cubicBezTo>
                    <a:pt x="19636" y="16200"/>
                    <a:pt x="19636" y="14400"/>
                    <a:pt x="19636" y="12600"/>
                  </a:cubicBezTo>
                  <a:cubicBezTo>
                    <a:pt x="19636" y="10800"/>
                    <a:pt x="19636" y="10800"/>
                    <a:pt x="19636" y="9000"/>
                  </a:cubicBezTo>
                  <a:cubicBezTo>
                    <a:pt x="19636" y="7200"/>
                    <a:pt x="21600" y="5400"/>
                    <a:pt x="21600" y="3600"/>
                  </a:cubicBezTo>
                  <a:cubicBezTo>
                    <a:pt x="19636" y="1800"/>
                    <a:pt x="15709" y="0"/>
                    <a:pt x="11782" y="0"/>
                  </a:cubicBezTo>
                  <a:close/>
                  <a:moveTo>
                    <a:pt x="11782" y="19800"/>
                  </a:moveTo>
                  <a:cubicBezTo>
                    <a:pt x="7855" y="19800"/>
                    <a:pt x="3927" y="16200"/>
                    <a:pt x="3927" y="12600"/>
                  </a:cubicBezTo>
                  <a:cubicBezTo>
                    <a:pt x="3927" y="12600"/>
                    <a:pt x="3927" y="10800"/>
                    <a:pt x="5891" y="10800"/>
                  </a:cubicBezTo>
                  <a:cubicBezTo>
                    <a:pt x="7855" y="12600"/>
                    <a:pt x="9818" y="12600"/>
                    <a:pt x="11782" y="12600"/>
                  </a:cubicBezTo>
                  <a:cubicBezTo>
                    <a:pt x="11782" y="12600"/>
                    <a:pt x="15709" y="12600"/>
                    <a:pt x="17673" y="10800"/>
                  </a:cubicBezTo>
                  <a:cubicBezTo>
                    <a:pt x="17673" y="10800"/>
                    <a:pt x="17673" y="12600"/>
                    <a:pt x="17673" y="12600"/>
                  </a:cubicBezTo>
                  <a:cubicBezTo>
                    <a:pt x="17673" y="16200"/>
                    <a:pt x="15709" y="19800"/>
                    <a:pt x="11782" y="19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0" name="Freeform 248"/>
            <p:cNvSpPr/>
            <p:nvPr/>
          </p:nvSpPr>
          <p:spPr>
            <a:xfrm>
              <a:off x="4206635" y="4616892"/>
              <a:ext cx="64079" cy="7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5" h="21600" extrusionOk="0">
                  <a:moveTo>
                    <a:pt x="20618" y="9000"/>
                  </a:moveTo>
                  <a:cubicBezTo>
                    <a:pt x="21600" y="7200"/>
                    <a:pt x="20618" y="4500"/>
                    <a:pt x="19636" y="2700"/>
                  </a:cubicBezTo>
                  <a:cubicBezTo>
                    <a:pt x="17673" y="900"/>
                    <a:pt x="15709" y="0"/>
                    <a:pt x="12764" y="0"/>
                  </a:cubicBezTo>
                  <a:cubicBezTo>
                    <a:pt x="7855" y="0"/>
                    <a:pt x="7855" y="0"/>
                    <a:pt x="7855" y="0"/>
                  </a:cubicBezTo>
                  <a:cubicBezTo>
                    <a:pt x="4909" y="0"/>
                    <a:pt x="2945" y="900"/>
                    <a:pt x="982" y="2700"/>
                  </a:cubicBezTo>
                  <a:cubicBezTo>
                    <a:pt x="0" y="4500"/>
                    <a:pt x="0" y="7200"/>
                    <a:pt x="0" y="9000"/>
                  </a:cubicBezTo>
                  <a:cubicBezTo>
                    <a:pt x="4909" y="21600"/>
                    <a:pt x="4909" y="21600"/>
                    <a:pt x="4909" y="21600"/>
                  </a:cubicBezTo>
                  <a:cubicBezTo>
                    <a:pt x="5891" y="20700"/>
                    <a:pt x="7855" y="19800"/>
                    <a:pt x="10800" y="19800"/>
                  </a:cubicBezTo>
                  <a:cubicBezTo>
                    <a:pt x="12764" y="19800"/>
                    <a:pt x="14727" y="20700"/>
                    <a:pt x="16691" y="21600"/>
                  </a:cubicBezTo>
                  <a:lnTo>
                    <a:pt x="20618" y="9000"/>
                  </a:lnTo>
                  <a:close/>
                  <a:moveTo>
                    <a:pt x="10800" y="14400"/>
                  </a:moveTo>
                  <a:cubicBezTo>
                    <a:pt x="7855" y="7200"/>
                    <a:pt x="7855" y="7200"/>
                    <a:pt x="7855" y="7200"/>
                  </a:cubicBezTo>
                  <a:cubicBezTo>
                    <a:pt x="12764" y="7200"/>
                    <a:pt x="12764" y="7200"/>
                    <a:pt x="12764" y="7200"/>
                  </a:cubicBezTo>
                  <a:lnTo>
                    <a:pt x="10800" y="144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4" name="组合 563"/>
          <p:cNvGrpSpPr/>
          <p:nvPr/>
        </p:nvGrpSpPr>
        <p:grpSpPr>
          <a:xfrm>
            <a:off x="623652" y="4089195"/>
            <a:ext cx="307193" cy="282790"/>
            <a:chOff x="3018764" y="4372140"/>
            <a:chExt cx="307193" cy="282790"/>
          </a:xfrm>
        </p:grpSpPr>
        <p:sp>
          <p:nvSpPr>
            <p:cNvPr id="265" name="Freeform 273"/>
            <p:cNvSpPr/>
            <p:nvPr/>
          </p:nvSpPr>
          <p:spPr>
            <a:xfrm>
              <a:off x="3018764" y="4372140"/>
              <a:ext cx="301341" cy="218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4" h="21500" extrusionOk="0">
                  <a:moveTo>
                    <a:pt x="19588" y="20624"/>
                  </a:moveTo>
                  <a:cubicBezTo>
                    <a:pt x="20223" y="20624"/>
                    <a:pt x="20859" y="20624"/>
                    <a:pt x="21282" y="21208"/>
                  </a:cubicBezTo>
                  <a:cubicBezTo>
                    <a:pt x="21494" y="20916"/>
                    <a:pt x="21494" y="20624"/>
                    <a:pt x="21494" y="20332"/>
                  </a:cubicBezTo>
                  <a:cubicBezTo>
                    <a:pt x="21494" y="9532"/>
                    <a:pt x="21494" y="9532"/>
                    <a:pt x="21494" y="9532"/>
                  </a:cubicBezTo>
                  <a:cubicBezTo>
                    <a:pt x="21494" y="8949"/>
                    <a:pt x="21282" y="8657"/>
                    <a:pt x="20647" y="8365"/>
                  </a:cubicBezTo>
                  <a:cubicBezTo>
                    <a:pt x="5188" y="6905"/>
                    <a:pt x="5188" y="6905"/>
                    <a:pt x="5188" y="6905"/>
                  </a:cubicBezTo>
                  <a:cubicBezTo>
                    <a:pt x="4976" y="5738"/>
                    <a:pt x="4976" y="5738"/>
                    <a:pt x="4976" y="5738"/>
                  </a:cubicBezTo>
                  <a:cubicBezTo>
                    <a:pt x="4976" y="5446"/>
                    <a:pt x="4976" y="5446"/>
                    <a:pt x="4765" y="5154"/>
                  </a:cubicBezTo>
                  <a:cubicBezTo>
                    <a:pt x="1588" y="484"/>
                    <a:pt x="1588" y="484"/>
                    <a:pt x="1588" y="484"/>
                  </a:cubicBezTo>
                  <a:cubicBezTo>
                    <a:pt x="1165" y="-100"/>
                    <a:pt x="741" y="-100"/>
                    <a:pt x="318" y="192"/>
                  </a:cubicBezTo>
                  <a:cubicBezTo>
                    <a:pt x="-106" y="776"/>
                    <a:pt x="-106" y="1651"/>
                    <a:pt x="318" y="1943"/>
                  </a:cubicBezTo>
                  <a:cubicBezTo>
                    <a:pt x="3494" y="6614"/>
                    <a:pt x="3494" y="6614"/>
                    <a:pt x="3494" y="6614"/>
                  </a:cubicBezTo>
                  <a:cubicBezTo>
                    <a:pt x="4976" y="20332"/>
                    <a:pt x="4976" y="20332"/>
                    <a:pt x="4976" y="20332"/>
                  </a:cubicBezTo>
                  <a:cubicBezTo>
                    <a:pt x="4976" y="20624"/>
                    <a:pt x="5188" y="20916"/>
                    <a:pt x="5400" y="21208"/>
                  </a:cubicBezTo>
                  <a:cubicBezTo>
                    <a:pt x="5823" y="20916"/>
                    <a:pt x="6459" y="20624"/>
                    <a:pt x="7094" y="20624"/>
                  </a:cubicBezTo>
                  <a:cubicBezTo>
                    <a:pt x="7729" y="20624"/>
                    <a:pt x="8365" y="20916"/>
                    <a:pt x="8788" y="21500"/>
                  </a:cubicBezTo>
                  <a:cubicBezTo>
                    <a:pt x="17682" y="21500"/>
                    <a:pt x="17682" y="21500"/>
                    <a:pt x="17682" y="21500"/>
                  </a:cubicBezTo>
                  <a:cubicBezTo>
                    <a:pt x="18318" y="20916"/>
                    <a:pt x="18953" y="20624"/>
                    <a:pt x="19588" y="20624"/>
                  </a:cubicBezTo>
                  <a:close/>
                  <a:moveTo>
                    <a:pt x="6670" y="19165"/>
                  </a:moveTo>
                  <a:cubicBezTo>
                    <a:pt x="5400" y="9241"/>
                    <a:pt x="5400" y="9241"/>
                    <a:pt x="5400" y="9241"/>
                  </a:cubicBezTo>
                  <a:cubicBezTo>
                    <a:pt x="19800" y="10700"/>
                    <a:pt x="19800" y="10700"/>
                    <a:pt x="19800" y="10700"/>
                  </a:cubicBezTo>
                  <a:cubicBezTo>
                    <a:pt x="19800" y="19165"/>
                    <a:pt x="19800" y="19165"/>
                    <a:pt x="19800" y="19165"/>
                  </a:cubicBezTo>
                  <a:lnTo>
                    <a:pt x="6670" y="1916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6" name="Freeform 274"/>
            <p:cNvSpPr/>
            <p:nvPr/>
          </p:nvSpPr>
          <p:spPr>
            <a:xfrm>
              <a:off x="3086037" y="4593486"/>
              <a:ext cx="61443" cy="61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4" y="0"/>
                  </a:moveTo>
                  <a:cubicBezTo>
                    <a:pt x="5143" y="0"/>
                    <a:pt x="0" y="4114"/>
                    <a:pt x="0" y="10286"/>
                  </a:cubicBezTo>
                  <a:cubicBezTo>
                    <a:pt x="0" y="16457"/>
                    <a:pt x="5143" y="21600"/>
                    <a:pt x="11314" y="21600"/>
                  </a:cubicBezTo>
                  <a:cubicBezTo>
                    <a:pt x="17486" y="21600"/>
                    <a:pt x="21600" y="16457"/>
                    <a:pt x="21600" y="10286"/>
                  </a:cubicBezTo>
                  <a:cubicBezTo>
                    <a:pt x="21600" y="4114"/>
                    <a:pt x="17486" y="0"/>
                    <a:pt x="11314" y="0"/>
                  </a:cubicBezTo>
                  <a:close/>
                  <a:moveTo>
                    <a:pt x="11314" y="13371"/>
                  </a:moveTo>
                  <a:cubicBezTo>
                    <a:pt x="9257" y="13371"/>
                    <a:pt x="8229" y="12343"/>
                    <a:pt x="8229" y="10286"/>
                  </a:cubicBezTo>
                  <a:cubicBezTo>
                    <a:pt x="8229" y="9257"/>
                    <a:pt x="9257" y="8229"/>
                    <a:pt x="11314" y="8229"/>
                  </a:cubicBezTo>
                  <a:cubicBezTo>
                    <a:pt x="12343" y="8229"/>
                    <a:pt x="13371" y="9257"/>
                    <a:pt x="13371" y="10286"/>
                  </a:cubicBezTo>
                  <a:cubicBezTo>
                    <a:pt x="13371" y="12343"/>
                    <a:pt x="12343" y="13371"/>
                    <a:pt x="11314" y="133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7" name="Freeform 275"/>
            <p:cNvSpPr/>
            <p:nvPr/>
          </p:nvSpPr>
          <p:spPr>
            <a:xfrm>
              <a:off x="3263051" y="4593486"/>
              <a:ext cx="62906" cy="61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86" y="21600"/>
                  </a:moveTo>
                  <a:cubicBezTo>
                    <a:pt x="16457" y="21600"/>
                    <a:pt x="21600" y="16457"/>
                    <a:pt x="21600" y="10286"/>
                  </a:cubicBezTo>
                  <a:cubicBezTo>
                    <a:pt x="21600" y="4114"/>
                    <a:pt x="16457" y="0"/>
                    <a:pt x="10286" y="0"/>
                  </a:cubicBezTo>
                  <a:cubicBezTo>
                    <a:pt x="4114" y="0"/>
                    <a:pt x="0" y="4114"/>
                    <a:pt x="0" y="10286"/>
                  </a:cubicBezTo>
                  <a:cubicBezTo>
                    <a:pt x="0" y="16457"/>
                    <a:pt x="4114" y="21600"/>
                    <a:pt x="10286" y="21600"/>
                  </a:cubicBezTo>
                  <a:close/>
                  <a:moveTo>
                    <a:pt x="10286" y="8229"/>
                  </a:moveTo>
                  <a:cubicBezTo>
                    <a:pt x="12343" y="8229"/>
                    <a:pt x="13371" y="9257"/>
                    <a:pt x="13371" y="10286"/>
                  </a:cubicBezTo>
                  <a:cubicBezTo>
                    <a:pt x="13371" y="12343"/>
                    <a:pt x="12343" y="13371"/>
                    <a:pt x="10286" y="13371"/>
                  </a:cubicBezTo>
                  <a:cubicBezTo>
                    <a:pt x="9257" y="13371"/>
                    <a:pt x="8229" y="12343"/>
                    <a:pt x="8229" y="10286"/>
                  </a:cubicBezTo>
                  <a:cubicBezTo>
                    <a:pt x="8229" y="9257"/>
                    <a:pt x="9257" y="8229"/>
                    <a:pt x="10286" y="82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288" name="Freeform 296"/>
          <p:cNvSpPr/>
          <p:nvPr/>
        </p:nvSpPr>
        <p:spPr>
          <a:xfrm>
            <a:off x="2492108" y="4122334"/>
            <a:ext cx="405229" cy="216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48"/>
                </a:moveTo>
                <a:cubicBezTo>
                  <a:pt x="0" y="16866"/>
                  <a:pt x="2523" y="21600"/>
                  <a:pt x="5676" y="21600"/>
                </a:cubicBezTo>
                <a:cubicBezTo>
                  <a:pt x="5991" y="21600"/>
                  <a:pt x="6464" y="21600"/>
                  <a:pt x="6780" y="21304"/>
                </a:cubicBezTo>
                <a:cubicBezTo>
                  <a:pt x="9460" y="20416"/>
                  <a:pt x="11352" y="15978"/>
                  <a:pt x="11352" y="10948"/>
                </a:cubicBezTo>
                <a:cubicBezTo>
                  <a:pt x="11352" y="10356"/>
                  <a:pt x="11509" y="10060"/>
                  <a:pt x="11509" y="9468"/>
                </a:cubicBezTo>
                <a:cubicBezTo>
                  <a:pt x="11825" y="5918"/>
                  <a:pt x="13244" y="3255"/>
                  <a:pt x="15136" y="2663"/>
                </a:cubicBezTo>
                <a:cubicBezTo>
                  <a:pt x="15293" y="2663"/>
                  <a:pt x="15293" y="2663"/>
                  <a:pt x="15293" y="2663"/>
                </a:cubicBezTo>
                <a:cubicBezTo>
                  <a:pt x="15609" y="2367"/>
                  <a:pt x="15766" y="2367"/>
                  <a:pt x="15924" y="2367"/>
                </a:cubicBezTo>
                <a:cubicBezTo>
                  <a:pt x="16082" y="2367"/>
                  <a:pt x="16397" y="2367"/>
                  <a:pt x="16555" y="2663"/>
                </a:cubicBezTo>
                <a:cubicBezTo>
                  <a:pt x="18447" y="3255"/>
                  <a:pt x="20023" y="5918"/>
                  <a:pt x="20339" y="9468"/>
                </a:cubicBezTo>
                <a:cubicBezTo>
                  <a:pt x="20339" y="10060"/>
                  <a:pt x="20339" y="10356"/>
                  <a:pt x="20339" y="10948"/>
                </a:cubicBezTo>
                <a:cubicBezTo>
                  <a:pt x="20339" y="11244"/>
                  <a:pt x="20339" y="11836"/>
                  <a:pt x="20339" y="12132"/>
                </a:cubicBezTo>
                <a:cubicBezTo>
                  <a:pt x="20023" y="15682"/>
                  <a:pt x="18447" y="18641"/>
                  <a:pt x="16555" y="19233"/>
                </a:cubicBezTo>
                <a:cubicBezTo>
                  <a:pt x="16397" y="19233"/>
                  <a:pt x="16082" y="19233"/>
                  <a:pt x="15924" y="19233"/>
                </a:cubicBezTo>
                <a:cubicBezTo>
                  <a:pt x="14347" y="19233"/>
                  <a:pt x="12928" y="17753"/>
                  <a:pt x="12140" y="15682"/>
                </a:cubicBezTo>
                <a:cubicBezTo>
                  <a:pt x="11982" y="16274"/>
                  <a:pt x="11825" y="17162"/>
                  <a:pt x="11509" y="17753"/>
                </a:cubicBezTo>
                <a:cubicBezTo>
                  <a:pt x="12613" y="20121"/>
                  <a:pt x="14190" y="21600"/>
                  <a:pt x="15924" y="21600"/>
                </a:cubicBezTo>
                <a:cubicBezTo>
                  <a:pt x="16239" y="21600"/>
                  <a:pt x="16712" y="21600"/>
                  <a:pt x="17028" y="21304"/>
                </a:cubicBezTo>
                <a:cubicBezTo>
                  <a:pt x="19708" y="20416"/>
                  <a:pt x="21600" y="15978"/>
                  <a:pt x="21600" y="10948"/>
                </a:cubicBezTo>
                <a:cubicBezTo>
                  <a:pt x="21600" y="5030"/>
                  <a:pt x="19077" y="0"/>
                  <a:pt x="15924" y="0"/>
                </a:cubicBezTo>
                <a:cubicBezTo>
                  <a:pt x="15609" y="0"/>
                  <a:pt x="15293" y="296"/>
                  <a:pt x="14978" y="296"/>
                </a:cubicBezTo>
                <a:cubicBezTo>
                  <a:pt x="12298" y="1184"/>
                  <a:pt x="10091" y="5622"/>
                  <a:pt x="10091" y="10948"/>
                </a:cubicBezTo>
                <a:cubicBezTo>
                  <a:pt x="10091" y="11244"/>
                  <a:pt x="10091" y="11836"/>
                  <a:pt x="10091" y="12132"/>
                </a:cubicBezTo>
                <a:cubicBezTo>
                  <a:pt x="9775" y="15682"/>
                  <a:pt x="8356" y="18641"/>
                  <a:pt x="6307" y="19233"/>
                </a:cubicBezTo>
                <a:cubicBezTo>
                  <a:pt x="6307" y="19233"/>
                  <a:pt x="6307" y="19233"/>
                  <a:pt x="6307" y="19233"/>
                </a:cubicBezTo>
                <a:cubicBezTo>
                  <a:pt x="6149" y="19233"/>
                  <a:pt x="5991" y="19233"/>
                  <a:pt x="5676" y="19233"/>
                </a:cubicBezTo>
                <a:cubicBezTo>
                  <a:pt x="5518" y="19233"/>
                  <a:pt x="5203" y="19233"/>
                  <a:pt x="5045" y="19233"/>
                </a:cubicBezTo>
                <a:cubicBezTo>
                  <a:pt x="3153" y="18641"/>
                  <a:pt x="1577" y="15682"/>
                  <a:pt x="1261" y="12132"/>
                </a:cubicBezTo>
                <a:cubicBezTo>
                  <a:pt x="1261" y="11836"/>
                  <a:pt x="1261" y="11244"/>
                  <a:pt x="1261" y="10948"/>
                </a:cubicBezTo>
                <a:cubicBezTo>
                  <a:pt x="1261" y="10356"/>
                  <a:pt x="1261" y="10060"/>
                  <a:pt x="1261" y="9468"/>
                </a:cubicBezTo>
                <a:cubicBezTo>
                  <a:pt x="1577" y="5918"/>
                  <a:pt x="3153" y="3255"/>
                  <a:pt x="5045" y="2663"/>
                </a:cubicBezTo>
                <a:cubicBezTo>
                  <a:pt x="5203" y="2367"/>
                  <a:pt x="5518" y="2367"/>
                  <a:pt x="5676" y="2367"/>
                </a:cubicBezTo>
                <a:cubicBezTo>
                  <a:pt x="5991" y="2367"/>
                  <a:pt x="6149" y="2367"/>
                  <a:pt x="6307" y="2663"/>
                </a:cubicBezTo>
                <a:cubicBezTo>
                  <a:pt x="7568" y="2959"/>
                  <a:pt x="8672" y="4142"/>
                  <a:pt x="9302" y="6214"/>
                </a:cubicBezTo>
                <a:cubicBezTo>
                  <a:pt x="9618" y="5326"/>
                  <a:pt x="9775" y="4438"/>
                  <a:pt x="9933" y="3847"/>
                </a:cubicBezTo>
                <a:cubicBezTo>
                  <a:pt x="8987" y="1479"/>
                  <a:pt x="7410" y="0"/>
                  <a:pt x="5676" y="0"/>
                </a:cubicBezTo>
                <a:cubicBezTo>
                  <a:pt x="2523" y="0"/>
                  <a:pt x="0" y="5030"/>
                  <a:pt x="0" y="10948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82" name="组合 581"/>
          <p:cNvGrpSpPr/>
          <p:nvPr/>
        </p:nvGrpSpPr>
        <p:grpSpPr>
          <a:xfrm>
            <a:off x="8526959" y="4023586"/>
            <a:ext cx="431563" cy="414008"/>
            <a:chOff x="4556273" y="4824627"/>
            <a:chExt cx="431563" cy="414008"/>
          </a:xfrm>
        </p:grpSpPr>
        <p:sp>
          <p:nvSpPr>
            <p:cNvPr id="341" name="Freeform 350"/>
            <p:cNvSpPr/>
            <p:nvPr/>
          </p:nvSpPr>
          <p:spPr>
            <a:xfrm>
              <a:off x="4626494" y="4929958"/>
              <a:ext cx="152144" cy="210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14"/>
                  </a:moveTo>
                  <a:cubicBezTo>
                    <a:pt x="21176" y="7606"/>
                    <a:pt x="21176" y="6997"/>
                    <a:pt x="20753" y="6085"/>
                  </a:cubicBezTo>
                  <a:cubicBezTo>
                    <a:pt x="19059" y="5476"/>
                    <a:pt x="18212" y="4259"/>
                    <a:pt x="18212" y="2738"/>
                  </a:cubicBezTo>
                  <a:cubicBezTo>
                    <a:pt x="16094" y="913"/>
                    <a:pt x="13553" y="0"/>
                    <a:pt x="11012" y="0"/>
                  </a:cubicBezTo>
                  <a:cubicBezTo>
                    <a:pt x="4659" y="0"/>
                    <a:pt x="0" y="4868"/>
                    <a:pt x="0" y="10952"/>
                  </a:cubicBezTo>
                  <a:cubicBezTo>
                    <a:pt x="0" y="17037"/>
                    <a:pt x="5929" y="21600"/>
                    <a:pt x="11012" y="21600"/>
                  </a:cubicBezTo>
                  <a:cubicBezTo>
                    <a:pt x="15247" y="21600"/>
                    <a:pt x="20329" y="18254"/>
                    <a:pt x="21600" y="13386"/>
                  </a:cubicBezTo>
                  <a:cubicBezTo>
                    <a:pt x="21176" y="13082"/>
                    <a:pt x="20753" y="12777"/>
                    <a:pt x="20753" y="12473"/>
                  </a:cubicBezTo>
                  <a:cubicBezTo>
                    <a:pt x="19906" y="11865"/>
                    <a:pt x="19482" y="10952"/>
                    <a:pt x="20753" y="9431"/>
                  </a:cubicBezTo>
                  <a:lnTo>
                    <a:pt x="21600" y="8214"/>
                  </a:lnTo>
                  <a:close/>
                  <a:moveTo>
                    <a:pt x="11012" y="19166"/>
                  </a:moveTo>
                  <a:cubicBezTo>
                    <a:pt x="8047" y="19166"/>
                    <a:pt x="3388" y="15515"/>
                    <a:pt x="3388" y="10952"/>
                  </a:cubicBezTo>
                  <a:cubicBezTo>
                    <a:pt x="3388" y="6389"/>
                    <a:pt x="6776" y="2434"/>
                    <a:pt x="11012" y="2434"/>
                  </a:cubicBezTo>
                  <a:cubicBezTo>
                    <a:pt x="14824" y="2434"/>
                    <a:pt x="18635" y="6389"/>
                    <a:pt x="18635" y="10952"/>
                  </a:cubicBezTo>
                  <a:cubicBezTo>
                    <a:pt x="18635" y="15515"/>
                    <a:pt x="13976" y="19166"/>
                    <a:pt x="11012" y="1916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2" name="Freeform 351"/>
            <p:cNvSpPr/>
            <p:nvPr/>
          </p:nvSpPr>
          <p:spPr>
            <a:xfrm>
              <a:off x="4556273" y="5123063"/>
              <a:ext cx="292585" cy="11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3" y="21600"/>
                  </a:moveTo>
                  <a:cubicBezTo>
                    <a:pt x="5673" y="21600"/>
                    <a:pt x="5673" y="21600"/>
                    <a:pt x="5673" y="21600"/>
                  </a:cubicBezTo>
                  <a:cubicBezTo>
                    <a:pt x="15927" y="21600"/>
                    <a:pt x="15927" y="21600"/>
                    <a:pt x="15927" y="21600"/>
                  </a:cubicBezTo>
                  <a:cubicBezTo>
                    <a:pt x="20727" y="21600"/>
                    <a:pt x="20727" y="21600"/>
                    <a:pt x="20727" y="21600"/>
                  </a:cubicBezTo>
                  <a:cubicBezTo>
                    <a:pt x="21382" y="21600"/>
                    <a:pt x="21600" y="20492"/>
                    <a:pt x="21600" y="19385"/>
                  </a:cubicBezTo>
                  <a:cubicBezTo>
                    <a:pt x="21600" y="9969"/>
                    <a:pt x="19636" y="3323"/>
                    <a:pt x="15709" y="0"/>
                  </a:cubicBezTo>
                  <a:cubicBezTo>
                    <a:pt x="15491" y="0"/>
                    <a:pt x="15055" y="0"/>
                    <a:pt x="14836" y="1108"/>
                  </a:cubicBezTo>
                  <a:cubicBezTo>
                    <a:pt x="13745" y="4431"/>
                    <a:pt x="12218" y="6646"/>
                    <a:pt x="10909" y="6646"/>
                  </a:cubicBezTo>
                  <a:cubicBezTo>
                    <a:pt x="9600" y="6646"/>
                    <a:pt x="8073" y="4431"/>
                    <a:pt x="6764" y="1108"/>
                  </a:cubicBezTo>
                  <a:cubicBezTo>
                    <a:pt x="6764" y="554"/>
                    <a:pt x="6545" y="554"/>
                    <a:pt x="6545" y="554"/>
                  </a:cubicBezTo>
                  <a:cubicBezTo>
                    <a:pt x="6327" y="0"/>
                    <a:pt x="6109" y="0"/>
                    <a:pt x="5891" y="554"/>
                  </a:cubicBezTo>
                  <a:cubicBezTo>
                    <a:pt x="1964" y="3323"/>
                    <a:pt x="0" y="9969"/>
                    <a:pt x="0" y="19385"/>
                  </a:cubicBezTo>
                  <a:cubicBezTo>
                    <a:pt x="0" y="20492"/>
                    <a:pt x="436" y="21600"/>
                    <a:pt x="873" y="21600"/>
                  </a:cubicBezTo>
                  <a:close/>
                  <a:moveTo>
                    <a:pt x="5891" y="4985"/>
                  </a:moveTo>
                  <a:cubicBezTo>
                    <a:pt x="7418" y="8862"/>
                    <a:pt x="9164" y="11077"/>
                    <a:pt x="10909" y="11077"/>
                  </a:cubicBezTo>
                  <a:cubicBezTo>
                    <a:pt x="12436" y="11077"/>
                    <a:pt x="14182" y="8862"/>
                    <a:pt x="15709" y="4985"/>
                  </a:cubicBezTo>
                  <a:cubicBezTo>
                    <a:pt x="18327" y="7200"/>
                    <a:pt x="19636" y="11077"/>
                    <a:pt x="19855" y="17169"/>
                  </a:cubicBezTo>
                  <a:cubicBezTo>
                    <a:pt x="16800" y="17169"/>
                    <a:pt x="16800" y="17169"/>
                    <a:pt x="16800" y="17169"/>
                  </a:cubicBezTo>
                  <a:cubicBezTo>
                    <a:pt x="16800" y="13846"/>
                    <a:pt x="16800" y="13846"/>
                    <a:pt x="16800" y="13846"/>
                  </a:cubicBezTo>
                  <a:cubicBezTo>
                    <a:pt x="16800" y="12738"/>
                    <a:pt x="16364" y="11631"/>
                    <a:pt x="15927" y="11631"/>
                  </a:cubicBezTo>
                  <a:cubicBezTo>
                    <a:pt x="15491" y="11631"/>
                    <a:pt x="15055" y="12738"/>
                    <a:pt x="15055" y="13846"/>
                  </a:cubicBezTo>
                  <a:cubicBezTo>
                    <a:pt x="15055" y="17169"/>
                    <a:pt x="15055" y="17169"/>
                    <a:pt x="15055" y="17169"/>
                  </a:cubicBezTo>
                  <a:cubicBezTo>
                    <a:pt x="6545" y="17169"/>
                    <a:pt x="6545" y="17169"/>
                    <a:pt x="6545" y="17169"/>
                  </a:cubicBezTo>
                  <a:cubicBezTo>
                    <a:pt x="6545" y="13846"/>
                    <a:pt x="6545" y="13846"/>
                    <a:pt x="6545" y="13846"/>
                  </a:cubicBezTo>
                  <a:cubicBezTo>
                    <a:pt x="6545" y="12738"/>
                    <a:pt x="6327" y="11631"/>
                    <a:pt x="5673" y="11631"/>
                  </a:cubicBezTo>
                  <a:cubicBezTo>
                    <a:pt x="5236" y="11631"/>
                    <a:pt x="4800" y="12738"/>
                    <a:pt x="4800" y="13846"/>
                  </a:cubicBezTo>
                  <a:cubicBezTo>
                    <a:pt x="4800" y="17169"/>
                    <a:pt x="4800" y="17169"/>
                    <a:pt x="4800" y="17169"/>
                  </a:cubicBezTo>
                  <a:cubicBezTo>
                    <a:pt x="1745" y="17169"/>
                    <a:pt x="1745" y="17169"/>
                    <a:pt x="1745" y="17169"/>
                  </a:cubicBezTo>
                  <a:cubicBezTo>
                    <a:pt x="1964" y="11631"/>
                    <a:pt x="3491" y="7200"/>
                    <a:pt x="5891" y="498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3" name="Freeform 352"/>
            <p:cNvSpPr/>
            <p:nvPr/>
          </p:nvSpPr>
          <p:spPr>
            <a:xfrm>
              <a:off x="4765471" y="4824627"/>
              <a:ext cx="222365" cy="226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623"/>
                  </a:moveTo>
                  <a:cubicBezTo>
                    <a:pt x="21600" y="2805"/>
                    <a:pt x="21600" y="2805"/>
                    <a:pt x="21600" y="2805"/>
                  </a:cubicBezTo>
                  <a:cubicBezTo>
                    <a:pt x="21600" y="1122"/>
                    <a:pt x="20160" y="0"/>
                    <a:pt x="187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1152" y="0"/>
                    <a:pt x="0" y="1122"/>
                    <a:pt x="0" y="2805"/>
                  </a:cubicBezTo>
                  <a:cubicBezTo>
                    <a:pt x="0" y="12623"/>
                    <a:pt x="0" y="12623"/>
                    <a:pt x="0" y="12623"/>
                  </a:cubicBezTo>
                  <a:cubicBezTo>
                    <a:pt x="0" y="14026"/>
                    <a:pt x="1152" y="15429"/>
                    <a:pt x="2880" y="15429"/>
                  </a:cubicBezTo>
                  <a:cubicBezTo>
                    <a:pt x="3744" y="15429"/>
                    <a:pt x="3744" y="15429"/>
                    <a:pt x="3744" y="15429"/>
                  </a:cubicBezTo>
                  <a:cubicBezTo>
                    <a:pt x="1728" y="19356"/>
                    <a:pt x="1728" y="19356"/>
                    <a:pt x="1728" y="19356"/>
                  </a:cubicBezTo>
                  <a:cubicBezTo>
                    <a:pt x="1152" y="19917"/>
                    <a:pt x="1152" y="20478"/>
                    <a:pt x="1440" y="21039"/>
                  </a:cubicBezTo>
                  <a:cubicBezTo>
                    <a:pt x="1728" y="21600"/>
                    <a:pt x="2016" y="21600"/>
                    <a:pt x="2592" y="21600"/>
                  </a:cubicBezTo>
                  <a:cubicBezTo>
                    <a:pt x="2880" y="21600"/>
                    <a:pt x="3456" y="21600"/>
                    <a:pt x="3744" y="21319"/>
                  </a:cubicBezTo>
                  <a:cubicBezTo>
                    <a:pt x="14112" y="15990"/>
                    <a:pt x="14112" y="15990"/>
                    <a:pt x="14112" y="15990"/>
                  </a:cubicBezTo>
                  <a:cubicBezTo>
                    <a:pt x="14976" y="15709"/>
                    <a:pt x="16128" y="15429"/>
                    <a:pt x="16704" y="15429"/>
                  </a:cubicBezTo>
                  <a:cubicBezTo>
                    <a:pt x="18720" y="15429"/>
                    <a:pt x="18720" y="15429"/>
                    <a:pt x="18720" y="15429"/>
                  </a:cubicBezTo>
                  <a:cubicBezTo>
                    <a:pt x="20160" y="15429"/>
                    <a:pt x="21600" y="14026"/>
                    <a:pt x="21600" y="12623"/>
                  </a:cubicBezTo>
                  <a:close/>
                  <a:moveTo>
                    <a:pt x="19296" y="12623"/>
                  </a:moveTo>
                  <a:cubicBezTo>
                    <a:pt x="19296" y="12904"/>
                    <a:pt x="19008" y="13184"/>
                    <a:pt x="18720" y="13184"/>
                  </a:cubicBezTo>
                  <a:cubicBezTo>
                    <a:pt x="16704" y="13184"/>
                    <a:pt x="16704" y="13184"/>
                    <a:pt x="16704" y="13184"/>
                  </a:cubicBezTo>
                  <a:cubicBezTo>
                    <a:pt x="15552" y="13184"/>
                    <a:pt x="14112" y="13465"/>
                    <a:pt x="13248" y="14026"/>
                  </a:cubicBezTo>
                  <a:cubicBezTo>
                    <a:pt x="4608" y="18514"/>
                    <a:pt x="4608" y="18514"/>
                    <a:pt x="4608" y="18514"/>
                  </a:cubicBezTo>
                  <a:cubicBezTo>
                    <a:pt x="6048" y="16270"/>
                    <a:pt x="6048" y="16270"/>
                    <a:pt x="6048" y="16270"/>
                  </a:cubicBezTo>
                  <a:cubicBezTo>
                    <a:pt x="6336" y="15429"/>
                    <a:pt x="6336" y="14587"/>
                    <a:pt x="6048" y="14026"/>
                  </a:cubicBezTo>
                  <a:cubicBezTo>
                    <a:pt x="5760" y="13465"/>
                    <a:pt x="4896" y="13184"/>
                    <a:pt x="4032" y="13184"/>
                  </a:cubicBezTo>
                  <a:cubicBezTo>
                    <a:pt x="2880" y="13184"/>
                    <a:pt x="2880" y="13184"/>
                    <a:pt x="2880" y="13184"/>
                  </a:cubicBezTo>
                  <a:cubicBezTo>
                    <a:pt x="2592" y="13184"/>
                    <a:pt x="2304" y="12904"/>
                    <a:pt x="2304" y="12623"/>
                  </a:cubicBezTo>
                  <a:cubicBezTo>
                    <a:pt x="2304" y="2805"/>
                    <a:pt x="2304" y="2805"/>
                    <a:pt x="2304" y="2805"/>
                  </a:cubicBezTo>
                  <a:cubicBezTo>
                    <a:pt x="2304" y="2525"/>
                    <a:pt x="2592" y="2244"/>
                    <a:pt x="2880" y="2244"/>
                  </a:cubicBezTo>
                  <a:cubicBezTo>
                    <a:pt x="18720" y="2244"/>
                    <a:pt x="18720" y="2244"/>
                    <a:pt x="18720" y="2244"/>
                  </a:cubicBezTo>
                  <a:cubicBezTo>
                    <a:pt x="19008" y="2244"/>
                    <a:pt x="19296" y="2525"/>
                    <a:pt x="19296" y="2805"/>
                  </a:cubicBezTo>
                  <a:lnTo>
                    <a:pt x="19296" y="1262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5" name="组合 564"/>
          <p:cNvGrpSpPr/>
          <p:nvPr/>
        </p:nvGrpSpPr>
        <p:grpSpPr>
          <a:xfrm>
            <a:off x="1113060" y="4051382"/>
            <a:ext cx="358416" cy="358417"/>
            <a:chOff x="3526377" y="4327234"/>
            <a:chExt cx="358416" cy="358417"/>
          </a:xfrm>
        </p:grpSpPr>
        <p:sp>
          <p:nvSpPr>
            <p:cNvPr id="344" name="Freeform 353"/>
            <p:cNvSpPr/>
            <p:nvPr/>
          </p:nvSpPr>
          <p:spPr>
            <a:xfrm>
              <a:off x="3526377" y="4327234"/>
              <a:ext cx="358416" cy="358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1" y="0"/>
                  </a:moveTo>
                  <a:cubicBezTo>
                    <a:pt x="4820" y="0"/>
                    <a:pt x="0" y="4820"/>
                    <a:pt x="0" y="10711"/>
                  </a:cubicBezTo>
                  <a:cubicBezTo>
                    <a:pt x="0" y="16780"/>
                    <a:pt x="4820" y="21600"/>
                    <a:pt x="10711" y="21600"/>
                  </a:cubicBezTo>
                  <a:cubicBezTo>
                    <a:pt x="16780" y="21600"/>
                    <a:pt x="21600" y="16780"/>
                    <a:pt x="21600" y="10711"/>
                  </a:cubicBezTo>
                  <a:cubicBezTo>
                    <a:pt x="21600" y="4820"/>
                    <a:pt x="16780" y="0"/>
                    <a:pt x="10711" y="0"/>
                  </a:cubicBezTo>
                  <a:close/>
                  <a:moveTo>
                    <a:pt x="10711" y="20172"/>
                  </a:moveTo>
                  <a:cubicBezTo>
                    <a:pt x="5712" y="20172"/>
                    <a:pt x="1428" y="15888"/>
                    <a:pt x="1428" y="10711"/>
                  </a:cubicBezTo>
                  <a:cubicBezTo>
                    <a:pt x="1428" y="5712"/>
                    <a:pt x="5712" y="1428"/>
                    <a:pt x="10711" y="1428"/>
                  </a:cubicBezTo>
                  <a:cubicBezTo>
                    <a:pt x="15888" y="1428"/>
                    <a:pt x="20172" y="5712"/>
                    <a:pt x="20172" y="10711"/>
                  </a:cubicBezTo>
                  <a:cubicBezTo>
                    <a:pt x="20172" y="15888"/>
                    <a:pt x="15888" y="20172"/>
                    <a:pt x="10711" y="2017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5" name="Freeform 354"/>
            <p:cNvSpPr/>
            <p:nvPr/>
          </p:nvSpPr>
          <p:spPr>
            <a:xfrm>
              <a:off x="3605637" y="4405105"/>
              <a:ext cx="199498" cy="200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1" h="21407" extrusionOk="0">
                  <a:moveTo>
                    <a:pt x="18287" y="442"/>
                  </a:moveTo>
                  <a:cubicBezTo>
                    <a:pt x="9208" y="6478"/>
                    <a:pt x="9208" y="6478"/>
                    <a:pt x="9208" y="6478"/>
                  </a:cubicBezTo>
                  <a:cubicBezTo>
                    <a:pt x="8269" y="7113"/>
                    <a:pt x="7017" y="8383"/>
                    <a:pt x="6391" y="9336"/>
                  </a:cubicBezTo>
                  <a:cubicBezTo>
                    <a:pt x="443" y="18548"/>
                    <a:pt x="443" y="18548"/>
                    <a:pt x="443" y="18548"/>
                  </a:cubicBezTo>
                  <a:cubicBezTo>
                    <a:pt x="130" y="18866"/>
                    <a:pt x="-183" y="19819"/>
                    <a:pt x="130" y="20772"/>
                  </a:cubicBezTo>
                  <a:cubicBezTo>
                    <a:pt x="443" y="21089"/>
                    <a:pt x="756" y="21407"/>
                    <a:pt x="1382" y="21407"/>
                  </a:cubicBezTo>
                  <a:cubicBezTo>
                    <a:pt x="1695" y="21407"/>
                    <a:pt x="2321" y="21407"/>
                    <a:pt x="2634" y="21089"/>
                  </a:cubicBezTo>
                  <a:cubicBezTo>
                    <a:pt x="12026" y="15054"/>
                    <a:pt x="12026" y="15054"/>
                    <a:pt x="12026" y="15054"/>
                  </a:cubicBezTo>
                  <a:cubicBezTo>
                    <a:pt x="12965" y="14419"/>
                    <a:pt x="14217" y="13148"/>
                    <a:pt x="14843" y="12195"/>
                  </a:cubicBezTo>
                  <a:cubicBezTo>
                    <a:pt x="20791" y="2666"/>
                    <a:pt x="20791" y="2666"/>
                    <a:pt x="20791" y="2666"/>
                  </a:cubicBezTo>
                  <a:cubicBezTo>
                    <a:pt x="20791" y="2348"/>
                    <a:pt x="21417" y="1713"/>
                    <a:pt x="21104" y="760"/>
                  </a:cubicBezTo>
                  <a:cubicBezTo>
                    <a:pt x="20478" y="-193"/>
                    <a:pt x="19539" y="-193"/>
                    <a:pt x="18287" y="442"/>
                  </a:cubicBezTo>
                  <a:close/>
                  <a:moveTo>
                    <a:pt x="10774" y="12831"/>
                  </a:moveTo>
                  <a:cubicBezTo>
                    <a:pt x="4513" y="16960"/>
                    <a:pt x="4513" y="16960"/>
                    <a:pt x="4513" y="16960"/>
                  </a:cubicBezTo>
                  <a:cubicBezTo>
                    <a:pt x="8269" y="10607"/>
                    <a:pt x="8269" y="10607"/>
                    <a:pt x="8269" y="10607"/>
                  </a:cubicBezTo>
                  <a:cubicBezTo>
                    <a:pt x="8582" y="10607"/>
                    <a:pt x="8582" y="10607"/>
                    <a:pt x="8582" y="10289"/>
                  </a:cubicBezTo>
                  <a:cubicBezTo>
                    <a:pt x="10774" y="12831"/>
                    <a:pt x="10774" y="12831"/>
                    <a:pt x="10774" y="12831"/>
                  </a:cubicBezTo>
                  <a:cubicBezTo>
                    <a:pt x="10774" y="12831"/>
                    <a:pt x="10774" y="12831"/>
                    <a:pt x="10774" y="12831"/>
                  </a:cubicBezTo>
                  <a:close/>
                  <a:moveTo>
                    <a:pt x="12652" y="10925"/>
                  </a:moveTo>
                  <a:cubicBezTo>
                    <a:pt x="12652" y="10925"/>
                    <a:pt x="12652" y="10925"/>
                    <a:pt x="12652" y="10925"/>
                  </a:cubicBezTo>
                  <a:cubicBezTo>
                    <a:pt x="10147" y="8701"/>
                    <a:pt x="10147" y="8701"/>
                    <a:pt x="10147" y="8701"/>
                  </a:cubicBezTo>
                  <a:cubicBezTo>
                    <a:pt x="10460" y="8701"/>
                    <a:pt x="10460" y="8701"/>
                    <a:pt x="10460" y="8383"/>
                  </a:cubicBezTo>
                  <a:cubicBezTo>
                    <a:pt x="16721" y="4572"/>
                    <a:pt x="16721" y="4572"/>
                    <a:pt x="16721" y="4572"/>
                  </a:cubicBezTo>
                  <a:lnTo>
                    <a:pt x="12652" y="1092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7" name="组合 566"/>
          <p:cNvGrpSpPr/>
          <p:nvPr/>
        </p:nvGrpSpPr>
        <p:grpSpPr>
          <a:xfrm>
            <a:off x="1922219" y="4036753"/>
            <a:ext cx="387674" cy="387675"/>
            <a:chOff x="4582606" y="4312605"/>
            <a:chExt cx="387674" cy="387675"/>
          </a:xfrm>
        </p:grpSpPr>
        <p:sp>
          <p:nvSpPr>
            <p:cNvPr id="346" name="Freeform 355"/>
            <p:cNvSpPr/>
            <p:nvPr/>
          </p:nvSpPr>
          <p:spPr>
            <a:xfrm>
              <a:off x="4582606" y="4312605"/>
              <a:ext cx="387674" cy="387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49"/>
                  </a:moveTo>
                  <a:cubicBezTo>
                    <a:pt x="0" y="19951"/>
                    <a:pt x="0" y="19951"/>
                    <a:pt x="0" y="19951"/>
                  </a:cubicBezTo>
                  <a:cubicBezTo>
                    <a:pt x="0" y="20940"/>
                    <a:pt x="660" y="21600"/>
                    <a:pt x="1484" y="21600"/>
                  </a:cubicBezTo>
                  <a:cubicBezTo>
                    <a:pt x="19951" y="21600"/>
                    <a:pt x="19951" y="21600"/>
                    <a:pt x="19951" y="21600"/>
                  </a:cubicBezTo>
                  <a:cubicBezTo>
                    <a:pt x="20776" y="21600"/>
                    <a:pt x="21600" y="20940"/>
                    <a:pt x="21600" y="19951"/>
                  </a:cubicBezTo>
                  <a:cubicBezTo>
                    <a:pt x="21600" y="1649"/>
                    <a:pt x="21600" y="1649"/>
                    <a:pt x="21600" y="1649"/>
                  </a:cubicBezTo>
                  <a:cubicBezTo>
                    <a:pt x="21600" y="660"/>
                    <a:pt x="20776" y="0"/>
                    <a:pt x="19951" y="0"/>
                  </a:cubicBezTo>
                  <a:cubicBezTo>
                    <a:pt x="1484" y="0"/>
                    <a:pt x="1484" y="0"/>
                    <a:pt x="1484" y="0"/>
                  </a:cubicBezTo>
                  <a:cubicBezTo>
                    <a:pt x="660" y="0"/>
                    <a:pt x="0" y="660"/>
                    <a:pt x="0" y="1649"/>
                  </a:cubicBezTo>
                  <a:close/>
                  <a:moveTo>
                    <a:pt x="20281" y="19951"/>
                  </a:moveTo>
                  <a:cubicBezTo>
                    <a:pt x="20281" y="20116"/>
                    <a:pt x="20116" y="20281"/>
                    <a:pt x="19951" y="20281"/>
                  </a:cubicBezTo>
                  <a:cubicBezTo>
                    <a:pt x="1484" y="20281"/>
                    <a:pt x="1484" y="20281"/>
                    <a:pt x="1484" y="20281"/>
                  </a:cubicBezTo>
                  <a:cubicBezTo>
                    <a:pt x="1484" y="20281"/>
                    <a:pt x="1319" y="20116"/>
                    <a:pt x="1319" y="19951"/>
                  </a:cubicBezTo>
                  <a:cubicBezTo>
                    <a:pt x="1319" y="5606"/>
                    <a:pt x="1319" y="5606"/>
                    <a:pt x="1319" y="5606"/>
                  </a:cubicBezTo>
                  <a:cubicBezTo>
                    <a:pt x="20281" y="5606"/>
                    <a:pt x="20281" y="5606"/>
                    <a:pt x="20281" y="5606"/>
                  </a:cubicBezTo>
                  <a:lnTo>
                    <a:pt x="20281" y="19951"/>
                  </a:lnTo>
                  <a:close/>
                  <a:moveTo>
                    <a:pt x="1319" y="1649"/>
                  </a:moveTo>
                  <a:cubicBezTo>
                    <a:pt x="1319" y="1484"/>
                    <a:pt x="1484" y="1319"/>
                    <a:pt x="1484" y="1319"/>
                  </a:cubicBezTo>
                  <a:cubicBezTo>
                    <a:pt x="19951" y="1319"/>
                    <a:pt x="19951" y="1319"/>
                    <a:pt x="19951" y="1319"/>
                  </a:cubicBezTo>
                  <a:cubicBezTo>
                    <a:pt x="20116" y="1319"/>
                    <a:pt x="20281" y="1484"/>
                    <a:pt x="20281" y="1649"/>
                  </a:cubicBezTo>
                  <a:cubicBezTo>
                    <a:pt x="20281" y="4287"/>
                    <a:pt x="20281" y="4287"/>
                    <a:pt x="20281" y="4287"/>
                  </a:cubicBezTo>
                  <a:cubicBezTo>
                    <a:pt x="1319" y="4287"/>
                    <a:pt x="1319" y="4287"/>
                    <a:pt x="1319" y="4287"/>
                  </a:cubicBezTo>
                  <a:lnTo>
                    <a:pt x="1319" y="1649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7" name="Freeform 356"/>
            <p:cNvSpPr/>
            <p:nvPr/>
          </p:nvSpPr>
          <p:spPr>
            <a:xfrm>
              <a:off x="4810822" y="4350641"/>
              <a:ext cx="7899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00" y="0"/>
                  </a:moveTo>
                  <a:cubicBezTo>
                    <a:pt x="3200" y="0"/>
                    <a:pt x="3200" y="0"/>
                    <a:pt x="32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3200" y="21600"/>
                  </a:cubicBezTo>
                  <a:cubicBezTo>
                    <a:pt x="18400" y="21600"/>
                    <a:pt x="18400" y="21600"/>
                    <a:pt x="18400" y="21600"/>
                  </a:cubicBezTo>
                  <a:cubicBezTo>
                    <a:pt x="20000" y="21600"/>
                    <a:pt x="21600" y="16200"/>
                    <a:pt x="21600" y="10800"/>
                  </a:cubicBezTo>
                  <a:cubicBezTo>
                    <a:pt x="21600" y="5400"/>
                    <a:pt x="20000" y="0"/>
                    <a:pt x="184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8" name="Freeform 357"/>
            <p:cNvSpPr/>
            <p:nvPr/>
          </p:nvSpPr>
          <p:spPr>
            <a:xfrm>
              <a:off x="4663067" y="4350641"/>
              <a:ext cx="78998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00" y="0"/>
                  </a:moveTo>
                  <a:cubicBezTo>
                    <a:pt x="3200" y="0"/>
                    <a:pt x="3200" y="0"/>
                    <a:pt x="3200" y="0"/>
                  </a:cubicBezTo>
                  <a:cubicBezTo>
                    <a:pt x="1600" y="0"/>
                    <a:pt x="0" y="5400"/>
                    <a:pt x="0" y="10800"/>
                  </a:cubicBezTo>
                  <a:cubicBezTo>
                    <a:pt x="0" y="16200"/>
                    <a:pt x="1600" y="21600"/>
                    <a:pt x="3200" y="21600"/>
                  </a:cubicBezTo>
                  <a:cubicBezTo>
                    <a:pt x="18400" y="21600"/>
                    <a:pt x="18400" y="21600"/>
                    <a:pt x="18400" y="21600"/>
                  </a:cubicBezTo>
                  <a:cubicBezTo>
                    <a:pt x="20000" y="21600"/>
                    <a:pt x="21600" y="16200"/>
                    <a:pt x="21600" y="10800"/>
                  </a:cubicBezTo>
                  <a:cubicBezTo>
                    <a:pt x="21600" y="5400"/>
                    <a:pt x="20000" y="0"/>
                    <a:pt x="184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9" name="Freeform 358"/>
            <p:cNvSpPr/>
            <p:nvPr/>
          </p:nvSpPr>
          <p:spPr>
            <a:xfrm>
              <a:off x="4670696" y="4439115"/>
              <a:ext cx="65517" cy="218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9" h="21389" extrusionOk="0">
                  <a:moveTo>
                    <a:pt x="5064" y="6989"/>
                  </a:moveTo>
                  <a:cubicBezTo>
                    <a:pt x="6942" y="6701"/>
                    <a:pt x="9759" y="6413"/>
                    <a:pt x="11638" y="5549"/>
                  </a:cubicBezTo>
                  <a:cubicBezTo>
                    <a:pt x="8820" y="11597"/>
                    <a:pt x="5064" y="19949"/>
                    <a:pt x="5064" y="19949"/>
                  </a:cubicBezTo>
                  <a:cubicBezTo>
                    <a:pt x="5064" y="20813"/>
                    <a:pt x="6003" y="21389"/>
                    <a:pt x="8820" y="21389"/>
                  </a:cubicBezTo>
                  <a:cubicBezTo>
                    <a:pt x="8820" y="21389"/>
                    <a:pt x="8820" y="21389"/>
                    <a:pt x="8820" y="21389"/>
                  </a:cubicBezTo>
                  <a:cubicBezTo>
                    <a:pt x="10699" y="21389"/>
                    <a:pt x="12577" y="20813"/>
                    <a:pt x="12577" y="20237"/>
                  </a:cubicBezTo>
                  <a:cubicBezTo>
                    <a:pt x="12577" y="20237"/>
                    <a:pt x="19151" y="4685"/>
                    <a:pt x="21029" y="1229"/>
                  </a:cubicBezTo>
                  <a:cubicBezTo>
                    <a:pt x="21029" y="653"/>
                    <a:pt x="20090" y="77"/>
                    <a:pt x="18212" y="77"/>
                  </a:cubicBezTo>
                  <a:cubicBezTo>
                    <a:pt x="16333" y="-211"/>
                    <a:pt x="14455" y="365"/>
                    <a:pt x="13516" y="941"/>
                  </a:cubicBezTo>
                  <a:cubicBezTo>
                    <a:pt x="12577" y="1517"/>
                    <a:pt x="6942" y="4397"/>
                    <a:pt x="2246" y="4973"/>
                  </a:cubicBezTo>
                  <a:cubicBezTo>
                    <a:pt x="368" y="5261"/>
                    <a:pt x="-571" y="5837"/>
                    <a:pt x="368" y="6413"/>
                  </a:cubicBezTo>
                  <a:cubicBezTo>
                    <a:pt x="368" y="6989"/>
                    <a:pt x="3186" y="7277"/>
                    <a:pt x="5064" y="698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0" name="Freeform 359"/>
            <p:cNvSpPr/>
            <p:nvPr/>
          </p:nvSpPr>
          <p:spPr>
            <a:xfrm>
              <a:off x="4774564" y="4434027"/>
              <a:ext cx="107627" cy="220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9" h="21600" extrusionOk="0">
                  <a:moveTo>
                    <a:pt x="8181" y="21600"/>
                  </a:moveTo>
                  <a:cubicBezTo>
                    <a:pt x="8181" y="21600"/>
                    <a:pt x="8181" y="21600"/>
                    <a:pt x="8181" y="21600"/>
                  </a:cubicBezTo>
                  <a:cubicBezTo>
                    <a:pt x="12729" y="21600"/>
                    <a:pt x="16708" y="19008"/>
                    <a:pt x="18413" y="15264"/>
                  </a:cubicBezTo>
                  <a:cubicBezTo>
                    <a:pt x="20118" y="11520"/>
                    <a:pt x="18413" y="8064"/>
                    <a:pt x="13866" y="7200"/>
                  </a:cubicBezTo>
                  <a:cubicBezTo>
                    <a:pt x="12160" y="6912"/>
                    <a:pt x="10455" y="7200"/>
                    <a:pt x="8750" y="7488"/>
                  </a:cubicBezTo>
                  <a:cubicBezTo>
                    <a:pt x="10455" y="2880"/>
                    <a:pt x="10455" y="2880"/>
                    <a:pt x="10455" y="2880"/>
                  </a:cubicBezTo>
                  <a:cubicBezTo>
                    <a:pt x="12729" y="3456"/>
                    <a:pt x="16139" y="3456"/>
                    <a:pt x="19550" y="2304"/>
                  </a:cubicBezTo>
                  <a:cubicBezTo>
                    <a:pt x="20687" y="2016"/>
                    <a:pt x="21255" y="1152"/>
                    <a:pt x="20687" y="576"/>
                  </a:cubicBezTo>
                  <a:cubicBezTo>
                    <a:pt x="20118" y="288"/>
                    <a:pt x="18413" y="0"/>
                    <a:pt x="17276" y="288"/>
                  </a:cubicBezTo>
                  <a:cubicBezTo>
                    <a:pt x="14434" y="1152"/>
                    <a:pt x="11592" y="864"/>
                    <a:pt x="9887" y="288"/>
                  </a:cubicBezTo>
                  <a:cubicBezTo>
                    <a:pt x="9318" y="0"/>
                    <a:pt x="8181" y="0"/>
                    <a:pt x="7613" y="0"/>
                  </a:cubicBezTo>
                  <a:cubicBezTo>
                    <a:pt x="7044" y="288"/>
                    <a:pt x="6476" y="576"/>
                    <a:pt x="5908" y="864"/>
                  </a:cubicBezTo>
                  <a:cubicBezTo>
                    <a:pt x="3634" y="9504"/>
                    <a:pt x="3634" y="9504"/>
                    <a:pt x="3634" y="9504"/>
                  </a:cubicBezTo>
                  <a:cubicBezTo>
                    <a:pt x="3634" y="10080"/>
                    <a:pt x="4202" y="10656"/>
                    <a:pt x="4771" y="10656"/>
                  </a:cubicBezTo>
                  <a:cubicBezTo>
                    <a:pt x="5908" y="10944"/>
                    <a:pt x="7044" y="10944"/>
                    <a:pt x="7613" y="10656"/>
                  </a:cubicBezTo>
                  <a:cubicBezTo>
                    <a:pt x="8750" y="10080"/>
                    <a:pt x="11023" y="9216"/>
                    <a:pt x="12160" y="9504"/>
                  </a:cubicBezTo>
                  <a:cubicBezTo>
                    <a:pt x="13866" y="9504"/>
                    <a:pt x="15571" y="11808"/>
                    <a:pt x="14434" y="14688"/>
                  </a:cubicBezTo>
                  <a:cubicBezTo>
                    <a:pt x="12729" y="17856"/>
                    <a:pt x="9318" y="19296"/>
                    <a:pt x="8181" y="19296"/>
                  </a:cubicBezTo>
                  <a:cubicBezTo>
                    <a:pt x="7044" y="19296"/>
                    <a:pt x="5339" y="19008"/>
                    <a:pt x="4202" y="17568"/>
                  </a:cubicBezTo>
                  <a:cubicBezTo>
                    <a:pt x="3634" y="16992"/>
                    <a:pt x="2497" y="16704"/>
                    <a:pt x="1360" y="16992"/>
                  </a:cubicBezTo>
                  <a:cubicBezTo>
                    <a:pt x="223" y="17280"/>
                    <a:pt x="-345" y="17856"/>
                    <a:pt x="223" y="18432"/>
                  </a:cubicBezTo>
                  <a:cubicBezTo>
                    <a:pt x="1929" y="21024"/>
                    <a:pt x="5339" y="21600"/>
                    <a:pt x="8181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8" name="组合 567"/>
          <p:cNvGrpSpPr/>
          <p:nvPr/>
        </p:nvGrpSpPr>
        <p:grpSpPr>
          <a:xfrm>
            <a:off x="3079552" y="4064549"/>
            <a:ext cx="428636" cy="332083"/>
            <a:chOff x="5621281" y="4353567"/>
            <a:chExt cx="428636" cy="332083"/>
          </a:xfrm>
        </p:grpSpPr>
        <p:sp>
          <p:nvSpPr>
            <p:cNvPr id="351" name="Freeform 360"/>
            <p:cNvSpPr/>
            <p:nvPr/>
          </p:nvSpPr>
          <p:spPr>
            <a:xfrm>
              <a:off x="5812923" y="4353567"/>
              <a:ext cx="236994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0"/>
                  </a:moveTo>
                  <a:cubicBezTo>
                    <a:pt x="2700" y="0"/>
                    <a:pt x="2700" y="0"/>
                    <a:pt x="2700" y="0"/>
                  </a:cubicBezTo>
                  <a:cubicBezTo>
                    <a:pt x="1350" y="0"/>
                    <a:pt x="0" y="1108"/>
                    <a:pt x="0" y="2769"/>
                  </a:cubicBezTo>
                  <a:cubicBezTo>
                    <a:pt x="0" y="4708"/>
                    <a:pt x="0" y="4708"/>
                    <a:pt x="0" y="4708"/>
                  </a:cubicBezTo>
                  <a:cubicBezTo>
                    <a:pt x="2160" y="4708"/>
                    <a:pt x="2160" y="4708"/>
                    <a:pt x="2160" y="4708"/>
                  </a:cubicBezTo>
                  <a:cubicBezTo>
                    <a:pt x="2160" y="2769"/>
                    <a:pt x="2160" y="2769"/>
                    <a:pt x="2160" y="2769"/>
                  </a:cubicBezTo>
                  <a:cubicBezTo>
                    <a:pt x="2160" y="2492"/>
                    <a:pt x="2430" y="2215"/>
                    <a:pt x="2700" y="2215"/>
                  </a:cubicBezTo>
                  <a:cubicBezTo>
                    <a:pt x="18900" y="2215"/>
                    <a:pt x="18900" y="2215"/>
                    <a:pt x="18900" y="2215"/>
                  </a:cubicBezTo>
                  <a:cubicBezTo>
                    <a:pt x="19170" y="2215"/>
                    <a:pt x="19440" y="2492"/>
                    <a:pt x="19440" y="2769"/>
                  </a:cubicBezTo>
                  <a:cubicBezTo>
                    <a:pt x="19440" y="14677"/>
                    <a:pt x="19440" y="14677"/>
                    <a:pt x="19440" y="14677"/>
                  </a:cubicBezTo>
                  <a:cubicBezTo>
                    <a:pt x="19440" y="14954"/>
                    <a:pt x="19170" y="14954"/>
                    <a:pt x="18900" y="14954"/>
                  </a:cubicBezTo>
                  <a:cubicBezTo>
                    <a:pt x="18090" y="14954"/>
                    <a:pt x="18090" y="14954"/>
                    <a:pt x="18090" y="14954"/>
                  </a:cubicBezTo>
                  <a:cubicBezTo>
                    <a:pt x="16470" y="14954"/>
                    <a:pt x="15390" y="16338"/>
                    <a:pt x="15390" y="17723"/>
                  </a:cubicBezTo>
                  <a:cubicBezTo>
                    <a:pt x="15390" y="18000"/>
                    <a:pt x="15390" y="18000"/>
                    <a:pt x="15390" y="18000"/>
                  </a:cubicBezTo>
                  <a:cubicBezTo>
                    <a:pt x="14580" y="16615"/>
                    <a:pt x="14580" y="16615"/>
                    <a:pt x="14580" y="16615"/>
                  </a:cubicBezTo>
                  <a:cubicBezTo>
                    <a:pt x="13770" y="15785"/>
                    <a:pt x="12420" y="14954"/>
                    <a:pt x="11340" y="14954"/>
                  </a:cubicBezTo>
                  <a:cubicBezTo>
                    <a:pt x="8370" y="14954"/>
                    <a:pt x="8370" y="14954"/>
                    <a:pt x="8370" y="14954"/>
                  </a:cubicBezTo>
                  <a:cubicBezTo>
                    <a:pt x="8370" y="17169"/>
                    <a:pt x="8370" y="17169"/>
                    <a:pt x="8370" y="17169"/>
                  </a:cubicBezTo>
                  <a:cubicBezTo>
                    <a:pt x="11340" y="17169"/>
                    <a:pt x="11340" y="17169"/>
                    <a:pt x="11340" y="17169"/>
                  </a:cubicBezTo>
                  <a:cubicBezTo>
                    <a:pt x="11610" y="17169"/>
                    <a:pt x="12420" y="17723"/>
                    <a:pt x="12690" y="18000"/>
                  </a:cubicBezTo>
                  <a:cubicBezTo>
                    <a:pt x="14850" y="20769"/>
                    <a:pt x="14850" y="20769"/>
                    <a:pt x="14850" y="20769"/>
                  </a:cubicBezTo>
                  <a:cubicBezTo>
                    <a:pt x="15120" y="21323"/>
                    <a:pt x="15660" y="21600"/>
                    <a:pt x="16200" y="21600"/>
                  </a:cubicBezTo>
                  <a:cubicBezTo>
                    <a:pt x="16740" y="21600"/>
                    <a:pt x="17550" y="21046"/>
                    <a:pt x="17550" y="19662"/>
                  </a:cubicBezTo>
                  <a:cubicBezTo>
                    <a:pt x="17550" y="17723"/>
                    <a:pt x="17550" y="17723"/>
                    <a:pt x="17550" y="17723"/>
                  </a:cubicBezTo>
                  <a:cubicBezTo>
                    <a:pt x="17550" y="17446"/>
                    <a:pt x="17820" y="17169"/>
                    <a:pt x="18090" y="17169"/>
                  </a:cubicBezTo>
                  <a:cubicBezTo>
                    <a:pt x="18900" y="17169"/>
                    <a:pt x="18900" y="17169"/>
                    <a:pt x="18900" y="17169"/>
                  </a:cubicBezTo>
                  <a:cubicBezTo>
                    <a:pt x="20250" y="17169"/>
                    <a:pt x="21600" y="16062"/>
                    <a:pt x="21600" y="14677"/>
                  </a:cubicBezTo>
                  <a:cubicBezTo>
                    <a:pt x="21600" y="2769"/>
                    <a:pt x="21600" y="2769"/>
                    <a:pt x="21600" y="2769"/>
                  </a:cubicBezTo>
                  <a:cubicBezTo>
                    <a:pt x="21600" y="1108"/>
                    <a:pt x="20250" y="0"/>
                    <a:pt x="189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2" name="Freeform 361"/>
            <p:cNvSpPr/>
            <p:nvPr/>
          </p:nvSpPr>
          <p:spPr>
            <a:xfrm>
              <a:off x="5621281" y="4415009"/>
              <a:ext cx="272104" cy="270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954"/>
                  </a:moveTo>
                  <a:cubicBezTo>
                    <a:pt x="0" y="16141"/>
                    <a:pt x="939" y="17090"/>
                    <a:pt x="2348" y="17090"/>
                  </a:cubicBezTo>
                  <a:cubicBezTo>
                    <a:pt x="3757" y="17090"/>
                    <a:pt x="3757" y="17090"/>
                    <a:pt x="3757" y="17090"/>
                  </a:cubicBezTo>
                  <a:cubicBezTo>
                    <a:pt x="3757" y="17090"/>
                    <a:pt x="3991" y="17327"/>
                    <a:pt x="3991" y="17565"/>
                  </a:cubicBezTo>
                  <a:cubicBezTo>
                    <a:pt x="3991" y="19938"/>
                    <a:pt x="3991" y="19938"/>
                    <a:pt x="3991" y="19938"/>
                  </a:cubicBezTo>
                  <a:cubicBezTo>
                    <a:pt x="3991" y="21125"/>
                    <a:pt x="4930" y="21600"/>
                    <a:pt x="5400" y="21600"/>
                  </a:cubicBezTo>
                  <a:cubicBezTo>
                    <a:pt x="5635" y="21600"/>
                    <a:pt x="6104" y="21363"/>
                    <a:pt x="6574" y="20888"/>
                  </a:cubicBezTo>
                  <a:cubicBezTo>
                    <a:pt x="8687" y="17802"/>
                    <a:pt x="8687" y="17802"/>
                    <a:pt x="8687" y="17802"/>
                  </a:cubicBezTo>
                  <a:cubicBezTo>
                    <a:pt x="8922" y="17565"/>
                    <a:pt x="9626" y="17090"/>
                    <a:pt x="10096" y="17090"/>
                  </a:cubicBezTo>
                  <a:cubicBezTo>
                    <a:pt x="19252" y="17090"/>
                    <a:pt x="19252" y="17090"/>
                    <a:pt x="19252" y="17090"/>
                  </a:cubicBezTo>
                  <a:cubicBezTo>
                    <a:pt x="20661" y="17090"/>
                    <a:pt x="21600" y="16141"/>
                    <a:pt x="21600" y="14954"/>
                  </a:cubicBezTo>
                  <a:cubicBezTo>
                    <a:pt x="21600" y="2374"/>
                    <a:pt x="21600" y="2374"/>
                    <a:pt x="21600" y="2374"/>
                  </a:cubicBezTo>
                  <a:cubicBezTo>
                    <a:pt x="21600" y="1187"/>
                    <a:pt x="20661" y="0"/>
                    <a:pt x="19252" y="0"/>
                  </a:cubicBezTo>
                  <a:cubicBezTo>
                    <a:pt x="2348" y="0"/>
                    <a:pt x="2348" y="0"/>
                    <a:pt x="2348" y="0"/>
                  </a:cubicBezTo>
                  <a:cubicBezTo>
                    <a:pt x="939" y="0"/>
                    <a:pt x="0" y="1187"/>
                    <a:pt x="0" y="2374"/>
                  </a:cubicBezTo>
                  <a:lnTo>
                    <a:pt x="0" y="14954"/>
                  </a:lnTo>
                  <a:close/>
                  <a:moveTo>
                    <a:pt x="1878" y="2374"/>
                  </a:moveTo>
                  <a:cubicBezTo>
                    <a:pt x="1878" y="2136"/>
                    <a:pt x="2113" y="1899"/>
                    <a:pt x="2348" y="1899"/>
                  </a:cubicBezTo>
                  <a:cubicBezTo>
                    <a:pt x="19252" y="1899"/>
                    <a:pt x="19252" y="1899"/>
                    <a:pt x="19252" y="1899"/>
                  </a:cubicBezTo>
                  <a:cubicBezTo>
                    <a:pt x="19487" y="1899"/>
                    <a:pt x="19722" y="2136"/>
                    <a:pt x="19722" y="2374"/>
                  </a:cubicBezTo>
                  <a:cubicBezTo>
                    <a:pt x="19722" y="14954"/>
                    <a:pt x="19722" y="14954"/>
                    <a:pt x="19722" y="14954"/>
                  </a:cubicBezTo>
                  <a:cubicBezTo>
                    <a:pt x="19722" y="14954"/>
                    <a:pt x="19487" y="15191"/>
                    <a:pt x="19252" y="15191"/>
                  </a:cubicBezTo>
                  <a:cubicBezTo>
                    <a:pt x="10096" y="15191"/>
                    <a:pt x="10096" y="15191"/>
                    <a:pt x="10096" y="15191"/>
                  </a:cubicBezTo>
                  <a:cubicBezTo>
                    <a:pt x="9157" y="15191"/>
                    <a:pt x="7983" y="15903"/>
                    <a:pt x="7278" y="16615"/>
                  </a:cubicBezTo>
                  <a:cubicBezTo>
                    <a:pt x="5870" y="18514"/>
                    <a:pt x="5870" y="18514"/>
                    <a:pt x="5870" y="18514"/>
                  </a:cubicBezTo>
                  <a:cubicBezTo>
                    <a:pt x="5870" y="17565"/>
                    <a:pt x="5870" y="17565"/>
                    <a:pt x="5870" y="17565"/>
                  </a:cubicBezTo>
                  <a:cubicBezTo>
                    <a:pt x="5870" y="16378"/>
                    <a:pt x="4930" y="15191"/>
                    <a:pt x="3757" y="15191"/>
                  </a:cubicBezTo>
                  <a:cubicBezTo>
                    <a:pt x="2348" y="15191"/>
                    <a:pt x="2348" y="15191"/>
                    <a:pt x="2348" y="15191"/>
                  </a:cubicBezTo>
                  <a:cubicBezTo>
                    <a:pt x="2113" y="15191"/>
                    <a:pt x="1878" y="14954"/>
                    <a:pt x="1878" y="14954"/>
                  </a:cubicBezTo>
                  <a:lnTo>
                    <a:pt x="1878" y="2374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69" name="组合 568"/>
          <p:cNvGrpSpPr/>
          <p:nvPr/>
        </p:nvGrpSpPr>
        <p:grpSpPr>
          <a:xfrm>
            <a:off x="3690403" y="4015374"/>
            <a:ext cx="435734" cy="430432"/>
            <a:chOff x="6160651" y="4284477"/>
            <a:chExt cx="435734" cy="430432"/>
          </a:xfrm>
        </p:grpSpPr>
        <p:sp>
          <p:nvSpPr>
            <p:cNvPr id="353" name="Freeform 362"/>
            <p:cNvSpPr/>
            <p:nvPr/>
          </p:nvSpPr>
          <p:spPr>
            <a:xfrm>
              <a:off x="6215228" y="4284477"/>
              <a:ext cx="213587" cy="199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2" extrusionOk="0">
                  <a:moveTo>
                    <a:pt x="12900" y="13381"/>
                  </a:moveTo>
                  <a:cubicBezTo>
                    <a:pt x="15900" y="14651"/>
                    <a:pt x="15900" y="14651"/>
                    <a:pt x="15900" y="14651"/>
                  </a:cubicBezTo>
                  <a:cubicBezTo>
                    <a:pt x="17700" y="14016"/>
                    <a:pt x="19200" y="13063"/>
                    <a:pt x="20100" y="11475"/>
                  </a:cubicBezTo>
                  <a:cubicBezTo>
                    <a:pt x="21300" y="9251"/>
                    <a:pt x="21600" y="6075"/>
                    <a:pt x="21600" y="4169"/>
                  </a:cubicBezTo>
                  <a:cubicBezTo>
                    <a:pt x="21600" y="4169"/>
                    <a:pt x="21600" y="4169"/>
                    <a:pt x="21600" y="4169"/>
                  </a:cubicBezTo>
                  <a:cubicBezTo>
                    <a:pt x="21600" y="4169"/>
                    <a:pt x="21600" y="4169"/>
                    <a:pt x="21600" y="4169"/>
                  </a:cubicBezTo>
                  <a:cubicBezTo>
                    <a:pt x="21300" y="1946"/>
                    <a:pt x="19800" y="357"/>
                    <a:pt x="18000" y="40"/>
                  </a:cubicBezTo>
                  <a:cubicBezTo>
                    <a:pt x="15900" y="-278"/>
                    <a:pt x="13200" y="1310"/>
                    <a:pt x="11700" y="4169"/>
                  </a:cubicBezTo>
                  <a:cubicBezTo>
                    <a:pt x="11100" y="5757"/>
                    <a:pt x="9900" y="6075"/>
                    <a:pt x="7500" y="6710"/>
                  </a:cubicBezTo>
                  <a:cubicBezTo>
                    <a:pt x="7500" y="6710"/>
                    <a:pt x="7500" y="6710"/>
                    <a:pt x="7500" y="6710"/>
                  </a:cubicBezTo>
                  <a:cubicBezTo>
                    <a:pt x="6900" y="7028"/>
                    <a:pt x="6300" y="7028"/>
                    <a:pt x="5700" y="7346"/>
                  </a:cubicBezTo>
                  <a:cubicBezTo>
                    <a:pt x="2400" y="8298"/>
                    <a:pt x="300" y="11157"/>
                    <a:pt x="0" y="14334"/>
                  </a:cubicBezTo>
                  <a:cubicBezTo>
                    <a:pt x="0" y="15604"/>
                    <a:pt x="0" y="19416"/>
                    <a:pt x="600" y="20687"/>
                  </a:cubicBezTo>
                  <a:cubicBezTo>
                    <a:pt x="900" y="21004"/>
                    <a:pt x="1500" y="21322"/>
                    <a:pt x="1800" y="21322"/>
                  </a:cubicBezTo>
                  <a:cubicBezTo>
                    <a:pt x="2100" y="21322"/>
                    <a:pt x="2100" y="21322"/>
                    <a:pt x="2400" y="21322"/>
                  </a:cubicBezTo>
                  <a:cubicBezTo>
                    <a:pt x="3000" y="21004"/>
                    <a:pt x="3300" y="20051"/>
                    <a:pt x="3000" y="19416"/>
                  </a:cubicBezTo>
                  <a:cubicBezTo>
                    <a:pt x="2700" y="18781"/>
                    <a:pt x="2400" y="15604"/>
                    <a:pt x="2400" y="14651"/>
                  </a:cubicBezTo>
                  <a:cubicBezTo>
                    <a:pt x="2700" y="12428"/>
                    <a:pt x="4200" y="10522"/>
                    <a:pt x="6300" y="9887"/>
                  </a:cubicBezTo>
                  <a:cubicBezTo>
                    <a:pt x="6900" y="9569"/>
                    <a:pt x="7500" y="9569"/>
                    <a:pt x="7800" y="9251"/>
                  </a:cubicBezTo>
                  <a:cubicBezTo>
                    <a:pt x="8100" y="9251"/>
                    <a:pt x="8100" y="9251"/>
                    <a:pt x="8100" y="9251"/>
                  </a:cubicBezTo>
                  <a:cubicBezTo>
                    <a:pt x="10500" y="8616"/>
                    <a:pt x="12600" y="7981"/>
                    <a:pt x="13800" y="5440"/>
                  </a:cubicBezTo>
                  <a:cubicBezTo>
                    <a:pt x="15000" y="3534"/>
                    <a:pt x="16500" y="2263"/>
                    <a:pt x="17700" y="2581"/>
                  </a:cubicBezTo>
                  <a:cubicBezTo>
                    <a:pt x="18600" y="2898"/>
                    <a:pt x="18900" y="3534"/>
                    <a:pt x="19200" y="4487"/>
                  </a:cubicBezTo>
                  <a:cubicBezTo>
                    <a:pt x="19200" y="6075"/>
                    <a:pt x="18900" y="8298"/>
                    <a:pt x="18000" y="9887"/>
                  </a:cubicBezTo>
                  <a:cubicBezTo>
                    <a:pt x="17100" y="11475"/>
                    <a:pt x="15600" y="12428"/>
                    <a:pt x="12900" y="1338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4" name="Freeform 363"/>
            <p:cNvSpPr/>
            <p:nvPr/>
          </p:nvSpPr>
          <p:spPr>
            <a:xfrm>
              <a:off x="6160651" y="4394528"/>
              <a:ext cx="435734" cy="32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600" extrusionOk="0">
                  <a:moveTo>
                    <a:pt x="5169" y="0"/>
                  </a:moveTo>
                  <a:cubicBezTo>
                    <a:pt x="5024" y="0"/>
                    <a:pt x="5024" y="0"/>
                    <a:pt x="5024" y="0"/>
                  </a:cubicBezTo>
                  <a:cubicBezTo>
                    <a:pt x="4734" y="600"/>
                    <a:pt x="4444" y="1200"/>
                    <a:pt x="4444" y="1800"/>
                  </a:cubicBezTo>
                  <a:cubicBezTo>
                    <a:pt x="5314" y="1600"/>
                    <a:pt x="5314" y="1600"/>
                    <a:pt x="5314" y="1600"/>
                  </a:cubicBezTo>
                  <a:cubicBezTo>
                    <a:pt x="5314" y="1600"/>
                    <a:pt x="5459" y="1600"/>
                    <a:pt x="5459" y="1600"/>
                  </a:cubicBezTo>
                  <a:cubicBezTo>
                    <a:pt x="5894" y="1600"/>
                    <a:pt x="6329" y="1800"/>
                    <a:pt x="6473" y="2000"/>
                  </a:cubicBezTo>
                  <a:cubicBezTo>
                    <a:pt x="20100" y="11400"/>
                    <a:pt x="20100" y="11400"/>
                    <a:pt x="20100" y="11400"/>
                  </a:cubicBezTo>
                  <a:cubicBezTo>
                    <a:pt x="20245" y="11400"/>
                    <a:pt x="20245" y="11600"/>
                    <a:pt x="20245" y="11800"/>
                  </a:cubicBezTo>
                  <a:cubicBezTo>
                    <a:pt x="17201" y="19800"/>
                    <a:pt x="17201" y="19800"/>
                    <a:pt x="17201" y="19800"/>
                  </a:cubicBezTo>
                  <a:cubicBezTo>
                    <a:pt x="17201" y="20000"/>
                    <a:pt x="17056" y="20200"/>
                    <a:pt x="16911" y="20000"/>
                  </a:cubicBezTo>
                  <a:cubicBezTo>
                    <a:pt x="3429" y="10600"/>
                    <a:pt x="3429" y="10600"/>
                    <a:pt x="3429" y="10600"/>
                  </a:cubicBezTo>
                  <a:cubicBezTo>
                    <a:pt x="2994" y="10400"/>
                    <a:pt x="2704" y="9800"/>
                    <a:pt x="2414" y="9400"/>
                  </a:cubicBezTo>
                  <a:cubicBezTo>
                    <a:pt x="1255" y="6200"/>
                    <a:pt x="1255" y="6200"/>
                    <a:pt x="1255" y="6200"/>
                  </a:cubicBezTo>
                  <a:cubicBezTo>
                    <a:pt x="1110" y="6000"/>
                    <a:pt x="1110" y="5400"/>
                    <a:pt x="1255" y="5000"/>
                  </a:cubicBezTo>
                  <a:cubicBezTo>
                    <a:pt x="1980" y="2800"/>
                    <a:pt x="1980" y="2800"/>
                    <a:pt x="1980" y="2800"/>
                  </a:cubicBezTo>
                  <a:cubicBezTo>
                    <a:pt x="1980" y="2800"/>
                    <a:pt x="2124" y="2800"/>
                    <a:pt x="2124" y="2600"/>
                  </a:cubicBezTo>
                  <a:cubicBezTo>
                    <a:pt x="2124" y="2200"/>
                    <a:pt x="2124" y="1800"/>
                    <a:pt x="2124" y="1600"/>
                  </a:cubicBezTo>
                  <a:cubicBezTo>
                    <a:pt x="2124" y="1200"/>
                    <a:pt x="2124" y="1000"/>
                    <a:pt x="2269" y="600"/>
                  </a:cubicBezTo>
                  <a:cubicBezTo>
                    <a:pt x="1690" y="1000"/>
                    <a:pt x="1255" y="1600"/>
                    <a:pt x="965" y="2200"/>
                  </a:cubicBezTo>
                  <a:cubicBezTo>
                    <a:pt x="95" y="4400"/>
                    <a:pt x="95" y="4400"/>
                    <a:pt x="95" y="4400"/>
                  </a:cubicBezTo>
                  <a:cubicBezTo>
                    <a:pt x="-50" y="5200"/>
                    <a:pt x="-50" y="6200"/>
                    <a:pt x="240" y="7000"/>
                  </a:cubicBezTo>
                  <a:cubicBezTo>
                    <a:pt x="1400" y="10200"/>
                    <a:pt x="1400" y="10200"/>
                    <a:pt x="1400" y="10200"/>
                  </a:cubicBezTo>
                  <a:cubicBezTo>
                    <a:pt x="1690" y="11000"/>
                    <a:pt x="2269" y="11600"/>
                    <a:pt x="2849" y="12000"/>
                  </a:cubicBezTo>
                  <a:cubicBezTo>
                    <a:pt x="16476" y="21400"/>
                    <a:pt x="16476" y="21400"/>
                    <a:pt x="16476" y="21400"/>
                  </a:cubicBezTo>
                  <a:cubicBezTo>
                    <a:pt x="16621" y="21600"/>
                    <a:pt x="16766" y="21600"/>
                    <a:pt x="17056" y="21600"/>
                  </a:cubicBezTo>
                  <a:cubicBezTo>
                    <a:pt x="17056" y="21600"/>
                    <a:pt x="17056" y="21600"/>
                    <a:pt x="17056" y="21600"/>
                  </a:cubicBezTo>
                  <a:cubicBezTo>
                    <a:pt x="17636" y="21600"/>
                    <a:pt x="18071" y="21200"/>
                    <a:pt x="18361" y="20600"/>
                  </a:cubicBezTo>
                  <a:cubicBezTo>
                    <a:pt x="21260" y="12600"/>
                    <a:pt x="21260" y="12600"/>
                    <a:pt x="21260" y="12600"/>
                  </a:cubicBezTo>
                  <a:cubicBezTo>
                    <a:pt x="21550" y="11600"/>
                    <a:pt x="21260" y="10400"/>
                    <a:pt x="20680" y="10000"/>
                  </a:cubicBezTo>
                  <a:cubicBezTo>
                    <a:pt x="7053" y="600"/>
                    <a:pt x="7053" y="600"/>
                    <a:pt x="7053" y="600"/>
                  </a:cubicBezTo>
                  <a:cubicBezTo>
                    <a:pt x="6473" y="200"/>
                    <a:pt x="5749" y="0"/>
                    <a:pt x="5169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5" name="Freeform 364"/>
            <p:cNvSpPr/>
            <p:nvPr/>
          </p:nvSpPr>
          <p:spPr>
            <a:xfrm>
              <a:off x="6429190" y="4539018"/>
              <a:ext cx="111492" cy="124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3" h="21161" extrusionOk="0">
                  <a:moveTo>
                    <a:pt x="1558" y="17645"/>
                  </a:moveTo>
                  <a:cubicBezTo>
                    <a:pt x="2098" y="18649"/>
                    <a:pt x="3178" y="19654"/>
                    <a:pt x="4798" y="20659"/>
                  </a:cubicBezTo>
                  <a:cubicBezTo>
                    <a:pt x="6418" y="21161"/>
                    <a:pt x="7498" y="21161"/>
                    <a:pt x="9118" y="21161"/>
                  </a:cubicBezTo>
                  <a:cubicBezTo>
                    <a:pt x="9118" y="21161"/>
                    <a:pt x="9118" y="21161"/>
                    <a:pt x="9118" y="21161"/>
                  </a:cubicBezTo>
                  <a:cubicBezTo>
                    <a:pt x="9118" y="21161"/>
                    <a:pt x="9118" y="21161"/>
                    <a:pt x="9658" y="21161"/>
                  </a:cubicBezTo>
                  <a:cubicBezTo>
                    <a:pt x="12898" y="21161"/>
                    <a:pt x="16138" y="18649"/>
                    <a:pt x="18298" y="14631"/>
                  </a:cubicBezTo>
                  <a:cubicBezTo>
                    <a:pt x="20998" y="9608"/>
                    <a:pt x="20998" y="5589"/>
                    <a:pt x="18298" y="2575"/>
                  </a:cubicBezTo>
                  <a:cubicBezTo>
                    <a:pt x="17218" y="2073"/>
                    <a:pt x="16678" y="1068"/>
                    <a:pt x="15598" y="566"/>
                  </a:cubicBezTo>
                  <a:cubicBezTo>
                    <a:pt x="14518" y="63"/>
                    <a:pt x="13438" y="63"/>
                    <a:pt x="12358" y="63"/>
                  </a:cubicBezTo>
                  <a:cubicBezTo>
                    <a:pt x="8578" y="-439"/>
                    <a:pt x="4798" y="2073"/>
                    <a:pt x="2098" y="6594"/>
                  </a:cubicBezTo>
                  <a:cubicBezTo>
                    <a:pt x="-602" y="11114"/>
                    <a:pt x="-602" y="14631"/>
                    <a:pt x="1558" y="17645"/>
                  </a:cubicBezTo>
                  <a:close/>
                  <a:moveTo>
                    <a:pt x="5878" y="8603"/>
                  </a:moveTo>
                  <a:cubicBezTo>
                    <a:pt x="6958" y="6594"/>
                    <a:pt x="8578" y="3580"/>
                    <a:pt x="11278" y="3580"/>
                  </a:cubicBezTo>
                  <a:cubicBezTo>
                    <a:pt x="12358" y="3580"/>
                    <a:pt x="12898" y="4082"/>
                    <a:pt x="13438" y="4584"/>
                  </a:cubicBezTo>
                  <a:cubicBezTo>
                    <a:pt x="16678" y="5589"/>
                    <a:pt x="16678" y="8603"/>
                    <a:pt x="14518" y="12621"/>
                  </a:cubicBezTo>
                  <a:cubicBezTo>
                    <a:pt x="13438" y="14631"/>
                    <a:pt x="11818" y="17142"/>
                    <a:pt x="9118" y="17142"/>
                  </a:cubicBezTo>
                  <a:cubicBezTo>
                    <a:pt x="8038" y="17142"/>
                    <a:pt x="7498" y="17142"/>
                    <a:pt x="6958" y="16640"/>
                  </a:cubicBezTo>
                  <a:cubicBezTo>
                    <a:pt x="3718" y="15635"/>
                    <a:pt x="3718" y="12621"/>
                    <a:pt x="5878" y="860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6" name="Freeform 365"/>
            <p:cNvSpPr/>
            <p:nvPr/>
          </p:nvSpPr>
          <p:spPr>
            <a:xfrm>
              <a:off x="6257652" y="4451582"/>
              <a:ext cx="111183" cy="127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9" y="17079"/>
                  </a:moveTo>
                  <a:cubicBezTo>
                    <a:pt x="5684" y="16577"/>
                    <a:pt x="4547" y="15070"/>
                    <a:pt x="4547" y="13563"/>
                  </a:cubicBezTo>
                  <a:cubicBezTo>
                    <a:pt x="4547" y="12558"/>
                    <a:pt x="3411" y="11553"/>
                    <a:pt x="2274" y="11553"/>
                  </a:cubicBezTo>
                  <a:cubicBezTo>
                    <a:pt x="2274" y="11553"/>
                    <a:pt x="2274" y="11553"/>
                    <a:pt x="2274" y="11553"/>
                  </a:cubicBezTo>
                  <a:cubicBezTo>
                    <a:pt x="568" y="11553"/>
                    <a:pt x="0" y="12558"/>
                    <a:pt x="0" y="14065"/>
                  </a:cubicBezTo>
                  <a:cubicBezTo>
                    <a:pt x="0" y="15070"/>
                    <a:pt x="568" y="16577"/>
                    <a:pt x="1137" y="18084"/>
                  </a:cubicBezTo>
                  <a:cubicBezTo>
                    <a:pt x="2274" y="19088"/>
                    <a:pt x="3411" y="20093"/>
                    <a:pt x="5116" y="20595"/>
                  </a:cubicBezTo>
                  <a:cubicBezTo>
                    <a:pt x="6821" y="21600"/>
                    <a:pt x="7958" y="21600"/>
                    <a:pt x="9663" y="21600"/>
                  </a:cubicBezTo>
                  <a:cubicBezTo>
                    <a:pt x="9663" y="21600"/>
                    <a:pt x="9663" y="21600"/>
                    <a:pt x="10232" y="21600"/>
                  </a:cubicBezTo>
                  <a:cubicBezTo>
                    <a:pt x="13074" y="21600"/>
                    <a:pt x="15347" y="20595"/>
                    <a:pt x="17053" y="18084"/>
                  </a:cubicBezTo>
                  <a:cubicBezTo>
                    <a:pt x="17621" y="16577"/>
                    <a:pt x="18189" y="14567"/>
                    <a:pt x="17053" y="12558"/>
                  </a:cubicBezTo>
                  <a:cubicBezTo>
                    <a:pt x="16484" y="11051"/>
                    <a:pt x="14779" y="9544"/>
                    <a:pt x="12505" y="8037"/>
                  </a:cubicBezTo>
                  <a:cubicBezTo>
                    <a:pt x="10800" y="7535"/>
                    <a:pt x="10232" y="7033"/>
                    <a:pt x="9663" y="6028"/>
                  </a:cubicBezTo>
                  <a:cubicBezTo>
                    <a:pt x="9663" y="5526"/>
                    <a:pt x="9663" y="5526"/>
                    <a:pt x="9663" y="5023"/>
                  </a:cubicBezTo>
                  <a:cubicBezTo>
                    <a:pt x="10232" y="4521"/>
                    <a:pt x="10800" y="4019"/>
                    <a:pt x="11368" y="4019"/>
                  </a:cubicBezTo>
                  <a:cubicBezTo>
                    <a:pt x="11937" y="4019"/>
                    <a:pt x="13074" y="4019"/>
                    <a:pt x="14211" y="4521"/>
                  </a:cubicBezTo>
                  <a:cubicBezTo>
                    <a:pt x="15916" y="5526"/>
                    <a:pt x="17053" y="6530"/>
                    <a:pt x="17053" y="7535"/>
                  </a:cubicBezTo>
                  <a:cubicBezTo>
                    <a:pt x="17053" y="8540"/>
                    <a:pt x="18189" y="9544"/>
                    <a:pt x="19326" y="9544"/>
                  </a:cubicBezTo>
                  <a:cubicBezTo>
                    <a:pt x="20463" y="9042"/>
                    <a:pt x="21600" y="8037"/>
                    <a:pt x="21600" y="7033"/>
                  </a:cubicBezTo>
                  <a:cubicBezTo>
                    <a:pt x="21600" y="5526"/>
                    <a:pt x="20463" y="4019"/>
                    <a:pt x="19326" y="3014"/>
                  </a:cubicBezTo>
                  <a:cubicBezTo>
                    <a:pt x="18758" y="2512"/>
                    <a:pt x="17621" y="1507"/>
                    <a:pt x="16484" y="1005"/>
                  </a:cubicBezTo>
                  <a:cubicBezTo>
                    <a:pt x="15347" y="502"/>
                    <a:pt x="14211" y="502"/>
                    <a:pt x="13074" y="0"/>
                  </a:cubicBezTo>
                  <a:cubicBezTo>
                    <a:pt x="11937" y="0"/>
                    <a:pt x="11368" y="0"/>
                    <a:pt x="10232" y="0"/>
                  </a:cubicBezTo>
                  <a:cubicBezTo>
                    <a:pt x="8526" y="502"/>
                    <a:pt x="6821" y="1507"/>
                    <a:pt x="5684" y="3014"/>
                  </a:cubicBezTo>
                  <a:cubicBezTo>
                    <a:pt x="5116" y="4521"/>
                    <a:pt x="5116" y="6028"/>
                    <a:pt x="5116" y="7535"/>
                  </a:cubicBezTo>
                  <a:cubicBezTo>
                    <a:pt x="5684" y="8540"/>
                    <a:pt x="6821" y="10549"/>
                    <a:pt x="10232" y="12056"/>
                  </a:cubicBezTo>
                  <a:cubicBezTo>
                    <a:pt x="11937" y="12558"/>
                    <a:pt x="12505" y="13060"/>
                    <a:pt x="13074" y="14065"/>
                  </a:cubicBezTo>
                  <a:cubicBezTo>
                    <a:pt x="13074" y="14567"/>
                    <a:pt x="13074" y="15572"/>
                    <a:pt x="13074" y="16074"/>
                  </a:cubicBezTo>
                  <a:cubicBezTo>
                    <a:pt x="11937" y="17581"/>
                    <a:pt x="9663" y="18084"/>
                    <a:pt x="7389" y="1707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7" name="Freeform 366"/>
            <p:cNvSpPr/>
            <p:nvPr/>
          </p:nvSpPr>
          <p:spPr>
            <a:xfrm>
              <a:off x="6349095" y="4495470"/>
              <a:ext cx="105310" cy="13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0" h="21600" extrusionOk="0">
                  <a:moveTo>
                    <a:pt x="19650" y="2298"/>
                  </a:moveTo>
                  <a:cubicBezTo>
                    <a:pt x="14850" y="460"/>
                    <a:pt x="14850" y="460"/>
                    <a:pt x="14850" y="460"/>
                  </a:cubicBezTo>
                  <a:cubicBezTo>
                    <a:pt x="14250" y="0"/>
                    <a:pt x="13050" y="0"/>
                    <a:pt x="12450" y="0"/>
                  </a:cubicBezTo>
                  <a:cubicBezTo>
                    <a:pt x="11850" y="0"/>
                    <a:pt x="11250" y="0"/>
                    <a:pt x="10650" y="0"/>
                  </a:cubicBezTo>
                  <a:cubicBezTo>
                    <a:pt x="8850" y="460"/>
                    <a:pt x="7650" y="1379"/>
                    <a:pt x="7050" y="2298"/>
                  </a:cubicBezTo>
                  <a:cubicBezTo>
                    <a:pt x="450" y="12409"/>
                    <a:pt x="450" y="12409"/>
                    <a:pt x="450" y="12409"/>
                  </a:cubicBezTo>
                  <a:cubicBezTo>
                    <a:pt x="-150" y="13787"/>
                    <a:pt x="-150" y="15166"/>
                    <a:pt x="450" y="16085"/>
                  </a:cubicBezTo>
                  <a:cubicBezTo>
                    <a:pt x="1050" y="17004"/>
                    <a:pt x="1650" y="17923"/>
                    <a:pt x="2850" y="18383"/>
                  </a:cubicBezTo>
                  <a:cubicBezTo>
                    <a:pt x="10050" y="21140"/>
                    <a:pt x="10050" y="21140"/>
                    <a:pt x="10050" y="21140"/>
                  </a:cubicBezTo>
                  <a:cubicBezTo>
                    <a:pt x="10650" y="21140"/>
                    <a:pt x="11250" y="21600"/>
                    <a:pt x="11250" y="21600"/>
                  </a:cubicBezTo>
                  <a:cubicBezTo>
                    <a:pt x="11850" y="21600"/>
                    <a:pt x="12450" y="21140"/>
                    <a:pt x="13050" y="21140"/>
                  </a:cubicBezTo>
                  <a:cubicBezTo>
                    <a:pt x="13050" y="20681"/>
                    <a:pt x="13650" y="20681"/>
                    <a:pt x="13650" y="20221"/>
                  </a:cubicBezTo>
                  <a:cubicBezTo>
                    <a:pt x="14250" y="19302"/>
                    <a:pt x="13650" y="18383"/>
                    <a:pt x="12450" y="17923"/>
                  </a:cubicBezTo>
                  <a:cubicBezTo>
                    <a:pt x="5250" y="15166"/>
                    <a:pt x="5250" y="15166"/>
                    <a:pt x="5250" y="15166"/>
                  </a:cubicBezTo>
                  <a:cubicBezTo>
                    <a:pt x="4650" y="14706"/>
                    <a:pt x="4650" y="14247"/>
                    <a:pt x="4650" y="14247"/>
                  </a:cubicBezTo>
                  <a:cubicBezTo>
                    <a:pt x="8250" y="9191"/>
                    <a:pt x="8250" y="9191"/>
                    <a:pt x="8250" y="9191"/>
                  </a:cubicBezTo>
                  <a:cubicBezTo>
                    <a:pt x="11250" y="10111"/>
                    <a:pt x="11250" y="10111"/>
                    <a:pt x="11250" y="10111"/>
                  </a:cubicBezTo>
                  <a:cubicBezTo>
                    <a:pt x="11250" y="10570"/>
                    <a:pt x="11850" y="10570"/>
                    <a:pt x="11850" y="10570"/>
                  </a:cubicBezTo>
                  <a:cubicBezTo>
                    <a:pt x="13050" y="10570"/>
                    <a:pt x="13650" y="10111"/>
                    <a:pt x="14250" y="9651"/>
                  </a:cubicBezTo>
                  <a:cubicBezTo>
                    <a:pt x="14850" y="8732"/>
                    <a:pt x="14250" y="7353"/>
                    <a:pt x="13050" y="6894"/>
                  </a:cubicBezTo>
                  <a:cubicBezTo>
                    <a:pt x="10050" y="5974"/>
                    <a:pt x="10050" y="5974"/>
                    <a:pt x="10050" y="5974"/>
                  </a:cubicBezTo>
                  <a:cubicBezTo>
                    <a:pt x="11250" y="4136"/>
                    <a:pt x="11250" y="4136"/>
                    <a:pt x="11250" y="4136"/>
                  </a:cubicBezTo>
                  <a:cubicBezTo>
                    <a:pt x="11250" y="3677"/>
                    <a:pt x="11850" y="3677"/>
                    <a:pt x="11850" y="3677"/>
                  </a:cubicBezTo>
                  <a:cubicBezTo>
                    <a:pt x="11850" y="3677"/>
                    <a:pt x="12450" y="3677"/>
                    <a:pt x="12450" y="3677"/>
                  </a:cubicBezTo>
                  <a:cubicBezTo>
                    <a:pt x="17850" y="5515"/>
                    <a:pt x="17850" y="5515"/>
                    <a:pt x="17850" y="5515"/>
                  </a:cubicBezTo>
                  <a:cubicBezTo>
                    <a:pt x="19050" y="5974"/>
                    <a:pt x="20250" y="5515"/>
                    <a:pt x="20850" y="5055"/>
                  </a:cubicBezTo>
                  <a:cubicBezTo>
                    <a:pt x="21450" y="4136"/>
                    <a:pt x="21450" y="3677"/>
                    <a:pt x="20850" y="3217"/>
                  </a:cubicBezTo>
                  <a:cubicBezTo>
                    <a:pt x="20850" y="2757"/>
                    <a:pt x="20250" y="2757"/>
                    <a:pt x="19650" y="229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8" name="Freeform 367"/>
            <p:cNvSpPr/>
            <p:nvPr/>
          </p:nvSpPr>
          <p:spPr>
            <a:xfrm>
              <a:off x="6194747" y="4439879"/>
              <a:ext cx="76789" cy="70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4123" y="16200"/>
                  </a:moveTo>
                  <a:cubicBezTo>
                    <a:pt x="13292" y="17100"/>
                    <a:pt x="11631" y="17100"/>
                    <a:pt x="10800" y="17100"/>
                  </a:cubicBezTo>
                  <a:cubicBezTo>
                    <a:pt x="8308" y="17100"/>
                    <a:pt x="5815" y="15300"/>
                    <a:pt x="4985" y="13500"/>
                  </a:cubicBezTo>
                  <a:cubicBezTo>
                    <a:pt x="4154" y="10800"/>
                    <a:pt x="3323" y="6300"/>
                    <a:pt x="2492" y="2700"/>
                  </a:cubicBezTo>
                  <a:cubicBezTo>
                    <a:pt x="2492" y="2700"/>
                    <a:pt x="1662" y="3600"/>
                    <a:pt x="831" y="4500"/>
                  </a:cubicBezTo>
                  <a:cubicBezTo>
                    <a:pt x="0" y="6300"/>
                    <a:pt x="0" y="9000"/>
                    <a:pt x="0" y="10800"/>
                  </a:cubicBezTo>
                  <a:cubicBezTo>
                    <a:pt x="0" y="11700"/>
                    <a:pt x="0" y="12600"/>
                    <a:pt x="831" y="13500"/>
                  </a:cubicBezTo>
                  <a:cubicBezTo>
                    <a:pt x="831" y="14400"/>
                    <a:pt x="831" y="14400"/>
                    <a:pt x="1662" y="15300"/>
                  </a:cubicBezTo>
                  <a:cubicBezTo>
                    <a:pt x="1662" y="15300"/>
                    <a:pt x="1662" y="16200"/>
                    <a:pt x="1662" y="16200"/>
                  </a:cubicBezTo>
                  <a:cubicBezTo>
                    <a:pt x="2492" y="18000"/>
                    <a:pt x="4154" y="19800"/>
                    <a:pt x="5815" y="20700"/>
                  </a:cubicBezTo>
                  <a:cubicBezTo>
                    <a:pt x="7477" y="21600"/>
                    <a:pt x="9138" y="21600"/>
                    <a:pt x="10800" y="21600"/>
                  </a:cubicBezTo>
                  <a:cubicBezTo>
                    <a:pt x="14954" y="21600"/>
                    <a:pt x="18277" y="18900"/>
                    <a:pt x="20769" y="15300"/>
                  </a:cubicBezTo>
                  <a:cubicBezTo>
                    <a:pt x="21600" y="12600"/>
                    <a:pt x="21600" y="9000"/>
                    <a:pt x="20769" y="6300"/>
                  </a:cubicBezTo>
                  <a:cubicBezTo>
                    <a:pt x="19938" y="3600"/>
                    <a:pt x="18277" y="900"/>
                    <a:pt x="15785" y="0"/>
                  </a:cubicBezTo>
                  <a:cubicBezTo>
                    <a:pt x="15785" y="2700"/>
                    <a:pt x="16615" y="5400"/>
                    <a:pt x="16615" y="7200"/>
                  </a:cubicBezTo>
                  <a:cubicBezTo>
                    <a:pt x="18277" y="10800"/>
                    <a:pt x="17446" y="14400"/>
                    <a:pt x="14123" y="16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0" name="组合 569"/>
          <p:cNvGrpSpPr/>
          <p:nvPr/>
        </p:nvGrpSpPr>
        <p:grpSpPr>
          <a:xfrm>
            <a:off x="4308352" y="4023586"/>
            <a:ext cx="409969" cy="414008"/>
            <a:chOff x="6689215" y="4292124"/>
            <a:chExt cx="409969" cy="414008"/>
          </a:xfrm>
        </p:grpSpPr>
        <p:sp>
          <p:nvSpPr>
            <p:cNvPr id="359" name="Freeform 368"/>
            <p:cNvSpPr/>
            <p:nvPr/>
          </p:nvSpPr>
          <p:spPr>
            <a:xfrm>
              <a:off x="6689215" y="4292124"/>
              <a:ext cx="402304" cy="405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9" y="13086"/>
                  </a:moveTo>
                  <a:cubicBezTo>
                    <a:pt x="1588" y="13086"/>
                    <a:pt x="1588" y="13086"/>
                    <a:pt x="1588" y="13086"/>
                  </a:cubicBezTo>
                  <a:cubicBezTo>
                    <a:pt x="1906" y="13086"/>
                    <a:pt x="2224" y="13401"/>
                    <a:pt x="2224" y="13559"/>
                  </a:cubicBezTo>
                  <a:cubicBezTo>
                    <a:pt x="2859" y="14820"/>
                    <a:pt x="2859" y="14820"/>
                    <a:pt x="2859" y="14820"/>
                  </a:cubicBezTo>
                  <a:cubicBezTo>
                    <a:pt x="2859" y="14978"/>
                    <a:pt x="2859" y="15451"/>
                    <a:pt x="2700" y="15609"/>
                  </a:cubicBezTo>
                  <a:cubicBezTo>
                    <a:pt x="2541" y="15609"/>
                    <a:pt x="2541" y="15609"/>
                    <a:pt x="2541" y="15609"/>
                  </a:cubicBezTo>
                  <a:cubicBezTo>
                    <a:pt x="2224" y="15924"/>
                    <a:pt x="2065" y="16397"/>
                    <a:pt x="2065" y="16712"/>
                  </a:cubicBezTo>
                  <a:cubicBezTo>
                    <a:pt x="2065" y="17185"/>
                    <a:pt x="2224" y="17501"/>
                    <a:pt x="2541" y="17816"/>
                  </a:cubicBezTo>
                  <a:cubicBezTo>
                    <a:pt x="3653" y="18920"/>
                    <a:pt x="3653" y="18920"/>
                    <a:pt x="3653" y="18920"/>
                  </a:cubicBezTo>
                  <a:cubicBezTo>
                    <a:pt x="4288" y="19550"/>
                    <a:pt x="5241" y="19550"/>
                    <a:pt x="5876" y="18920"/>
                  </a:cubicBezTo>
                  <a:cubicBezTo>
                    <a:pt x="6035" y="18920"/>
                    <a:pt x="6035" y="18920"/>
                    <a:pt x="6035" y="18920"/>
                  </a:cubicBezTo>
                  <a:cubicBezTo>
                    <a:pt x="6194" y="18762"/>
                    <a:pt x="6512" y="18604"/>
                    <a:pt x="6829" y="18762"/>
                  </a:cubicBezTo>
                  <a:cubicBezTo>
                    <a:pt x="7941" y="19235"/>
                    <a:pt x="7941" y="19235"/>
                    <a:pt x="7941" y="19235"/>
                  </a:cubicBezTo>
                  <a:cubicBezTo>
                    <a:pt x="8259" y="19235"/>
                    <a:pt x="8418" y="19550"/>
                    <a:pt x="8418" y="19866"/>
                  </a:cubicBezTo>
                  <a:cubicBezTo>
                    <a:pt x="8418" y="20023"/>
                    <a:pt x="8418" y="20023"/>
                    <a:pt x="8418" y="20023"/>
                  </a:cubicBezTo>
                  <a:cubicBezTo>
                    <a:pt x="8418" y="20812"/>
                    <a:pt x="9053" y="21600"/>
                    <a:pt x="10006" y="21600"/>
                  </a:cubicBezTo>
                  <a:cubicBezTo>
                    <a:pt x="11594" y="21600"/>
                    <a:pt x="11594" y="21600"/>
                    <a:pt x="11594" y="21600"/>
                  </a:cubicBezTo>
                  <a:cubicBezTo>
                    <a:pt x="12388" y="21600"/>
                    <a:pt x="13182" y="20812"/>
                    <a:pt x="13182" y="20023"/>
                  </a:cubicBezTo>
                  <a:cubicBezTo>
                    <a:pt x="13182" y="19866"/>
                    <a:pt x="13182" y="19866"/>
                    <a:pt x="13182" y="19866"/>
                  </a:cubicBezTo>
                  <a:cubicBezTo>
                    <a:pt x="13182" y="19550"/>
                    <a:pt x="13341" y="19235"/>
                    <a:pt x="13500" y="19235"/>
                  </a:cubicBezTo>
                  <a:cubicBezTo>
                    <a:pt x="14612" y="18762"/>
                    <a:pt x="14612" y="18762"/>
                    <a:pt x="14612" y="18762"/>
                  </a:cubicBezTo>
                  <a:cubicBezTo>
                    <a:pt x="13659" y="17816"/>
                    <a:pt x="13659" y="17816"/>
                    <a:pt x="13659" y="17816"/>
                  </a:cubicBezTo>
                  <a:cubicBezTo>
                    <a:pt x="13024" y="17974"/>
                    <a:pt x="13024" y="17974"/>
                    <a:pt x="13024" y="17974"/>
                  </a:cubicBezTo>
                  <a:cubicBezTo>
                    <a:pt x="12388" y="18289"/>
                    <a:pt x="11912" y="19077"/>
                    <a:pt x="11912" y="19866"/>
                  </a:cubicBezTo>
                  <a:cubicBezTo>
                    <a:pt x="11912" y="20023"/>
                    <a:pt x="11912" y="20023"/>
                    <a:pt x="11912" y="20023"/>
                  </a:cubicBezTo>
                  <a:cubicBezTo>
                    <a:pt x="11912" y="20181"/>
                    <a:pt x="11753" y="20339"/>
                    <a:pt x="11594" y="20339"/>
                  </a:cubicBezTo>
                  <a:cubicBezTo>
                    <a:pt x="10006" y="20339"/>
                    <a:pt x="10006" y="20339"/>
                    <a:pt x="10006" y="20339"/>
                  </a:cubicBezTo>
                  <a:cubicBezTo>
                    <a:pt x="9847" y="20339"/>
                    <a:pt x="9688" y="20181"/>
                    <a:pt x="9688" y="20023"/>
                  </a:cubicBezTo>
                  <a:cubicBezTo>
                    <a:pt x="9688" y="19866"/>
                    <a:pt x="9688" y="19866"/>
                    <a:pt x="9688" y="19866"/>
                  </a:cubicBezTo>
                  <a:cubicBezTo>
                    <a:pt x="9688" y="19077"/>
                    <a:pt x="9212" y="18289"/>
                    <a:pt x="8418" y="17974"/>
                  </a:cubicBezTo>
                  <a:cubicBezTo>
                    <a:pt x="7306" y="17501"/>
                    <a:pt x="7306" y="17501"/>
                    <a:pt x="7306" y="17501"/>
                  </a:cubicBezTo>
                  <a:cubicBezTo>
                    <a:pt x="6988" y="17501"/>
                    <a:pt x="6829" y="17343"/>
                    <a:pt x="6512" y="17343"/>
                  </a:cubicBezTo>
                  <a:cubicBezTo>
                    <a:pt x="6035" y="17343"/>
                    <a:pt x="5400" y="17658"/>
                    <a:pt x="5082" y="17974"/>
                  </a:cubicBezTo>
                  <a:cubicBezTo>
                    <a:pt x="4924" y="18131"/>
                    <a:pt x="4924" y="18131"/>
                    <a:pt x="4924" y="18131"/>
                  </a:cubicBezTo>
                  <a:cubicBezTo>
                    <a:pt x="4765" y="18289"/>
                    <a:pt x="4765" y="18289"/>
                    <a:pt x="4606" y="18131"/>
                  </a:cubicBezTo>
                  <a:cubicBezTo>
                    <a:pt x="3494" y="16870"/>
                    <a:pt x="3494" y="16870"/>
                    <a:pt x="3494" y="16870"/>
                  </a:cubicBezTo>
                  <a:cubicBezTo>
                    <a:pt x="3335" y="16870"/>
                    <a:pt x="3335" y="16712"/>
                    <a:pt x="3335" y="16712"/>
                  </a:cubicBezTo>
                  <a:cubicBezTo>
                    <a:pt x="3335" y="16712"/>
                    <a:pt x="3335" y="16555"/>
                    <a:pt x="3494" y="16555"/>
                  </a:cubicBezTo>
                  <a:cubicBezTo>
                    <a:pt x="3494" y="16397"/>
                    <a:pt x="3494" y="16397"/>
                    <a:pt x="3494" y="16397"/>
                  </a:cubicBezTo>
                  <a:cubicBezTo>
                    <a:pt x="4129" y="15924"/>
                    <a:pt x="4288" y="14978"/>
                    <a:pt x="3971" y="14347"/>
                  </a:cubicBezTo>
                  <a:cubicBezTo>
                    <a:pt x="3494" y="13086"/>
                    <a:pt x="3494" y="13086"/>
                    <a:pt x="3494" y="13086"/>
                  </a:cubicBezTo>
                  <a:cubicBezTo>
                    <a:pt x="3176" y="12455"/>
                    <a:pt x="2382" y="11825"/>
                    <a:pt x="1588" y="11825"/>
                  </a:cubicBezTo>
                  <a:cubicBezTo>
                    <a:pt x="1429" y="11825"/>
                    <a:pt x="1429" y="11825"/>
                    <a:pt x="1429" y="11825"/>
                  </a:cubicBezTo>
                  <a:cubicBezTo>
                    <a:pt x="1271" y="11825"/>
                    <a:pt x="1271" y="11825"/>
                    <a:pt x="1271" y="11667"/>
                  </a:cubicBezTo>
                  <a:cubicBezTo>
                    <a:pt x="1271" y="9933"/>
                    <a:pt x="1271" y="9933"/>
                    <a:pt x="1271" y="9933"/>
                  </a:cubicBezTo>
                  <a:cubicBezTo>
                    <a:pt x="1271" y="9775"/>
                    <a:pt x="1271" y="9775"/>
                    <a:pt x="1429" y="9775"/>
                  </a:cubicBezTo>
                  <a:cubicBezTo>
                    <a:pt x="1588" y="9775"/>
                    <a:pt x="1588" y="9775"/>
                    <a:pt x="1588" y="9775"/>
                  </a:cubicBezTo>
                  <a:cubicBezTo>
                    <a:pt x="2382" y="9775"/>
                    <a:pt x="3176" y="9145"/>
                    <a:pt x="3494" y="8514"/>
                  </a:cubicBezTo>
                  <a:cubicBezTo>
                    <a:pt x="3971" y="7253"/>
                    <a:pt x="3971" y="7253"/>
                    <a:pt x="3971" y="7253"/>
                  </a:cubicBezTo>
                  <a:cubicBezTo>
                    <a:pt x="4288" y="6622"/>
                    <a:pt x="4129" y="5676"/>
                    <a:pt x="3494" y="5203"/>
                  </a:cubicBezTo>
                  <a:cubicBezTo>
                    <a:pt x="3494" y="5045"/>
                    <a:pt x="3494" y="5045"/>
                    <a:pt x="3494" y="5045"/>
                  </a:cubicBezTo>
                  <a:cubicBezTo>
                    <a:pt x="3335" y="5045"/>
                    <a:pt x="3335" y="4888"/>
                    <a:pt x="3335" y="4888"/>
                  </a:cubicBezTo>
                  <a:cubicBezTo>
                    <a:pt x="3335" y="4888"/>
                    <a:pt x="3335" y="4730"/>
                    <a:pt x="3494" y="4730"/>
                  </a:cubicBezTo>
                  <a:cubicBezTo>
                    <a:pt x="4606" y="3469"/>
                    <a:pt x="4606" y="3469"/>
                    <a:pt x="4606" y="3469"/>
                  </a:cubicBezTo>
                  <a:cubicBezTo>
                    <a:pt x="4765" y="3469"/>
                    <a:pt x="4765" y="3469"/>
                    <a:pt x="4924" y="3469"/>
                  </a:cubicBezTo>
                  <a:cubicBezTo>
                    <a:pt x="5082" y="3626"/>
                    <a:pt x="5082" y="3626"/>
                    <a:pt x="5082" y="3626"/>
                  </a:cubicBezTo>
                  <a:cubicBezTo>
                    <a:pt x="5559" y="4099"/>
                    <a:pt x="6512" y="4415"/>
                    <a:pt x="7306" y="4099"/>
                  </a:cubicBezTo>
                  <a:cubicBezTo>
                    <a:pt x="8418" y="3626"/>
                    <a:pt x="8418" y="3626"/>
                    <a:pt x="8418" y="3626"/>
                  </a:cubicBezTo>
                  <a:cubicBezTo>
                    <a:pt x="9212" y="3311"/>
                    <a:pt x="9688" y="2523"/>
                    <a:pt x="9688" y="1734"/>
                  </a:cubicBezTo>
                  <a:cubicBezTo>
                    <a:pt x="9688" y="1577"/>
                    <a:pt x="9688" y="1577"/>
                    <a:pt x="9688" y="1577"/>
                  </a:cubicBezTo>
                  <a:cubicBezTo>
                    <a:pt x="9688" y="1419"/>
                    <a:pt x="9847" y="1261"/>
                    <a:pt x="10006" y="1261"/>
                  </a:cubicBezTo>
                  <a:cubicBezTo>
                    <a:pt x="11594" y="1261"/>
                    <a:pt x="11594" y="1261"/>
                    <a:pt x="11594" y="1261"/>
                  </a:cubicBezTo>
                  <a:cubicBezTo>
                    <a:pt x="11753" y="1261"/>
                    <a:pt x="11912" y="1419"/>
                    <a:pt x="11912" y="1577"/>
                  </a:cubicBezTo>
                  <a:cubicBezTo>
                    <a:pt x="11912" y="1734"/>
                    <a:pt x="11912" y="1734"/>
                    <a:pt x="11912" y="1734"/>
                  </a:cubicBezTo>
                  <a:cubicBezTo>
                    <a:pt x="11912" y="2523"/>
                    <a:pt x="12388" y="3311"/>
                    <a:pt x="13024" y="3626"/>
                  </a:cubicBezTo>
                  <a:cubicBezTo>
                    <a:pt x="14294" y="4099"/>
                    <a:pt x="14294" y="4099"/>
                    <a:pt x="14294" y="4099"/>
                  </a:cubicBezTo>
                  <a:cubicBezTo>
                    <a:pt x="14929" y="4415"/>
                    <a:pt x="15882" y="4099"/>
                    <a:pt x="16518" y="3626"/>
                  </a:cubicBezTo>
                  <a:cubicBezTo>
                    <a:pt x="16518" y="3469"/>
                    <a:pt x="16518" y="3469"/>
                    <a:pt x="16518" y="3469"/>
                  </a:cubicBezTo>
                  <a:cubicBezTo>
                    <a:pt x="16676" y="3469"/>
                    <a:pt x="16835" y="3469"/>
                    <a:pt x="16994" y="3469"/>
                  </a:cubicBezTo>
                  <a:cubicBezTo>
                    <a:pt x="18106" y="4730"/>
                    <a:pt x="18106" y="4730"/>
                    <a:pt x="18106" y="4730"/>
                  </a:cubicBezTo>
                  <a:cubicBezTo>
                    <a:pt x="18265" y="4730"/>
                    <a:pt x="18265" y="4888"/>
                    <a:pt x="18106" y="5045"/>
                  </a:cubicBezTo>
                  <a:cubicBezTo>
                    <a:pt x="17947" y="5203"/>
                    <a:pt x="17947" y="5203"/>
                    <a:pt x="17947" y="5203"/>
                  </a:cubicBezTo>
                  <a:cubicBezTo>
                    <a:pt x="17471" y="5676"/>
                    <a:pt x="17312" y="6622"/>
                    <a:pt x="17629" y="7253"/>
                  </a:cubicBezTo>
                  <a:cubicBezTo>
                    <a:pt x="18106" y="8514"/>
                    <a:pt x="18106" y="8514"/>
                    <a:pt x="18106" y="8514"/>
                  </a:cubicBezTo>
                  <a:cubicBezTo>
                    <a:pt x="18265" y="9145"/>
                    <a:pt x="19059" y="9775"/>
                    <a:pt x="19853" y="9775"/>
                  </a:cubicBezTo>
                  <a:cubicBezTo>
                    <a:pt x="20012" y="9775"/>
                    <a:pt x="20012" y="9775"/>
                    <a:pt x="20012" y="9775"/>
                  </a:cubicBezTo>
                  <a:cubicBezTo>
                    <a:pt x="20171" y="9775"/>
                    <a:pt x="20329" y="9775"/>
                    <a:pt x="20329" y="9933"/>
                  </a:cubicBezTo>
                  <a:cubicBezTo>
                    <a:pt x="20329" y="11667"/>
                    <a:pt x="20329" y="11667"/>
                    <a:pt x="20329" y="11667"/>
                  </a:cubicBezTo>
                  <a:cubicBezTo>
                    <a:pt x="20329" y="11825"/>
                    <a:pt x="20171" y="11825"/>
                    <a:pt x="20012" y="11825"/>
                  </a:cubicBezTo>
                  <a:cubicBezTo>
                    <a:pt x="19853" y="11825"/>
                    <a:pt x="19853" y="11825"/>
                    <a:pt x="19853" y="11825"/>
                  </a:cubicBezTo>
                  <a:cubicBezTo>
                    <a:pt x="19059" y="11825"/>
                    <a:pt x="18265" y="12455"/>
                    <a:pt x="18106" y="13086"/>
                  </a:cubicBezTo>
                  <a:cubicBezTo>
                    <a:pt x="17788" y="13874"/>
                    <a:pt x="17788" y="13874"/>
                    <a:pt x="17788" y="13874"/>
                  </a:cubicBezTo>
                  <a:cubicBezTo>
                    <a:pt x="18741" y="14820"/>
                    <a:pt x="18741" y="14820"/>
                    <a:pt x="18741" y="14820"/>
                  </a:cubicBezTo>
                  <a:cubicBezTo>
                    <a:pt x="19218" y="13559"/>
                    <a:pt x="19218" y="13559"/>
                    <a:pt x="19218" y="13559"/>
                  </a:cubicBezTo>
                  <a:cubicBezTo>
                    <a:pt x="19376" y="13401"/>
                    <a:pt x="19694" y="13086"/>
                    <a:pt x="19853" y="13086"/>
                  </a:cubicBezTo>
                  <a:cubicBezTo>
                    <a:pt x="20012" y="13086"/>
                    <a:pt x="20012" y="13086"/>
                    <a:pt x="20012" y="13086"/>
                  </a:cubicBezTo>
                  <a:cubicBezTo>
                    <a:pt x="20965" y="13086"/>
                    <a:pt x="21600" y="12455"/>
                    <a:pt x="21600" y="11667"/>
                  </a:cubicBezTo>
                  <a:cubicBezTo>
                    <a:pt x="21600" y="9933"/>
                    <a:pt x="21600" y="9933"/>
                    <a:pt x="21600" y="9933"/>
                  </a:cubicBezTo>
                  <a:cubicBezTo>
                    <a:pt x="21600" y="9145"/>
                    <a:pt x="20965" y="8514"/>
                    <a:pt x="20012" y="8514"/>
                  </a:cubicBezTo>
                  <a:cubicBezTo>
                    <a:pt x="19853" y="8514"/>
                    <a:pt x="19853" y="8514"/>
                    <a:pt x="19853" y="8514"/>
                  </a:cubicBezTo>
                  <a:cubicBezTo>
                    <a:pt x="19694" y="8514"/>
                    <a:pt x="19376" y="8199"/>
                    <a:pt x="19218" y="8041"/>
                  </a:cubicBezTo>
                  <a:cubicBezTo>
                    <a:pt x="18741" y="6780"/>
                    <a:pt x="18741" y="6780"/>
                    <a:pt x="18741" y="6780"/>
                  </a:cubicBezTo>
                  <a:cubicBezTo>
                    <a:pt x="18582" y="6622"/>
                    <a:pt x="18741" y="6307"/>
                    <a:pt x="18900" y="5991"/>
                  </a:cubicBezTo>
                  <a:cubicBezTo>
                    <a:pt x="19059" y="5991"/>
                    <a:pt x="19059" y="5991"/>
                    <a:pt x="19059" y="5991"/>
                  </a:cubicBezTo>
                  <a:cubicBezTo>
                    <a:pt x="19535" y="5361"/>
                    <a:pt x="19535" y="4415"/>
                    <a:pt x="19059" y="3784"/>
                  </a:cubicBezTo>
                  <a:cubicBezTo>
                    <a:pt x="17788" y="2680"/>
                    <a:pt x="17788" y="2680"/>
                    <a:pt x="17788" y="2680"/>
                  </a:cubicBezTo>
                  <a:cubicBezTo>
                    <a:pt x="17312" y="2050"/>
                    <a:pt x="16200" y="2050"/>
                    <a:pt x="15724" y="2680"/>
                  </a:cubicBezTo>
                  <a:cubicBezTo>
                    <a:pt x="15565" y="2680"/>
                    <a:pt x="15565" y="2680"/>
                    <a:pt x="15565" y="2680"/>
                  </a:cubicBezTo>
                  <a:cubicBezTo>
                    <a:pt x="15406" y="2838"/>
                    <a:pt x="14929" y="2996"/>
                    <a:pt x="14771" y="2838"/>
                  </a:cubicBezTo>
                  <a:cubicBezTo>
                    <a:pt x="13500" y="2365"/>
                    <a:pt x="13500" y="2365"/>
                    <a:pt x="13500" y="2365"/>
                  </a:cubicBezTo>
                  <a:cubicBezTo>
                    <a:pt x="13341" y="2365"/>
                    <a:pt x="13182" y="2050"/>
                    <a:pt x="13182" y="1734"/>
                  </a:cubicBezTo>
                  <a:cubicBezTo>
                    <a:pt x="13182" y="1577"/>
                    <a:pt x="13182" y="1577"/>
                    <a:pt x="13182" y="1577"/>
                  </a:cubicBezTo>
                  <a:cubicBezTo>
                    <a:pt x="13182" y="788"/>
                    <a:pt x="12388" y="0"/>
                    <a:pt x="11594" y="0"/>
                  </a:cubicBezTo>
                  <a:cubicBezTo>
                    <a:pt x="10006" y="0"/>
                    <a:pt x="10006" y="0"/>
                    <a:pt x="10006" y="0"/>
                  </a:cubicBezTo>
                  <a:cubicBezTo>
                    <a:pt x="9053" y="0"/>
                    <a:pt x="8418" y="788"/>
                    <a:pt x="8418" y="1577"/>
                  </a:cubicBezTo>
                  <a:cubicBezTo>
                    <a:pt x="8418" y="1734"/>
                    <a:pt x="8418" y="1734"/>
                    <a:pt x="8418" y="1734"/>
                  </a:cubicBezTo>
                  <a:cubicBezTo>
                    <a:pt x="8418" y="2050"/>
                    <a:pt x="8259" y="2365"/>
                    <a:pt x="7941" y="2365"/>
                  </a:cubicBezTo>
                  <a:cubicBezTo>
                    <a:pt x="6829" y="2838"/>
                    <a:pt x="6829" y="2838"/>
                    <a:pt x="6829" y="2838"/>
                  </a:cubicBezTo>
                  <a:cubicBezTo>
                    <a:pt x="6512" y="2996"/>
                    <a:pt x="6194" y="2838"/>
                    <a:pt x="6035" y="2680"/>
                  </a:cubicBezTo>
                  <a:cubicBezTo>
                    <a:pt x="5876" y="2680"/>
                    <a:pt x="5876" y="2680"/>
                    <a:pt x="5876" y="2680"/>
                  </a:cubicBezTo>
                  <a:cubicBezTo>
                    <a:pt x="5241" y="2050"/>
                    <a:pt x="4288" y="2050"/>
                    <a:pt x="3653" y="2680"/>
                  </a:cubicBezTo>
                  <a:cubicBezTo>
                    <a:pt x="2541" y="3784"/>
                    <a:pt x="2541" y="3784"/>
                    <a:pt x="2541" y="3784"/>
                  </a:cubicBezTo>
                  <a:cubicBezTo>
                    <a:pt x="2224" y="4099"/>
                    <a:pt x="2065" y="4415"/>
                    <a:pt x="2065" y="4888"/>
                  </a:cubicBezTo>
                  <a:cubicBezTo>
                    <a:pt x="2065" y="5361"/>
                    <a:pt x="2224" y="5676"/>
                    <a:pt x="2541" y="5991"/>
                  </a:cubicBezTo>
                  <a:cubicBezTo>
                    <a:pt x="2700" y="5991"/>
                    <a:pt x="2700" y="5991"/>
                    <a:pt x="2700" y="5991"/>
                  </a:cubicBezTo>
                  <a:cubicBezTo>
                    <a:pt x="2859" y="6307"/>
                    <a:pt x="2859" y="6622"/>
                    <a:pt x="2859" y="6780"/>
                  </a:cubicBezTo>
                  <a:cubicBezTo>
                    <a:pt x="2224" y="8041"/>
                    <a:pt x="2224" y="8041"/>
                    <a:pt x="2224" y="8041"/>
                  </a:cubicBezTo>
                  <a:cubicBezTo>
                    <a:pt x="2224" y="8199"/>
                    <a:pt x="1906" y="8514"/>
                    <a:pt x="1588" y="8514"/>
                  </a:cubicBezTo>
                  <a:cubicBezTo>
                    <a:pt x="1429" y="8514"/>
                    <a:pt x="1429" y="8514"/>
                    <a:pt x="1429" y="8514"/>
                  </a:cubicBezTo>
                  <a:cubicBezTo>
                    <a:pt x="635" y="8514"/>
                    <a:pt x="0" y="9145"/>
                    <a:pt x="0" y="9933"/>
                  </a:cubicBezTo>
                  <a:cubicBezTo>
                    <a:pt x="0" y="11667"/>
                    <a:pt x="0" y="11667"/>
                    <a:pt x="0" y="11667"/>
                  </a:cubicBezTo>
                  <a:cubicBezTo>
                    <a:pt x="0" y="12455"/>
                    <a:pt x="635" y="13086"/>
                    <a:pt x="1429" y="1308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0" name="Freeform 369"/>
            <p:cNvSpPr/>
            <p:nvPr/>
          </p:nvSpPr>
          <p:spPr>
            <a:xfrm>
              <a:off x="6804785" y="4409158"/>
              <a:ext cx="93628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0" y="14632"/>
                  </a:moveTo>
                  <a:cubicBezTo>
                    <a:pt x="6750" y="13239"/>
                    <a:pt x="8775" y="10452"/>
                    <a:pt x="9450" y="9755"/>
                  </a:cubicBezTo>
                  <a:cubicBezTo>
                    <a:pt x="10800" y="8361"/>
                    <a:pt x="12825" y="6968"/>
                    <a:pt x="14175" y="6271"/>
                  </a:cubicBezTo>
                  <a:cubicBezTo>
                    <a:pt x="14850" y="6271"/>
                    <a:pt x="16200" y="5574"/>
                    <a:pt x="17550" y="5574"/>
                  </a:cubicBezTo>
                  <a:cubicBezTo>
                    <a:pt x="18225" y="4181"/>
                    <a:pt x="18900" y="2090"/>
                    <a:pt x="20250" y="697"/>
                  </a:cubicBezTo>
                  <a:cubicBezTo>
                    <a:pt x="20250" y="697"/>
                    <a:pt x="20925" y="0"/>
                    <a:pt x="21600" y="0"/>
                  </a:cubicBezTo>
                  <a:cubicBezTo>
                    <a:pt x="20925" y="0"/>
                    <a:pt x="20250" y="0"/>
                    <a:pt x="19575" y="0"/>
                  </a:cubicBezTo>
                  <a:cubicBezTo>
                    <a:pt x="17550" y="0"/>
                    <a:pt x="14175" y="697"/>
                    <a:pt x="12150" y="1394"/>
                  </a:cubicBezTo>
                  <a:cubicBezTo>
                    <a:pt x="10125" y="2090"/>
                    <a:pt x="7425" y="4181"/>
                    <a:pt x="5400" y="5574"/>
                  </a:cubicBezTo>
                  <a:cubicBezTo>
                    <a:pt x="4050" y="7665"/>
                    <a:pt x="2700" y="10452"/>
                    <a:pt x="1350" y="12542"/>
                  </a:cubicBezTo>
                  <a:cubicBezTo>
                    <a:pt x="675" y="14632"/>
                    <a:pt x="0" y="17419"/>
                    <a:pt x="0" y="20206"/>
                  </a:cubicBezTo>
                  <a:cubicBezTo>
                    <a:pt x="0" y="20206"/>
                    <a:pt x="0" y="20903"/>
                    <a:pt x="0" y="21600"/>
                  </a:cubicBezTo>
                  <a:cubicBezTo>
                    <a:pt x="675" y="21600"/>
                    <a:pt x="675" y="20903"/>
                    <a:pt x="675" y="20903"/>
                  </a:cubicBezTo>
                  <a:cubicBezTo>
                    <a:pt x="2025" y="19510"/>
                    <a:pt x="4050" y="18813"/>
                    <a:pt x="5400" y="18116"/>
                  </a:cubicBezTo>
                  <a:cubicBezTo>
                    <a:pt x="6075" y="16723"/>
                    <a:pt x="6075" y="15329"/>
                    <a:pt x="6750" y="1463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1" name="Freeform 370"/>
            <p:cNvSpPr/>
            <p:nvPr/>
          </p:nvSpPr>
          <p:spPr>
            <a:xfrm>
              <a:off x="6807711" y="4413707"/>
              <a:ext cx="291473" cy="292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5" h="21269" extrusionOk="0">
                  <a:moveTo>
                    <a:pt x="1080" y="10685"/>
                  </a:moveTo>
                  <a:cubicBezTo>
                    <a:pt x="2160" y="11765"/>
                    <a:pt x="4104" y="12629"/>
                    <a:pt x="5832" y="12629"/>
                  </a:cubicBezTo>
                  <a:cubicBezTo>
                    <a:pt x="6264" y="12629"/>
                    <a:pt x="6264" y="12629"/>
                    <a:pt x="6264" y="12629"/>
                  </a:cubicBezTo>
                  <a:cubicBezTo>
                    <a:pt x="7344" y="12629"/>
                    <a:pt x="9072" y="13277"/>
                    <a:pt x="9936" y="14141"/>
                  </a:cubicBezTo>
                  <a:cubicBezTo>
                    <a:pt x="15984" y="20189"/>
                    <a:pt x="15984" y="20189"/>
                    <a:pt x="15984" y="20189"/>
                  </a:cubicBezTo>
                  <a:cubicBezTo>
                    <a:pt x="16632" y="20837"/>
                    <a:pt x="17496" y="21269"/>
                    <a:pt x="18576" y="21269"/>
                  </a:cubicBezTo>
                  <a:cubicBezTo>
                    <a:pt x="19224" y="21269"/>
                    <a:pt x="20088" y="21053"/>
                    <a:pt x="20520" y="20405"/>
                  </a:cubicBezTo>
                  <a:cubicBezTo>
                    <a:pt x="21600" y="19325"/>
                    <a:pt x="21600" y="17165"/>
                    <a:pt x="20304" y="15869"/>
                  </a:cubicBezTo>
                  <a:cubicBezTo>
                    <a:pt x="14256" y="9821"/>
                    <a:pt x="14256" y="9821"/>
                    <a:pt x="14256" y="9821"/>
                  </a:cubicBezTo>
                  <a:cubicBezTo>
                    <a:pt x="13392" y="8957"/>
                    <a:pt x="12744" y="7229"/>
                    <a:pt x="12744" y="6149"/>
                  </a:cubicBezTo>
                  <a:cubicBezTo>
                    <a:pt x="12744" y="5717"/>
                    <a:pt x="12744" y="5717"/>
                    <a:pt x="12744" y="5717"/>
                  </a:cubicBezTo>
                  <a:cubicBezTo>
                    <a:pt x="12744" y="4205"/>
                    <a:pt x="11880" y="2045"/>
                    <a:pt x="10800" y="965"/>
                  </a:cubicBezTo>
                  <a:cubicBezTo>
                    <a:pt x="9720" y="-115"/>
                    <a:pt x="7776" y="-331"/>
                    <a:pt x="6912" y="533"/>
                  </a:cubicBezTo>
                  <a:cubicBezTo>
                    <a:pt x="5832" y="1613"/>
                    <a:pt x="6048" y="3125"/>
                    <a:pt x="6912" y="3989"/>
                  </a:cubicBezTo>
                  <a:cubicBezTo>
                    <a:pt x="7560" y="4637"/>
                    <a:pt x="7776" y="5501"/>
                    <a:pt x="7776" y="5717"/>
                  </a:cubicBezTo>
                  <a:cubicBezTo>
                    <a:pt x="7776" y="6149"/>
                    <a:pt x="7560" y="7013"/>
                    <a:pt x="7344" y="7229"/>
                  </a:cubicBezTo>
                  <a:cubicBezTo>
                    <a:pt x="6912" y="7445"/>
                    <a:pt x="6264" y="7877"/>
                    <a:pt x="5832" y="7877"/>
                  </a:cubicBezTo>
                  <a:cubicBezTo>
                    <a:pt x="5616" y="7877"/>
                    <a:pt x="4752" y="7445"/>
                    <a:pt x="4104" y="6797"/>
                  </a:cubicBezTo>
                  <a:cubicBezTo>
                    <a:pt x="3240" y="5933"/>
                    <a:pt x="1512" y="5933"/>
                    <a:pt x="648" y="6797"/>
                  </a:cubicBezTo>
                  <a:cubicBezTo>
                    <a:pt x="216" y="7229"/>
                    <a:pt x="0" y="8093"/>
                    <a:pt x="0" y="8741"/>
                  </a:cubicBezTo>
                  <a:cubicBezTo>
                    <a:pt x="216" y="9605"/>
                    <a:pt x="648" y="10253"/>
                    <a:pt x="1080" y="10685"/>
                  </a:cubicBezTo>
                  <a:close/>
                  <a:moveTo>
                    <a:pt x="1944" y="8093"/>
                  </a:moveTo>
                  <a:cubicBezTo>
                    <a:pt x="2160" y="7661"/>
                    <a:pt x="2592" y="7877"/>
                    <a:pt x="3024" y="8093"/>
                  </a:cubicBezTo>
                  <a:cubicBezTo>
                    <a:pt x="3672" y="8741"/>
                    <a:pt x="4968" y="9605"/>
                    <a:pt x="5832" y="9605"/>
                  </a:cubicBezTo>
                  <a:cubicBezTo>
                    <a:pt x="6696" y="9605"/>
                    <a:pt x="7992" y="8957"/>
                    <a:pt x="8424" y="8525"/>
                  </a:cubicBezTo>
                  <a:cubicBezTo>
                    <a:pt x="9072" y="7877"/>
                    <a:pt x="9504" y="6797"/>
                    <a:pt x="9504" y="5717"/>
                  </a:cubicBezTo>
                  <a:cubicBezTo>
                    <a:pt x="9504" y="4853"/>
                    <a:pt x="8856" y="3557"/>
                    <a:pt x="8208" y="2909"/>
                  </a:cubicBezTo>
                  <a:cubicBezTo>
                    <a:pt x="7776" y="2477"/>
                    <a:pt x="7776" y="2045"/>
                    <a:pt x="8208" y="1829"/>
                  </a:cubicBezTo>
                  <a:cubicBezTo>
                    <a:pt x="8208" y="1613"/>
                    <a:pt x="8424" y="1613"/>
                    <a:pt x="8424" y="1613"/>
                  </a:cubicBezTo>
                  <a:cubicBezTo>
                    <a:pt x="8640" y="1613"/>
                    <a:pt x="9288" y="1829"/>
                    <a:pt x="9504" y="2261"/>
                  </a:cubicBezTo>
                  <a:cubicBezTo>
                    <a:pt x="10368" y="2909"/>
                    <a:pt x="11016" y="4637"/>
                    <a:pt x="11016" y="5717"/>
                  </a:cubicBezTo>
                  <a:cubicBezTo>
                    <a:pt x="11016" y="6149"/>
                    <a:pt x="11016" y="6149"/>
                    <a:pt x="11016" y="6149"/>
                  </a:cubicBezTo>
                  <a:cubicBezTo>
                    <a:pt x="11016" y="7877"/>
                    <a:pt x="11880" y="9821"/>
                    <a:pt x="12960" y="11117"/>
                  </a:cubicBezTo>
                  <a:cubicBezTo>
                    <a:pt x="19008" y="17165"/>
                    <a:pt x="19008" y="17165"/>
                    <a:pt x="19008" y="17165"/>
                  </a:cubicBezTo>
                  <a:cubicBezTo>
                    <a:pt x="19656" y="17813"/>
                    <a:pt x="19872" y="18677"/>
                    <a:pt x="19224" y="19109"/>
                  </a:cubicBezTo>
                  <a:cubicBezTo>
                    <a:pt x="19008" y="19541"/>
                    <a:pt x="18792" y="19541"/>
                    <a:pt x="18576" y="19541"/>
                  </a:cubicBezTo>
                  <a:cubicBezTo>
                    <a:pt x="18144" y="19541"/>
                    <a:pt x="17496" y="19325"/>
                    <a:pt x="17280" y="18893"/>
                  </a:cubicBezTo>
                  <a:cubicBezTo>
                    <a:pt x="11016" y="12845"/>
                    <a:pt x="11016" y="12845"/>
                    <a:pt x="11016" y="12845"/>
                  </a:cubicBezTo>
                  <a:cubicBezTo>
                    <a:pt x="9936" y="11765"/>
                    <a:pt x="7992" y="10901"/>
                    <a:pt x="6264" y="10901"/>
                  </a:cubicBezTo>
                  <a:cubicBezTo>
                    <a:pt x="5832" y="10901"/>
                    <a:pt x="5832" y="10901"/>
                    <a:pt x="5832" y="10901"/>
                  </a:cubicBezTo>
                  <a:cubicBezTo>
                    <a:pt x="4752" y="10901"/>
                    <a:pt x="3024" y="10253"/>
                    <a:pt x="2376" y="9605"/>
                  </a:cubicBezTo>
                  <a:cubicBezTo>
                    <a:pt x="1944" y="9173"/>
                    <a:pt x="1944" y="8957"/>
                    <a:pt x="1728" y="8525"/>
                  </a:cubicBezTo>
                  <a:cubicBezTo>
                    <a:pt x="1728" y="8309"/>
                    <a:pt x="1728" y="8093"/>
                    <a:pt x="1944" y="809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1" name="组合 570"/>
          <p:cNvGrpSpPr/>
          <p:nvPr/>
        </p:nvGrpSpPr>
        <p:grpSpPr>
          <a:xfrm>
            <a:off x="4900536" y="4039679"/>
            <a:ext cx="197494" cy="381822"/>
            <a:chOff x="7348992" y="4315531"/>
            <a:chExt cx="197494" cy="381822"/>
          </a:xfrm>
        </p:grpSpPr>
        <p:sp>
          <p:nvSpPr>
            <p:cNvPr id="362" name="Freeform 371"/>
            <p:cNvSpPr/>
            <p:nvPr/>
          </p:nvSpPr>
          <p:spPr>
            <a:xfrm>
              <a:off x="7348992" y="4466211"/>
              <a:ext cx="133126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492"/>
                  </a:moveTo>
                  <a:cubicBezTo>
                    <a:pt x="0" y="21046"/>
                    <a:pt x="480" y="21600"/>
                    <a:pt x="1920" y="21600"/>
                  </a:cubicBezTo>
                  <a:cubicBezTo>
                    <a:pt x="19680" y="21600"/>
                    <a:pt x="19680" y="21600"/>
                    <a:pt x="19680" y="21600"/>
                  </a:cubicBezTo>
                  <a:cubicBezTo>
                    <a:pt x="20640" y="21600"/>
                    <a:pt x="21600" y="21046"/>
                    <a:pt x="21600" y="20492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640" y="277"/>
                    <a:pt x="19200" y="277"/>
                    <a:pt x="17760" y="277"/>
                  </a:cubicBezTo>
                  <a:cubicBezTo>
                    <a:pt x="17760" y="19385"/>
                    <a:pt x="17760" y="19385"/>
                    <a:pt x="17760" y="19385"/>
                  </a:cubicBezTo>
                  <a:cubicBezTo>
                    <a:pt x="14880" y="19385"/>
                    <a:pt x="14880" y="19385"/>
                    <a:pt x="14880" y="19385"/>
                  </a:cubicBezTo>
                  <a:cubicBezTo>
                    <a:pt x="14880" y="17169"/>
                    <a:pt x="14880" y="17169"/>
                    <a:pt x="14880" y="17169"/>
                  </a:cubicBezTo>
                  <a:cubicBezTo>
                    <a:pt x="14880" y="14123"/>
                    <a:pt x="14880" y="14123"/>
                    <a:pt x="14880" y="14123"/>
                  </a:cubicBezTo>
                  <a:cubicBezTo>
                    <a:pt x="14880" y="277"/>
                    <a:pt x="14880" y="277"/>
                    <a:pt x="14880" y="277"/>
                  </a:cubicBezTo>
                  <a:cubicBezTo>
                    <a:pt x="13920" y="277"/>
                    <a:pt x="12480" y="277"/>
                    <a:pt x="11040" y="0"/>
                  </a:cubicBezTo>
                  <a:cubicBezTo>
                    <a:pt x="11040" y="13015"/>
                    <a:pt x="11040" y="13015"/>
                    <a:pt x="11040" y="13015"/>
                  </a:cubicBezTo>
                  <a:cubicBezTo>
                    <a:pt x="5280" y="13015"/>
                    <a:pt x="5280" y="13015"/>
                    <a:pt x="5280" y="13015"/>
                  </a:cubicBezTo>
                  <a:cubicBezTo>
                    <a:pt x="4320" y="13015"/>
                    <a:pt x="3360" y="13569"/>
                    <a:pt x="3360" y="14123"/>
                  </a:cubicBezTo>
                  <a:cubicBezTo>
                    <a:pt x="3360" y="14677"/>
                    <a:pt x="4320" y="15231"/>
                    <a:pt x="5280" y="15231"/>
                  </a:cubicBezTo>
                  <a:cubicBezTo>
                    <a:pt x="11040" y="15231"/>
                    <a:pt x="11040" y="15231"/>
                    <a:pt x="11040" y="15231"/>
                  </a:cubicBezTo>
                  <a:cubicBezTo>
                    <a:pt x="11040" y="16062"/>
                    <a:pt x="11040" y="16062"/>
                    <a:pt x="11040" y="16062"/>
                  </a:cubicBezTo>
                  <a:cubicBezTo>
                    <a:pt x="7680" y="16062"/>
                    <a:pt x="7680" y="16062"/>
                    <a:pt x="7680" y="16062"/>
                  </a:cubicBezTo>
                  <a:cubicBezTo>
                    <a:pt x="6240" y="16062"/>
                    <a:pt x="5760" y="16615"/>
                    <a:pt x="5760" y="17169"/>
                  </a:cubicBezTo>
                  <a:cubicBezTo>
                    <a:pt x="5760" y="17723"/>
                    <a:pt x="6240" y="18277"/>
                    <a:pt x="7680" y="18277"/>
                  </a:cubicBezTo>
                  <a:cubicBezTo>
                    <a:pt x="11040" y="18277"/>
                    <a:pt x="11040" y="18277"/>
                    <a:pt x="11040" y="18277"/>
                  </a:cubicBezTo>
                  <a:cubicBezTo>
                    <a:pt x="11040" y="19385"/>
                    <a:pt x="11040" y="19385"/>
                    <a:pt x="11040" y="19385"/>
                  </a:cubicBezTo>
                  <a:cubicBezTo>
                    <a:pt x="1920" y="19385"/>
                    <a:pt x="1920" y="19385"/>
                    <a:pt x="1920" y="19385"/>
                  </a:cubicBezTo>
                  <a:cubicBezTo>
                    <a:pt x="480" y="19385"/>
                    <a:pt x="0" y="19938"/>
                    <a:pt x="0" y="2049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3" name="Freeform 372"/>
            <p:cNvSpPr/>
            <p:nvPr/>
          </p:nvSpPr>
          <p:spPr>
            <a:xfrm>
              <a:off x="7354843" y="4315531"/>
              <a:ext cx="191643" cy="141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34" y="21600"/>
                  </a:moveTo>
                  <a:cubicBezTo>
                    <a:pt x="17945" y="21600"/>
                    <a:pt x="21600" y="18000"/>
                    <a:pt x="21600" y="10800"/>
                  </a:cubicBezTo>
                  <a:cubicBezTo>
                    <a:pt x="21600" y="3600"/>
                    <a:pt x="17945" y="0"/>
                    <a:pt x="10634" y="0"/>
                  </a:cubicBezTo>
                  <a:cubicBezTo>
                    <a:pt x="3655" y="0"/>
                    <a:pt x="0" y="3600"/>
                    <a:pt x="0" y="10800"/>
                  </a:cubicBezTo>
                  <a:cubicBezTo>
                    <a:pt x="0" y="18000"/>
                    <a:pt x="3655" y="21600"/>
                    <a:pt x="10634" y="21600"/>
                  </a:cubicBezTo>
                  <a:close/>
                  <a:moveTo>
                    <a:pt x="10634" y="3600"/>
                  </a:moveTo>
                  <a:cubicBezTo>
                    <a:pt x="17945" y="3600"/>
                    <a:pt x="18942" y="7200"/>
                    <a:pt x="18942" y="10800"/>
                  </a:cubicBezTo>
                  <a:cubicBezTo>
                    <a:pt x="18942" y="14400"/>
                    <a:pt x="17945" y="18000"/>
                    <a:pt x="10634" y="18000"/>
                  </a:cubicBezTo>
                  <a:cubicBezTo>
                    <a:pt x="3323" y="18000"/>
                    <a:pt x="2658" y="14400"/>
                    <a:pt x="2658" y="10800"/>
                  </a:cubicBezTo>
                  <a:cubicBezTo>
                    <a:pt x="2658" y="7200"/>
                    <a:pt x="3323" y="3600"/>
                    <a:pt x="10634" y="3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4" name="Freeform 373"/>
            <p:cNvSpPr/>
            <p:nvPr/>
          </p:nvSpPr>
          <p:spPr>
            <a:xfrm>
              <a:off x="7404583" y="4353567"/>
              <a:ext cx="89238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20160" y="21600"/>
                    <a:pt x="21600" y="14087"/>
                    <a:pt x="21600" y="10330"/>
                  </a:cubicBezTo>
                  <a:cubicBezTo>
                    <a:pt x="21600" y="6574"/>
                    <a:pt x="20160" y="0"/>
                    <a:pt x="10800" y="0"/>
                  </a:cubicBezTo>
                  <a:cubicBezTo>
                    <a:pt x="1440" y="0"/>
                    <a:pt x="0" y="6574"/>
                    <a:pt x="0" y="10330"/>
                  </a:cubicBezTo>
                  <a:cubicBezTo>
                    <a:pt x="0" y="14087"/>
                    <a:pt x="1440" y="21600"/>
                    <a:pt x="10800" y="21600"/>
                  </a:cubicBezTo>
                  <a:close/>
                  <a:moveTo>
                    <a:pt x="10800" y="7513"/>
                  </a:moveTo>
                  <a:cubicBezTo>
                    <a:pt x="15840" y="7513"/>
                    <a:pt x="15840" y="9391"/>
                    <a:pt x="15840" y="10330"/>
                  </a:cubicBezTo>
                  <a:cubicBezTo>
                    <a:pt x="15840" y="12209"/>
                    <a:pt x="15840" y="14087"/>
                    <a:pt x="10800" y="14087"/>
                  </a:cubicBezTo>
                  <a:cubicBezTo>
                    <a:pt x="5760" y="14087"/>
                    <a:pt x="5760" y="12209"/>
                    <a:pt x="5760" y="10330"/>
                  </a:cubicBezTo>
                  <a:cubicBezTo>
                    <a:pt x="5760" y="9391"/>
                    <a:pt x="5760" y="7513"/>
                    <a:pt x="10800" y="751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4" name="组合 573"/>
          <p:cNvGrpSpPr/>
          <p:nvPr/>
        </p:nvGrpSpPr>
        <p:grpSpPr>
          <a:xfrm>
            <a:off x="6320546" y="4077714"/>
            <a:ext cx="337936" cy="305752"/>
            <a:chOff x="8866043" y="4385751"/>
            <a:chExt cx="337936" cy="305752"/>
          </a:xfrm>
        </p:grpSpPr>
        <p:sp>
          <p:nvSpPr>
            <p:cNvPr id="365" name="Freeform 374"/>
            <p:cNvSpPr/>
            <p:nvPr/>
          </p:nvSpPr>
          <p:spPr>
            <a:xfrm>
              <a:off x="8866043" y="4599338"/>
              <a:ext cx="337936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5" y="21600"/>
                  </a:moveTo>
                  <a:cubicBezTo>
                    <a:pt x="19705" y="21600"/>
                    <a:pt x="19705" y="21600"/>
                    <a:pt x="19705" y="21600"/>
                  </a:cubicBezTo>
                  <a:cubicBezTo>
                    <a:pt x="20653" y="21600"/>
                    <a:pt x="21600" y="18813"/>
                    <a:pt x="21600" y="14632"/>
                  </a:cubicBezTo>
                  <a:cubicBezTo>
                    <a:pt x="21600" y="6968"/>
                    <a:pt x="21600" y="6968"/>
                    <a:pt x="21600" y="6968"/>
                  </a:cubicBezTo>
                  <a:cubicBezTo>
                    <a:pt x="21600" y="3484"/>
                    <a:pt x="20653" y="0"/>
                    <a:pt x="19705" y="0"/>
                  </a:cubicBezTo>
                  <a:cubicBezTo>
                    <a:pt x="1895" y="0"/>
                    <a:pt x="1895" y="0"/>
                    <a:pt x="1895" y="0"/>
                  </a:cubicBezTo>
                  <a:cubicBezTo>
                    <a:pt x="758" y="0"/>
                    <a:pt x="0" y="3484"/>
                    <a:pt x="0" y="6968"/>
                  </a:cubicBezTo>
                  <a:cubicBezTo>
                    <a:pt x="0" y="14632"/>
                    <a:pt x="0" y="14632"/>
                    <a:pt x="0" y="14632"/>
                  </a:cubicBezTo>
                  <a:cubicBezTo>
                    <a:pt x="0" y="18813"/>
                    <a:pt x="758" y="21600"/>
                    <a:pt x="1895" y="21600"/>
                  </a:cubicBezTo>
                  <a:close/>
                  <a:moveTo>
                    <a:pt x="1516" y="6968"/>
                  </a:moveTo>
                  <a:cubicBezTo>
                    <a:pt x="1516" y="6271"/>
                    <a:pt x="1705" y="5574"/>
                    <a:pt x="1895" y="5574"/>
                  </a:cubicBezTo>
                  <a:cubicBezTo>
                    <a:pt x="19705" y="5574"/>
                    <a:pt x="19705" y="5574"/>
                    <a:pt x="19705" y="5574"/>
                  </a:cubicBezTo>
                  <a:cubicBezTo>
                    <a:pt x="19895" y="5574"/>
                    <a:pt x="20084" y="6271"/>
                    <a:pt x="20084" y="6968"/>
                  </a:cubicBezTo>
                  <a:cubicBezTo>
                    <a:pt x="20084" y="14632"/>
                    <a:pt x="20084" y="14632"/>
                    <a:pt x="20084" y="14632"/>
                  </a:cubicBezTo>
                  <a:cubicBezTo>
                    <a:pt x="20084" y="15329"/>
                    <a:pt x="19895" y="16026"/>
                    <a:pt x="19705" y="16026"/>
                  </a:cubicBezTo>
                  <a:cubicBezTo>
                    <a:pt x="1895" y="16026"/>
                    <a:pt x="1895" y="16026"/>
                    <a:pt x="1895" y="16026"/>
                  </a:cubicBezTo>
                  <a:cubicBezTo>
                    <a:pt x="1705" y="16026"/>
                    <a:pt x="1516" y="15329"/>
                    <a:pt x="1516" y="14632"/>
                  </a:cubicBezTo>
                  <a:lnTo>
                    <a:pt x="1516" y="696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6" name="Freeform 375"/>
            <p:cNvSpPr/>
            <p:nvPr/>
          </p:nvSpPr>
          <p:spPr>
            <a:xfrm>
              <a:off x="8904079" y="4634448"/>
              <a:ext cx="8338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6" y="21600"/>
                  </a:move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16200"/>
                    <a:pt x="21600" y="10800"/>
                  </a:cubicBezTo>
                  <a:cubicBezTo>
                    <a:pt x="21600" y="2700"/>
                    <a:pt x="20057" y="0"/>
                    <a:pt x="18514" y="0"/>
                  </a:cubicBezTo>
                  <a:cubicBezTo>
                    <a:pt x="3086" y="0"/>
                    <a:pt x="3086" y="0"/>
                    <a:pt x="3086" y="0"/>
                  </a:cubicBezTo>
                  <a:cubicBezTo>
                    <a:pt x="1543" y="0"/>
                    <a:pt x="0" y="2700"/>
                    <a:pt x="0" y="10800"/>
                  </a:cubicBezTo>
                  <a:cubicBezTo>
                    <a:pt x="0" y="16200"/>
                    <a:pt x="1543" y="21600"/>
                    <a:pt x="3086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7" name="Freeform 376"/>
            <p:cNvSpPr/>
            <p:nvPr/>
          </p:nvSpPr>
          <p:spPr>
            <a:xfrm>
              <a:off x="8929959" y="4436953"/>
              <a:ext cx="208433" cy="55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4" h="21600" extrusionOk="0">
                  <a:moveTo>
                    <a:pt x="20897" y="19326"/>
                  </a:moveTo>
                  <a:cubicBezTo>
                    <a:pt x="21497" y="18189"/>
                    <a:pt x="21197" y="14779"/>
                    <a:pt x="20597" y="13642"/>
                  </a:cubicBezTo>
                  <a:cubicBezTo>
                    <a:pt x="17897" y="4547"/>
                    <a:pt x="14297" y="0"/>
                    <a:pt x="10697" y="0"/>
                  </a:cubicBezTo>
                  <a:cubicBezTo>
                    <a:pt x="6797" y="0"/>
                    <a:pt x="3497" y="4547"/>
                    <a:pt x="497" y="13642"/>
                  </a:cubicBezTo>
                  <a:cubicBezTo>
                    <a:pt x="-103" y="14779"/>
                    <a:pt x="-103" y="18189"/>
                    <a:pt x="197" y="19326"/>
                  </a:cubicBezTo>
                  <a:cubicBezTo>
                    <a:pt x="497" y="20463"/>
                    <a:pt x="797" y="21600"/>
                    <a:pt x="1097" y="21600"/>
                  </a:cubicBezTo>
                  <a:cubicBezTo>
                    <a:pt x="1397" y="21600"/>
                    <a:pt x="1697" y="21600"/>
                    <a:pt x="1997" y="20463"/>
                  </a:cubicBezTo>
                  <a:cubicBezTo>
                    <a:pt x="4397" y="13642"/>
                    <a:pt x="7397" y="9095"/>
                    <a:pt x="10697" y="9095"/>
                  </a:cubicBezTo>
                  <a:cubicBezTo>
                    <a:pt x="13697" y="9095"/>
                    <a:pt x="16697" y="13642"/>
                    <a:pt x="19397" y="20463"/>
                  </a:cubicBezTo>
                  <a:cubicBezTo>
                    <a:pt x="19697" y="21600"/>
                    <a:pt x="20597" y="21600"/>
                    <a:pt x="20897" y="1932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8" name="Freeform 377"/>
            <p:cNvSpPr/>
            <p:nvPr/>
          </p:nvSpPr>
          <p:spPr>
            <a:xfrm>
              <a:off x="8899242" y="4385751"/>
              <a:ext cx="270075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600" extrusionOk="0">
                  <a:moveTo>
                    <a:pt x="20345" y="21600"/>
                  </a:moveTo>
                  <a:cubicBezTo>
                    <a:pt x="20815" y="21600"/>
                    <a:pt x="21049" y="20661"/>
                    <a:pt x="21284" y="19722"/>
                  </a:cubicBezTo>
                  <a:cubicBezTo>
                    <a:pt x="21519" y="17843"/>
                    <a:pt x="21519" y="15965"/>
                    <a:pt x="21049" y="14087"/>
                  </a:cubicBezTo>
                  <a:cubicBezTo>
                    <a:pt x="17997" y="4696"/>
                    <a:pt x="14476" y="0"/>
                    <a:pt x="10719" y="0"/>
                  </a:cubicBezTo>
                  <a:cubicBezTo>
                    <a:pt x="6962" y="0"/>
                    <a:pt x="3206" y="4696"/>
                    <a:pt x="389" y="14087"/>
                  </a:cubicBezTo>
                  <a:cubicBezTo>
                    <a:pt x="-81" y="15965"/>
                    <a:pt x="-81" y="17843"/>
                    <a:pt x="154" y="19722"/>
                  </a:cubicBezTo>
                  <a:cubicBezTo>
                    <a:pt x="389" y="21600"/>
                    <a:pt x="1093" y="21600"/>
                    <a:pt x="1328" y="20661"/>
                  </a:cubicBezTo>
                  <a:cubicBezTo>
                    <a:pt x="4145" y="12209"/>
                    <a:pt x="7197" y="7513"/>
                    <a:pt x="10719" y="7513"/>
                  </a:cubicBezTo>
                  <a:cubicBezTo>
                    <a:pt x="14006" y="7513"/>
                    <a:pt x="17293" y="12209"/>
                    <a:pt x="19876" y="20661"/>
                  </a:cubicBezTo>
                  <a:cubicBezTo>
                    <a:pt x="20110" y="20661"/>
                    <a:pt x="20345" y="21600"/>
                    <a:pt x="20345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9" name="Freeform 378"/>
            <p:cNvSpPr/>
            <p:nvPr/>
          </p:nvSpPr>
          <p:spPr>
            <a:xfrm>
              <a:off x="8960704" y="4486692"/>
              <a:ext cx="147170" cy="45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137" extrusionOk="0">
                  <a:moveTo>
                    <a:pt x="20818" y="18900"/>
                  </a:moveTo>
                  <a:cubicBezTo>
                    <a:pt x="21242" y="16200"/>
                    <a:pt x="21242" y="13500"/>
                    <a:pt x="20395" y="10800"/>
                  </a:cubicBezTo>
                  <a:cubicBezTo>
                    <a:pt x="17430" y="4050"/>
                    <a:pt x="14042" y="0"/>
                    <a:pt x="10654" y="0"/>
                  </a:cubicBezTo>
                  <a:cubicBezTo>
                    <a:pt x="6842" y="0"/>
                    <a:pt x="3454" y="4050"/>
                    <a:pt x="489" y="10800"/>
                  </a:cubicBezTo>
                  <a:cubicBezTo>
                    <a:pt x="66" y="13500"/>
                    <a:pt x="-358" y="16200"/>
                    <a:pt x="489" y="18900"/>
                  </a:cubicBezTo>
                  <a:cubicBezTo>
                    <a:pt x="913" y="20250"/>
                    <a:pt x="1336" y="20250"/>
                    <a:pt x="1760" y="20250"/>
                  </a:cubicBezTo>
                  <a:cubicBezTo>
                    <a:pt x="2183" y="20250"/>
                    <a:pt x="2607" y="20250"/>
                    <a:pt x="2607" y="20250"/>
                  </a:cubicBezTo>
                  <a:cubicBezTo>
                    <a:pt x="5148" y="13500"/>
                    <a:pt x="7689" y="10800"/>
                    <a:pt x="10654" y="10800"/>
                  </a:cubicBezTo>
                  <a:cubicBezTo>
                    <a:pt x="13195" y="10800"/>
                    <a:pt x="16160" y="13500"/>
                    <a:pt x="18277" y="20250"/>
                  </a:cubicBezTo>
                  <a:cubicBezTo>
                    <a:pt x="19124" y="21600"/>
                    <a:pt x="19971" y="21600"/>
                    <a:pt x="20818" y="189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0" name="Freeform 379"/>
            <p:cNvSpPr/>
            <p:nvPr/>
          </p:nvSpPr>
          <p:spPr>
            <a:xfrm>
              <a:off x="8991411" y="4538063"/>
              <a:ext cx="85703" cy="34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4" h="19108" extrusionOk="0">
                  <a:moveTo>
                    <a:pt x="1193" y="7477"/>
                  </a:moveTo>
                  <a:cubicBezTo>
                    <a:pt x="-247" y="9139"/>
                    <a:pt x="-247" y="14123"/>
                    <a:pt x="473" y="15785"/>
                  </a:cubicBezTo>
                  <a:cubicBezTo>
                    <a:pt x="1913" y="19108"/>
                    <a:pt x="3353" y="19108"/>
                    <a:pt x="4793" y="17446"/>
                  </a:cubicBezTo>
                  <a:cubicBezTo>
                    <a:pt x="8393" y="10800"/>
                    <a:pt x="12713" y="10800"/>
                    <a:pt x="16313" y="17446"/>
                  </a:cubicBezTo>
                  <a:cubicBezTo>
                    <a:pt x="16313" y="19108"/>
                    <a:pt x="17033" y="19108"/>
                    <a:pt x="17753" y="19108"/>
                  </a:cubicBezTo>
                  <a:cubicBezTo>
                    <a:pt x="18473" y="19108"/>
                    <a:pt x="19913" y="17446"/>
                    <a:pt x="19913" y="15785"/>
                  </a:cubicBezTo>
                  <a:cubicBezTo>
                    <a:pt x="21353" y="14123"/>
                    <a:pt x="20633" y="9139"/>
                    <a:pt x="19913" y="7477"/>
                  </a:cubicBezTo>
                  <a:cubicBezTo>
                    <a:pt x="14153" y="-2492"/>
                    <a:pt x="6233" y="-2492"/>
                    <a:pt x="1193" y="747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4" name="组合 583"/>
          <p:cNvGrpSpPr/>
          <p:nvPr/>
        </p:nvGrpSpPr>
        <p:grpSpPr>
          <a:xfrm>
            <a:off x="6840697" y="4082103"/>
            <a:ext cx="422785" cy="296974"/>
            <a:chOff x="2964614" y="4912403"/>
            <a:chExt cx="422785" cy="296974"/>
          </a:xfrm>
        </p:grpSpPr>
        <p:sp>
          <p:nvSpPr>
            <p:cNvPr id="371" name="Freeform 380"/>
            <p:cNvSpPr/>
            <p:nvPr/>
          </p:nvSpPr>
          <p:spPr>
            <a:xfrm>
              <a:off x="2964614" y="5117212"/>
              <a:ext cx="191643" cy="8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0"/>
                  </a:moveTo>
                  <a:cubicBezTo>
                    <a:pt x="0" y="18720"/>
                    <a:pt x="1662" y="21600"/>
                    <a:pt x="332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03" y="20160"/>
                    <a:pt x="19938" y="18000"/>
                    <a:pt x="19606" y="15840"/>
                  </a:cubicBezTo>
                  <a:cubicBezTo>
                    <a:pt x="3323" y="15840"/>
                    <a:pt x="3323" y="15840"/>
                    <a:pt x="3323" y="15840"/>
                  </a:cubicBezTo>
                  <a:cubicBezTo>
                    <a:pt x="2991" y="15840"/>
                    <a:pt x="2658" y="15120"/>
                    <a:pt x="2658" y="14400"/>
                  </a:cubicBezTo>
                  <a:cubicBezTo>
                    <a:pt x="2658" y="6480"/>
                    <a:pt x="2658" y="6480"/>
                    <a:pt x="2658" y="6480"/>
                  </a:cubicBezTo>
                  <a:cubicBezTo>
                    <a:pt x="2658" y="5760"/>
                    <a:pt x="2991" y="5760"/>
                    <a:pt x="3323" y="5760"/>
                  </a:cubicBezTo>
                  <a:cubicBezTo>
                    <a:pt x="19274" y="5760"/>
                    <a:pt x="19274" y="5760"/>
                    <a:pt x="19274" y="5760"/>
                  </a:cubicBezTo>
                  <a:cubicBezTo>
                    <a:pt x="19274" y="0"/>
                    <a:pt x="19274" y="0"/>
                    <a:pt x="19274" y="0"/>
                  </a:cubicBezTo>
                  <a:cubicBezTo>
                    <a:pt x="3323" y="0"/>
                    <a:pt x="3323" y="0"/>
                    <a:pt x="3323" y="0"/>
                  </a:cubicBezTo>
                  <a:cubicBezTo>
                    <a:pt x="1662" y="0"/>
                    <a:pt x="0" y="2880"/>
                    <a:pt x="0" y="6480"/>
                  </a:cubicBezTo>
                  <a:lnTo>
                    <a:pt x="0" y="144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2" name="Freeform 381"/>
            <p:cNvSpPr/>
            <p:nvPr/>
          </p:nvSpPr>
          <p:spPr>
            <a:xfrm>
              <a:off x="3002650" y="5149396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3" name="Freeform 382"/>
            <p:cNvSpPr/>
            <p:nvPr/>
          </p:nvSpPr>
          <p:spPr>
            <a:xfrm>
              <a:off x="2964614" y="5016270"/>
              <a:ext cx="219439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120"/>
                  </a:moveTo>
                  <a:cubicBezTo>
                    <a:pt x="0" y="18720"/>
                    <a:pt x="1459" y="21600"/>
                    <a:pt x="2919" y="21600"/>
                  </a:cubicBezTo>
                  <a:cubicBezTo>
                    <a:pt x="16930" y="21600"/>
                    <a:pt x="16930" y="21600"/>
                    <a:pt x="16930" y="21600"/>
                  </a:cubicBezTo>
                  <a:cubicBezTo>
                    <a:pt x="16930" y="15840"/>
                    <a:pt x="16930" y="15840"/>
                    <a:pt x="16930" y="15840"/>
                  </a:cubicBezTo>
                  <a:cubicBezTo>
                    <a:pt x="2919" y="15840"/>
                    <a:pt x="2919" y="15840"/>
                    <a:pt x="2919" y="15840"/>
                  </a:cubicBezTo>
                  <a:cubicBezTo>
                    <a:pt x="2627" y="15840"/>
                    <a:pt x="2335" y="15840"/>
                    <a:pt x="2335" y="15120"/>
                  </a:cubicBezTo>
                  <a:cubicBezTo>
                    <a:pt x="2335" y="6480"/>
                    <a:pt x="2335" y="6480"/>
                    <a:pt x="2335" y="6480"/>
                  </a:cubicBezTo>
                  <a:cubicBezTo>
                    <a:pt x="2335" y="5760"/>
                    <a:pt x="2627" y="5760"/>
                    <a:pt x="2919" y="5760"/>
                  </a:cubicBezTo>
                  <a:cubicBezTo>
                    <a:pt x="18097" y="5760"/>
                    <a:pt x="18097" y="5760"/>
                    <a:pt x="18097" y="5760"/>
                  </a:cubicBezTo>
                  <a:cubicBezTo>
                    <a:pt x="18973" y="2880"/>
                    <a:pt x="20141" y="1440"/>
                    <a:pt x="21600" y="72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919" y="0"/>
                    <a:pt x="2919" y="0"/>
                    <a:pt x="2919" y="0"/>
                  </a:cubicBezTo>
                  <a:cubicBezTo>
                    <a:pt x="1459" y="0"/>
                    <a:pt x="0" y="2880"/>
                    <a:pt x="0" y="6480"/>
                  </a:cubicBezTo>
                  <a:lnTo>
                    <a:pt x="0" y="1512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4" name="Freeform 383"/>
            <p:cNvSpPr/>
            <p:nvPr/>
          </p:nvSpPr>
          <p:spPr>
            <a:xfrm>
              <a:off x="3002650" y="5048454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5" name="Freeform 384"/>
            <p:cNvSpPr/>
            <p:nvPr/>
          </p:nvSpPr>
          <p:spPr>
            <a:xfrm>
              <a:off x="2964614" y="4915329"/>
              <a:ext cx="254549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cubicBezTo>
                    <a:pt x="0" y="15120"/>
                    <a:pt x="0" y="15120"/>
                    <a:pt x="0" y="15120"/>
                  </a:cubicBezTo>
                  <a:cubicBezTo>
                    <a:pt x="0" y="18720"/>
                    <a:pt x="1256" y="21600"/>
                    <a:pt x="2512" y="21600"/>
                  </a:cubicBezTo>
                  <a:cubicBezTo>
                    <a:pt x="18586" y="21600"/>
                    <a:pt x="18586" y="21600"/>
                    <a:pt x="18586" y="21600"/>
                  </a:cubicBezTo>
                  <a:cubicBezTo>
                    <a:pt x="18586" y="17280"/>
                    <a:pt x="18586" y="17280"/>
                    <a:pt x="18586" y="17280"/>
                  </a:cubicBezTo>
                  <a:cubicBezTo>
                    <a:pt x="18586" y="16560"/>
                    <a:pt x="18586" y="16560"/>
                    <a:pt x="18586" y="15840"/>
                  </a:cubicBezTo>
                  <a:cubicBezTo>
                    <a:pt x="2512" y="15840"/>
                    <a:pt x="2512" y="15840"/>
                    <a:pt x="2512" y="15840"/>
                  </a:cubicBezTo>
                  <a:cubicBezTo>
                    <a:pt x="2260" y="15840"/>
                    <a:pt x="2009" y="15840"/>
                    <a:pt x="2009" y="15120"/>
                  </a:cubicBezTo>
                  <a:cubicBezTo>
                    <a:pt x="2009" y="7200"/>
                    <a:pt x="2009" y="7200"/>
                    <a:pt x="2009" y="7200"/>
                  </a:cubicBezTo>
                  <a:cubicBezTo>
                    <a:pt x="2009" y="6480"/>
                    <a:pt x="2260" y="5760"/>
                    <a:pt x="2512" y="5760"/>
                  </a:cubicBezTo>
                  <a:cubicBezTo>
                    <a:pt x="19591" y="5760"/>
                    <a:pt x="19591" y="5760"/>
                    <a:pt x="19591" y="5760"/>
                  </a:cubicBezTo>
                  <a:cubicBezTo>
                    <a:pt x="20093" y="3600"/>
                    <a:pt x="20847" y="1440"/>
                    <a:pt x="21600" y="0"/>
                  </a:cubicBezTo>
                  <a:cubicBezTo>
                    <a:pt x="2512" y="0"/>
                    <a:pt x="2512" y="0"/>
                    <a:pt x="2512" y="0"/>
                  </a:cubicBezTo>
                  <a:cubicBezTo>
                    <a:pt x="1256" y="0"/>
                    <a:pt x="0" y="2880"/>
                    <a:pt x="0" y="7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6" name="Freeform 385"/>
            <p:cNvSpPr/>
            <p:nvPr/>
          </p:nvSpPr>
          <p:spPr>
            <a:xfrm>
              <a:off x="3002650" y="4948976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7" name="Freeform 386"/>
            <p:cNvSpPr/>
            <p:nvPr/>
          </p:nvSpPr>
          <p:spPr>
            <a:xfrm>
              <a:off x="3195756" y="4912403"/>
              <a:ext cx="147755" cy="10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8" y="21600"/>
                  </a:moveTo>
                  <a:cubicBezTo>
                    <a:pt x="21168" y="21600"/>
                    <a:pt x="21600" y="21600"/>
                    <a:pt x="21600" y="21600"/>
                  </a:cubicBezTo>
                  <a:cubicBezTo>
                    <a:pt x="21600" y="15429"/>
                    <a:pt x="21600" y="15429"/>
                    <a:pt x="21600" y="15429"/>
                  </a:cubicBezTo>
                  <a:cubicBezTo>
                    <a:pt x="21600" y="6789"/>
                    <a:pt x="16416" y="0"/>
                    <a:pt x="10800" y="0"/>
                  </a:cubicBezTo>
                  <a:cubicBezTo>
                    <a:pt x="4752" y="0"/>
                    <a:pt x="0" y="6789"/>
                    <a:pt x="0" y="154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56" y="21600"/>
                    <a:pt x="3456" y="21600"/>
                    <a:pt x="3456" y="21600"/>
                  </a:cubicBezTo>
                  <a:cubicBezTo>
                    <a:pt x="3456" y="15429"/>
                    <a:pt x="3456" y="15429"/>
                    <a:pt x="3456" y="15429"/>
                  </a:cubicBezTo>
                  <a:cubicBezTo>
                    <a:pt x="3456" y="9257"/>
                    <a:pt x="6480" y="4937"/>
                    <a:pt x="10800" y="4937"/>
                  </a:cubicBezTo>
                  <a:cubicBezTo>
                    <a:pt x="14688" y="4937"/>
                    <a:pt x="18144" y="9257"/>
                    <a:pt x="18144" y="15429"/>
                  </a:cubicBezTo>
                  <a:cubicBezTo>
                    <a:pt x="18144" y="21600"/>
                    <a:pt x="18144" y="21600"/>
                    <a:pt x="18144" y="21600"/>
                  </a:cubicBezTo>
                  <a:lnTo>
                    <a:pt x="21168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8" name="Freeform 387"/>
            <p:cNvSpPr/>
            <p:nvPr/>
          </p:nvSpPr>
          <p:spPr>
            <a:xfrm>
              <a:off x="3147479" y="5027974"/>
              <a:ext cx="239920" cy="181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666"/>
                  </a:moveTo>
                  <a:cubicBezTo>
                    <a:pt x="21600" y="2479"/>
                    <a:pt x="19733" y="0"/>
                    <a:pt x="17333" y="0"/>
                  </a:cubicBezTo>
                  <a:cubicBezTo>
                    <a:pt x="4267" y="0"/>
                    <a:pt x="4267" y="0"/>
                    <a:pt x="4267" y="0"/>
                  </a:cubicBezTo>
                  <a:cubicBezTo>
                    <a:pt x="1867" y="0"/>
                    <a:pt x="0" y="2479"/>
                    <a:pt x="0" y="5666"/>
                  </a:cubicBezTo>
                  <a:cubicBezTo>
                    <a:pt x="0" y="16289"/>
                    <a:pt x="0" y="16289"/>
                    <a:pt x="0" y="16289"/>
                  </a:cubicBezTo>
                  <a:cubicBezTo>
                    <a:pt x="0" y="19121"/>
                    <a:pt x="1867" y="21600"/>
                    <a:pt x="4267" y="21600"/>
                  </a:cubicBezTo>
                  <a:cubicBezTo>
                    <a:pt x="17333" y="21600"/>
                    <a:pt x="17333" y="21600"/>
                    <a:pt x="17333" y="21600"/>
                  </a:cubicBezTo>
                  <a:cubicBezTo>
                    <a:pt x="19733" y="21600"/>
                    <a:pt x="21600" y="19121"/>
                    <a:pt x="21600" y="16289"/>
                  </a:cubicBezTo>
                  <a:lnTo>
                    <a:pt x="21600" y="5666"/>
                  </a:lnTo>
                  <a:close/>
                  <a:moveTo>
                    <a:pt x="19467" y="16289"/>
                  </a:moveTo>
                  <a:cubicBezTo>
                    <a:pt x="19467" y="17705"/>
                    <a:pt x="18400" y="18767"/>
                    <a:pt x="17333" y="18767"/>
                  </a:cubicBezTo>
                  <a:cubicBezTo>
                    <a:pt x="4267" y="18767"/>
                    <a:pt x="4267" y="18767"/>
                    <a:pt x="4267" y="18767"/>
                  </a:cubicBezTo>
                  <a:cubicBezTo>
                    <a:pt x="3200" y="18767"/>
                    <a:pt x="2133" y="17705"/>
                    <a:pt x="2133" y="16289"/>
                  </a:cubicBezTo>
                  <a:cubicBezTo>
                    <a:pt x="2133" y="5666"/>
                    <a:pt x="2133" y="5666"/>
                    <a:pt x="2133" y="5666"/>
                  </a:cubicBezTo>
                  <a:cubicBezTo>
                    <a:pt x="2133" y="4249"/>
                    <a:pt x="3200" y="2833"/>
                    <a:pt x="4267" y="2833"/>
                  </a:cubicBezTo>
                  <a:cubicBezTo>
                    <a:pt x="17333" y="2833"/>
                    <a:pt x="17333" y="2833"/>
                    <a:pt x="17333" y="2833"/>
                  </a:cubicBezTo>
                  <a:cubicBezTo>
                    <a:pt x="18400" y="2833"/>
                    <a:pt x="19467" y="4249"/>
                    <a:pt x="19467" y="5666"/>
                  </a:cubicBezTo>
                  <a:lnTo>
                    <a:pt x="19467" y="16289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9" name="Freeform 388"/>
            <p:cNvSpPr/>
            <p:nvPr/>
          </p:nvSpPr>
          <p:spPr>
            <a:xfrm>
              <a:off x="3230866" y="5066009"/>
              <a:ext cx="74609" cy="10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8" y="0"/>
                  </a:moveTo>
                  <a:cubicBezTo>
                    <a:pt x="5184" y="0"/>
                    <a:pt x="0" y="3000"/>
                    <a:pt x="0" y="7200"/>
                  </a:cubicBezTo>
                  <a:cubicBezTo>
                    <a:pt x="0" y="9000"/>
                    <a:pt x="864" y="10200"/>
                    <a:pt x="2592" y="12000"/>
                  </a:cubicBezTo>
                  <a:cubicBezTo>
                    <a:pt x="2592" y="16200"/>
                    <a:pt x="2592" y="16200"/>
                    <a:pt x="2592" y="16200"/>
                  </a:cubicBezTo>
                  <a:cubicBezTo>
                    <a:pt x="2592" y="19200"/>
                    <a:pt x="6048" y="21600"/>
                    <a:pt x="10368" y="21600"/>
                  </a:cubicBezTo>
                  <a:cubicBezTo>
                    <a:pt x="15552" y="21600"/>
                    <a:pt x="19008" y="19200"/>
                    <a:pt x="19008" y="16200"/>
                  </a:cubicBezTo>
                  <a:cubicBezTo>
                    <a:pt x="19008" y="12000"/>
                    <a:pt x="19008" y="12000"/>
                    <a:pt x="19008" y="12000"/>
                  </a:cubicBezTo>
                  <a:cubicBezTo>
                    <a:pt x="20736" y="10200"/>
                    <a:pt x="21600" y="9000"/>
                    <a:pt x="21600" y="7200"/>
                  </a:cubicBezTo>
                  <a:cubicBezTo>
                    <a:pt x="21600" y="3000"/>
                    <a:pt x="16416" y="0"/>
                    <a:pt x="10368" y="0"/>
                  </a:cubicBezTo>
                  <a:close/>
                  <a:moveTo>
                    <a:pt x="12960" y="9000"/>
                  </a:moveTo>
                  <a:cubicBezTo>
                    <a:pt x="12096" y="9600"/>
                    <a:pt x="12096" y="10200"/>
                    <a:pt x="12096" y="10800"/>
                  </a:cubicBezTo>
                  <a:cubicBezTo>
                    <a:pt x="12096" y="16200"/>
                    <a:pt x="12096" y="16200"/>
                    <a:pt x="12096" y="16200"/>
                  </a:cubicBezTo>
                  <a:cubicBezTo>
                    <a:pt x="12096" y="16200"/>
                    <a:pt x="11232" y="16800"/>
                    <a:pt x="10368" y="16800"/>
                  </a:cubicBezTo>
                  <a:cubicBezTo>
                    <a:pt x="10368" y="16800"/>
                    <a:pt x="9504" y="16200"/>
                    <a:pt x="9504" y="16200"/>
                  </a:cubicBezTo>
                  <a:cubicBezTo>
                    <a:pt x="9504" y="10800"/>
                    <a:pt x="9504" y="10800"/>
                    <a:pt x="9504" y="10800"/>
                  </a:cubicBezTo>
                  <a:cubicBezTo>
                    <a:pt x="9504" y="10200"/>
                    <a:pt x="9504" y="9600"/>
                    <a:pt x="8640" y="9000"/>
                  </a:cubicBezTo>
                  <a:cubicBezTo>
                    <a:pt x="7776" y="9000"/>
                    <a:pt x="6912" y="8400"/>
                    <a:pt x="6912" y="7200"/>
                  </a:cubicBezTo>
                  <a:cubicBezTo>
                    <a:pt x="6912" y="5400"/>
                    <a:pt x="8640" y="4800"/>
                    <a:pt x="10368" y="4800"/>
                  </a:cubicBezTo>
                  <a:cubicBezTo>
                    <a:pt x="12960" y="4800"/>
                    <a:pt x="14688" y="5400"/>
                    <a:pt x="14688" y="7200"/>
                  </a:cubicBezTo>
                  <a:cubicBezTo>
                    <a:pt x="14688" y="8400"/>
                    <a:pt x="13824" y="9000"/>
                    <a:pt x="12960" y="90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380" name="Freeform 389"/>
          <p:cNvSpPr/>
          <p:nvPr/>
        </p:nvSpPr>
        <p:spPr>
          <a:xfrm>
            <a:off x="7445697" y="4072594"/>
            <a:ext cx="317454" cy="315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36" y="6056"/>
                </a:moveTo>
                <a:cubicBezTo>
                  <a:pt x="14333" y="6056"/>
                  <a:pt x="13929" y="6258"/>
                  <a:pt x="13929" y="6864"/>
                </a:cubicBezTo>
                <a:cubicBezTo>
                  <a:pt x="13929" y="7267"/>
                  <a:pt x="13929" y="7267"/>
                  <a:pt x="13929" y="7267"/>
                </a:cubicBezTo>
                <a:cubicBezTo>
                  <a:pt x="13121" y="6460"/>
                  <a:pt x="11910" y="6056"/>
                  <a:pt x="10699" y="6056"/>
                </a:cubicBezTo>
                <a:cubicBezTo>
                  <a:pt x="8075" y="6056"/>
                  <a:pt x="6056" y="8075"/>
                  <a:pt x="6056" y="10699"/>
                </a:cubicBezTo>
                <a:cubicBezTo>
                  <a:pt x="6056" y="13525"/>
                  <a:pt x="8075" y="15544"/>
                  <a:pt x="10699" y="15544"/>
                </a:cubicBezTo>
                <a:cubicBezTo>
                  <a:pt x="12516" y="15544"/>
                  <a:pt x="14131" y="14736"/>
                  <a:pt x="14938" y="13323"/>
                </a:cubicBezTo>
                <a:cubicBezTo>
                  <a:pt x="15544" y="14131"/>
                  <a:pt x="16553" y="14535"/>
                  <a:pt x="17764" y="14535"/>
                </a:cubicBezTo>
                <a:cubicBezTo>
                  <a:pt x="19985" y="14535"/>
                  <a:pt x="21600" y="12920"/>
                  <a:pt x="21600" y="10699"/>
                </a:cubicBezTo>
                <a:cubicBezTo>
                  <a:pt x="21600" y="4845"/>
                  <a:pt x="16755" y="0"/>
                  <a:pt x="10699" y="0"/>
                </a:cubicBezTo>
                <a:cubicBezTo>
                  <a:pt x="4845" y="0"/>
                  <a:pt x="0" y="4845"/>
                  <a:pt x="0" y="10699"/>
                </a:cubicBezTo>
                <a:cubicBezTo>
                  <a:pt x="0" y="16755"/>
                  <a:pt x="4845" y="21600"/>
                  <a:pt x="10699" y="21600"/>
                </a:cubicBezTo>
                <a:cubicBezTo>
                  <a:pt x="13929" y="21600"/>
                  <a:pt x="16957" y="20187"/>
                  <a:pt x="18976" y="17764"/>
                </a:cubicBezTo>
                <a:cubicBezTo>
                  <a:pt x="19379" y="17563"/>
                  <a:pt x="19379" y="16957"/>
                  <a:pt x="18976" y="16755"/>
                </a:cubicBezTo>
                <a:cubicBezTo>
                  <a:pt x="18572" y="16351"/>
                  <a:pt x="18168" y="16553"/>
                  <a:pt x="17764" y="16755"/>
                </a:cubicBezTo>
                <a:cubicBezTo>
                  <a:pt x="16150" y="18774"/>
                  <a:pt x="13525" y="19985"/>
                  <a:pt x="10699" y="19985"/>
                </a:cubicBezTo>
                <a:cubicBezTo>
                  <a:pt x="5652" y="19985"/>
                  <a:pt x="1615" y="15948"/>
                  <a:pt x="1615" y="10699"/>
                </a:cubicBezTo>
                <a:cubicBezTo>
                  <a:pt x="1615" y="5652"/>
                  <a:pt x="5652" y="1615"/>
                  <a:pt x="10699" y="1615"/>
                </a:cubicBezTo>
                <a:cubicBezTo>
                  <a:pt x="15948" y="1615"/>
                  <a:pt x="19985" y="5652"/>
                  <a:pt x="19985" y="10699"/>
                </a:cubicBezTo>
                <a:cubicBezTo>
                  <a:pt x="19985" y="11910"/>
                  <a:pt x="18976" y="12920"/>
                  <a:pt x="17764" y="12920"/>
                </a:cubicBezTo>
                <a:cubicBezTo>
                  <a:pt x="16553" y="12920"/>
                  <a:pt x="15544" y="11910"/>
                  <a:pt x="15544" y="10699"/>
                </a:cubicBezTo>
                <a:cubicBezTo>
                  <a:pt x="15544" y="6864"/>
                  <a:pt x="15544" y="6864"/>
                  <a:pt x="15544" y="6864"/>
                </a:cubicBezTo>
                <a:cubicBezTo>
                  <a:pt x="15544" y="6258"/>
                  <a:pt x="15140" y="6056"/>
                  <a:pt x="14736" y="6056"/>
                </a:cubicBezTo>
                <a:close/>
                <a:moveTo>
                  <a:pt x="10699" y="13929"/>
                </a:moveTo>
                <a:cubicBezTo>
                  <a:pt x="9084" y="13929"/>
                  <a:pt x="7671" y="12516"/>
                  <a:pt x="7671" y="10699"/>
                </a:cubicBezTo>
                <a:cubicBezTo>
                  <a:pt x="7671" y="9084"/>
                  <a:pt x="9084" y="7671"/>
                  <a:pt x="10699" y="7671"/>
                </a:cubicBezTo>
                <a:cubicBezTo>
                  <a:pt x="12516" y="7671"/>
                  <a:pt x="13929" y="9084"/>
                  <a:pt x="13929" y="10699"/>
                </a:cubicBezTo>
                <a:cubicBezTo>
                  <a:pt x="13929" y="12516"/>
                  <a:pt x="12516" y="13929"/>
                  <a:pt x="10699" y="13929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83" name="组合 582"/>
          <p:cNvGrpSpPr/>
          <p:nvPr/>
        </p:nvGrpSpPr>
        <p:grpSpPr>
          <a:xfrm>
            <a:off x="7945366" y="4053584"/>
            <a:ext cx="399378" cy="354013"/>
            <a:chOff x="4038399" y="4861216"/>
            <a:chExt cx="399378" cy="354013"/>
          </a:xfrm>
        </p:grpSpPr>
        <p:sp>
          <p:nvSpPr>
            <p:cNvPr id="381" name="Freeform 390"/>
            <p:cNvSpPr/>
            <p:nvPr/>
          </p:nvSpPr>
          <p:spPr>
            <a:xfrm>
              <a:off x="4224190" y="4975308"/>
              <a:ext cx="27795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00" y="21600"/>
                    <a:pt x="7200" y="21600"/>
                    <a:pt x="9600" y="21600"/>
                  </a:cubicBezTo>
                  <a:cubicBezTo>
                    <a:pt x="14400" y="21600"/>
                    <a:pt x="16800" y="21600"/>
                    <a:pt x="21600" y="21600"/>
                  </a:cubicBezTo>
                  <a:cubicBezTo>
                    <a:pt x="16800" y="14400"/>
                    <a:pt x="14400" y="7200"/>
                    <a:pt x="9600" y="0"/>
                  </a:cubicBezTo>
                  <a:cubicBezTo>
                    <a:pt x="7200" y="7200"/>
                    <a:pt x="4800" y="14400"/>
                    <a:pt x="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2" name="Freeform 391"/>
            <p:cNvSpPr/>
            <p:nvPr/>
          </p:nvSpPr>
          <p:spPr>
            <a:xfrm>
              <a:off x="4038399" y="4981160"/>
              <a:ext cx="92164" cy="11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523"/>
                  </a:moveTo>
                  <a:cubicBezTo>
                    <a:pt x="0" y="12185"/>
                    <a:pt x="697" y="13846"/>
                    <a:pt x="2787" y="14954"/>
                  </a:cubicBezTo>
                  <a:cubicBezTo>
                    <a:pt x="4181" y="16615"/>
                    <a:pt x="7665" y="18277"/>
                    <a:pt x="11148" y="19385"/>
                  </a:cubicBezTo>
                  <a:cubicBezTo>
                    <a:pt x="12542" y="19938"/>
                    <a:pt x="14632" y="20492"/>
                    <a:pt x="16026" y="21046"/>
                  </a:cubicBezTo>
                  <a:cubicBezTo>
                    <a:pt x="16026" y="21046"/>
                    <a:pt x="16026" y="21046"/>
                    <a:pt x="16026" y="21046"/>
                  </a:cubicBezTo>
                  <a:cubicBezTo>
                    <a:pt x="16026" y="21046"/>
                    <a:pt x="16723" y="21046"/>
                    <a:pt x="16723" y="21046"/>
                  </a:cubicBezTo>
                  <a:cubicBezTo>
                    <a:pt x="17419" y="21046"/>
                    <a:pt x="18116" y="21600"/>
                    <a:pt x="18813" y="21600"/>
                  </a:cubicBezTo>
                  <a:cubicBezTo>
                    <a:pt x="19510" y="21600"/>
                    <a:pt x="19510" y="21600"/>
                    <a:pt x="19510" y="21600"/>
                  </a:cubicBezTo>
                  <a:cubicBezTo>
                    <a:pt x="19510" y="21600"/>
                    <a:pt x="19510" y="21600"/>
                    <a:pt x="19510" y="21600"/>
                  </a:cubicBezTo>
                  <a:cubicBezTo>
                    <a:pt x="20206" y="19938"/>
                    <a:pt x="20903" y="18831"/>
                    <a:pt x="21600" y="17169"/>
                  </a:cubicBezTo>
                  <a:cubicBezTo>
                    <a:pt x="21600" y="17169"/>
                    <a:pt x="21600" y="17169"/>
                    <a:pt x="21600" y="17169"/>
                  </a:cubicBezTo>
                  <a:cubicBezTo>
                    <a:pt x="21600" y="17169"/>
                    <a:pt x="20903" y="17169"/>
                    <a:pt x="20903" y="17169"/>
                  </a:cubicBezTo>
                  <a:cubicBezTo>
                    <a:pt x="20903" y="17169"/>
                    <a:pt x="20903" y="17169"/>
                    <a:pt x="20206" y="17169"/>
                  </a:cubicBezTo>
                  <a:cubicBezTo>
                    <a:pt x="19510" y="17169"/>
                    <a:pt x="18813" y="16615"/>
                    <a:pt x="17419" y="16615"/>
                  </a:cubicBezTo>
                  <a:cubicBezTo>
                    <a:pt x="17419" y="16615"/>
                    <a:pt x="17419" y="16615"/>
                    <a:pt x="17419" y="16615"/>
                  </a:cubicBezTo>
                  <a:cubicBezTo>
                    <a:pt x="16026" y="16062"/>
                    <a:pt x="14632" y="16062"/>
                    <a:pt x="13239" y="15508"/>
                  </a:cubicBezTo>
                  <a:cubicBezTo>
                    <a:pt x="11148" y="14400"/>
                    <a:pt x="9058" y="13846"/>
                    <a:pt x="7665" y="13292"/>
                  </a:cubicBezTo>
                  <a:cubicBezTo>
                    <a:pt x="6271" y="12185"/>
                    <a:pt x="5574" y="11631"/>
                    <a:pt x="5574" y="10523"/>
                  </a:cubicBezTo>
                  <a:cubicBezTo>
                    <a:pt x="5574" y="8862"/>
                    <a:pt x="11845" y="6092"/>
                    <a:pt x="21600" y="3877"/>
                  </a:cubicBezTo>
                  <a:cubicBezTo>
                    <a:pt x="20903" y="2769"/>
                    <a:pt x="20206" y="1108"/>
                    <a:pt x="19510" y="0"/>
                  </a:cubicBezTo>
                  <a:cubicBezTo>
                    <a:pt x="8361" y="2215"/>
                    <a:pt x="0" y="5538"/>
                    <a:pt x="0" y="1052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3" name="Freeform 392"/>
            <p:cNvSpPr/>
            <p:nvPr/>
          </p:nvSpPr>
          <p:spPr>
            <a:xfrm>
              <a:off x="4292948" y="4969457"/>
              <a:ext cx="14629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600"/>
                  </a:moveTo>
                  <a:cubicBezTo>
                    <a:pt x="12960" y="3600"/>
                    <a:pt x="8640" y="3600"/>
                    <a:pt x="0" y="0"/>
                  </a:cubicBezTo>
                  <a:cubicBezTo>
                    <a:pt x="4320" y="7200"/>
                    <a:pt x="8640" y="14400"/>
                    <a:pt x="12960" y="21600"/>
                  </a:cubicBezTo>
                  <a:cubicBezTo>
                    <a:pt x="17280" y="14400"/>
                    <a:pt x="17280" y="7200"/>
                    <a:pt x="21600" y="3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4" name="Freeform 393"/>
            <p:cNvSpPr/>
            <p:nvPr/>
          </p:nvSpPr>
          <p:spPr>
            <a:xfrm>
              <a:off x="4168599" y="4969457"/>
              <a:ext cx="14630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2960" y="3600"/>
                    <a:pt x="8640" y="3600"/>
                    <a:pt x="0" y="3600"/>
                  </a:cubicBezTo>
                  <a:cubicBezTo>
                    <a:pt x="4320" y="10800"/>
                    <a:pt x="4320" y="14400"/>
                    <a:pt x="8640" y="21600"/>
                  </a:cubicBezTo>
                  <a:cubicBezTo>
                    <a:pt x="12960" y="14400"/>
                    <a:pt x="17280" y="7200"/>
                    <a:pt x="216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5" name="Freeform 394"/>
            <p:cNvSpPr/>
            <p:nvPr/>
          </p:nvSpPr>
          <p:spPr>
            <a:xfrm>
              <a:off x="4316354" y="5051381"/>
              <a:ext cx="11704" cy="14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80"/>
                  </a:moveTo>
                  <a:cubicBezTo>
                    <a:pt x="21600" y="12960"/>
                    <a:pt x="16200" y="4320"/>
                    <a:pt x="16200" y="0"/>
                  </a:cubicBezTo>
                  <a:cubicBezTo>
                    <a:pt x="10800" y="8640"/>
                    <a:pt x="5400" y="17280"/>
                    <a:pt x="0" y="21600"/>
                  </a:cubicBezTo>
                  <a:cubicBezTo>
                    <a:pt x="5400" y="21600"/>
                    <a:pt x="16200" y="21600"/>
                    <a:pt x="21600" y="1728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6" name="Freeform 395"/>
            <p:cNvSpPr/>
            <p:nvPr/>
          </p:nvSpPr>
          <p:spPr>
            <a:xfrm>
              <a:off x="4119863" y="4861216"/>
              <a:ext cx="110179" cy="163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5" h="20675" extrusionOk="0">
                  <a:moveTo>
                    <a:pt x="3784" y="565"/>
                  </a:moveTo>
                  <a:cubicBezTo>
                    <a:pt x="3784" y="565"/>
                    <a:pt x="3784" y="565"/>
                    <a:pt x="3784" y="565"/>
                  </a:cubicBezTo>
                  <a:cubicBezTo>
                    <a:pt x="2079" y="1309"/>
                    <a:pt x="1510" y="2054"/>
                    <a:pt x="942" y="3172"/>
                  </a:cubicBezTo>
                  <a:cubicBezTo>
                    <a:pt x="-195" y="4661"/>
                    <a:pt x="-195" y="6896"/>
                    <a:pt x="373" y="9130"/>
                  </a:cubicBezTo>
                  <a:cubicBezTo>
                    <a:pt x="942" y="9875"/>
                    <a:pt x="942" y="10620"/>
                    <a:pt x="1510" y="11737"/>
                  </a:cubicBezTo>
                  <a:cubicBezTo>
                    <a:pt x="1510" y="11737"/>
                    <a:pt x="1510" y="11737"/>
                    <a:pt x="1510" y="11737"/>
                  </a:cubicBezTo>
                  <a:cubicBezTo>
                    <a:pt x="1510" y="11737"/>
                    <a:pt x="1510" y="11737"/>
                    <a:pt x="1510" y="12109"/>
                  </a:cubicBezTo>
                  <a:cubicBezTo>
                    <a:pt x="1510" y="12482"/>
                    <a:pt x="1510" y="12854"/>
                    <a:pt x="2079" y="13227"/>
                  </a:cubicBezTo>
                  <a:cubicBezTo>
                    <a:pt x="2079" y="13227"/>
                    <a:pt x="2079" y="13599"/>
                    <a:pt x="2079" y="13599"/>
                  </a:cubicBezTo>
                  <a:cubicBezTo>
                    <a:pt x="2647" y="14344"/>
                    <a:pt x="2647" y="14716"/>
                    <a:pt x="2647" y="15089"/>
                  </a:cubicBezTo>
                  <a:cubicBezTo>
                    <a:pt x="2647" y="15089"/>
                    <a:pt x="3216" y="15461"/>
                    <a:pt x="3216" y="15834"/>
                  </a:cubicBezTo>
                  <a:cubicBezTo>
                    <a:pt x="3216" y="16206"/>
                    <a:pt x="3784" y="16578"/>
                    <a:pt x="3784" y="16951"/>
                  </a:cubicBezTo>
                  <a:cubicBezTo>
                    <a:pt x="3784" y="17323"/>
                    <a:pt x="4352" y="17323"/>
                    <a:pt x="4352" y="17696"/>
                  </a:cubicBezTo>
                  <a:cubicBezTo>
                    <a:pt x="4352" y="18068"/>
                    <a:pt x="4921" y="18441"/>
                    <a:pt x="4921" y="18813"/>
                  </a:cubicBezTo>
                  <a:cubicBezTo>
                    <a:pt x="5489" y="19185"/>
                    <a:pt x="5489" y="19558"/>
                    <a:pt x="5489" y="19930"/>
                  </a:cubicBezTo>
                  <a:cubicBezTo>
                    <a:pt x="6058" y="20303"/>
                    <a:pt x="6058" y="20303"/>
                    <a:pt x="6058" y="20675"/>
                  </a:cubicBezTo>
                  <a:cubicBezTo>
                    <a:pt x="7194" y="19558"/>
                    <a:pt x="7763" y="18441"/>
                    <a:pt x="8900" y="17323"/>
                  </a:cubicBezTo>
                  <a:cubicBezTo>
                    <a:pt x="8900" y="17323"/>
                    <a:pt x="8900" y="17323"/>
                    <a:pt x="8900" y="17323"/>
                  </a:cubicBezTo>
                  <a:cubicBezTo>
                    <a:pt x="8900" y="16951"/>
                    <a:pt x="8331" y="16578"/>
                    <a:pt x="8331" y="16206"/>
                  </a:cubicBezTo>
                  <a:cubicBezTo>
                    <a:pt x="8331" y="16206"/>
                    <a:pt x="8331" y="15834"/>
                    <a:pt x="8331" y="15834"/>
                  </a:cubicBezTo>
                  <a:cubicBezTo>
                    <a:pt x="7763" y="15461"/>
                    <a:pt x="7763" y="15089"/>
                    <a:pt x="7194" y="14344"/>
                  </a:cubicBezTo>
                  <a:cubicBezTo>
                    <a:pt x="7194" y="14344"/>
                    <a:pt x="7194" y="14344"/>
                    <a:pt x="7194" y="13972"/>
                  </a:cubicBezTo>
                  <a:cubicBezTo>
                    <a:pt x="6626" y="13599"/>
                    <a:pt x="6626" y="13227"/>
                    <a:pt x="6626" y="12854"/>
                  </a:cubicBezTo>
                  <a:cubicBezTo>
                    <a:pt x="6626" y="12482"/>
                    <a:pt x="6626" y="12482"/>
                    <a:pt x="6058" y="12482"/>
                  </a:cubicBezTo>
                  <a:cubicBezTo>
                    <a:pt x="6058" y="12109"/>
                    <a:pt x="6058" y="11365"/>
                    <a:pt x="5489" y="10992"/>
                  </a:cubicBezTo>
                  <a:cubicBezTo>
                    <a:pt x="5489" y="10247"/>
                    <a:pt x="4921" y="9130"/>
                    <a:pt x="4921" y="8385"/>
                  </a:cubicBezTo>
                  <a:cubicBezTo>
                    <a:pt x="4352" y="6896"/>
                    <a:pt x="4352" y="5778"/>
                    <a:pt x="4921" y="5034"/>
                  </a:cubicBezTo>
                  <a:cubicBezTo>
                    <a:pt x="4921" y="3916"/>
                    <a:pt x="5489" y="3544"/>
                    <a:pt x="6058" y="3172"/>
                  </a:cubicBezTo>
                  <a:cubicBezTo>
                    <a:pt x="7194" y="2799"/>
                    <a:pt x="11173" y="3544"/>
                    <a:pt x="16289" y="6896"/>
                  </a:cubicBezTo>
                  <a:cubicBezTo>
                    <a:pt x="16858" y="7268"/>
                    <a:pt x="17426" y="7641"/>
                    <a:pt x="18563" y="8385"/>
                  </a:cubicBezTo>
                  <a:cubicBezTo>
                    <a:pt x="19131" y="7641"/>
                    <a:pt x="20268" y="6896"/>
                    <a:pt x="21405" y="6151"/>
                  </a:cubicBezTo>
                  <a:cubicBezTo>
                    <a:pt x="20837" y="5406"/>
                    <a:pt x="19700" y="5034"/>
                    <a:pt x="19131" y="4661"/>
                  </a:cubicBezTo>
                  <a:cubicBezTo>
                    <a:pt x="12879" y="565"/>
                    <a:pt x="7194" y="-925"/>
                    <a:pt x="3784" y="56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7" name="Freeform 396"/>
            <p:cNvSpPr/>
            <p:nvPr/>
          </p:nvSpPr>
          <p:spPr>
            <a:xfrm>
              <a:off x="4246134" y="4946050"/>
              <a:ext cx="49740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18" y="21600"/>
                  </a:moveTo>
                  <a:cubicBezTo>
                    <a:pt x="19059" y="19200"/>
                    <a:pt x="20329" y="16800"/>
                    <a:pt x="21600" y="14400"/>
                  </a:cubicBezTo>
                  <a:cubicBezTo>
                    <a:pt x="16518" y="9600"/>
                    <a:pt x="11435" y="4800"/>
                    <a:pt x="6353" y="0"/>
                  </a:cubicBezTo>
                  <a:cubicBezTo>
                    <a:pt x="3812" y="1600"/>
                    <a:pt x="2541" y="3200"/>
                    <a:pt x="0" y="4800"/>
                  </a:cubicBezTo>
                  <a:cubicBezTo>
                    <a:pt x="5082" y="9600"/>
                    <a:pt x="10165" y="13600"/>
                    <a:pt x="13976" y="19200"/>
                  </a:cubicBezTo>
                  <a:cubicBezTo>
                    <a:pt x="15247" y="20000"/>
                    <a:pt x="15247" y="20800"/>
                    <a:pt x="16518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8" name="Freeform 397"/>
            <p:cNvSpPr/>
            <p:nvPr/>
          </p:nvSpPr>
          <p:spPr>
            <a:xfrm>
              <a:off x="4251986" y="5120138"/>
              <a:ext cx="17556" cy="11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0"/>
                    <a:pt x="7200" y="0"/>
                    <a:pt x="0" y="0"/>
                  </a:cubicBezTo>
                  <a:cubicBezTo>
                    <a:pt x="3600" y="5400"/>
                    <a:pt x="7200" y="16200"/>
                    <a:pt x="10800" y="21600"/>
                  </a:cubicBezTo>
                  <a:cubicBezTo>
                    <a:pt x="14400" y="16200"/>
                    <a:pt x="18000" y="5400"/>
                    <a:pt x="216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9" name="Freeform 398"/>
            <p:cNvSpPr/>
            <p:nvPr/>
          </p:nvSpPr>
          <p:spPr>
            <a:xfrm>
              <a:off x="4120593" y="4862664"/>
              <a:ext cx="235683" cy="352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72" h="21600" extrusionOk="0">
                  <a:moveTo>
                    <a:pt x="18227" y="182"/>
                  </a:moveTo>
                  <a:cubicBezTo>
                    <a:pt x="17483" y="0"/>
                    <a:pt x="16986" y="0"/>
                    <a:pt x="15993" y="0"/>
                  </a:cubicBezTo>
                  <a:cubicBezTo>
                    <a:pt x="15248" y="182"/>
                    <a:pt x="14503" y="363"/>
                    <a:pt x="13758" y="726"/>
                  </a:cubicBezTo>
                  <a:cubicBezTo>
                    <a:pt x="13262" y="1089"/>
                    <a:pt x="12765" y="1271"/>
                    <a:pt x="12269" y="1634"/>
                  </a:cubicBezTo>
                  <a:cubicBezTo>
                    <a:pt x="12269" y="1634"/>
                    <a:pt x="12269" y="1634"/>
                    <a:pt x="12269" y="1634"/>
                  </a:cubicBezTo>
                  <a:cubicBezTo>
                    <a:pt x="12269" y="1634"/>
                    <a:pt x="12269" y="1634"/>
                    <a:pt x="12269" y="1634"/>
                  </a:cubicBezTo>
                  <a:cubicBezTo>
                    <a:pt x="12021" y="1815"/>
                    <a:pt x="11772" y="1997"/>
                    <a:pt x="11524" y="2178"/>
                  </a:cubicBezTo>
                  <a:cubicBezTo>
                    <a:pt x="11524" y="2178"/>
                    <a:pt x="11276" y="2178"/>
                    <a:pt x="11276" y="2360"/>
                  </a:cubicBezTo>
                  <a:cubicBezTo>
                    <a:pt x="11027" y="2541"/>
                    <a:pt x="10779" y="2723"/>
                    <a:pt x="10531" y="2904"/>
                  </a:cubicBezTo>
                  <a:cubicBezTo>
                    <a:pt x="10531" y="2904"/>
                    <a:pt x="10283" y="2904"/>
                    <a:pt x="10283" y="3086"/>
                  </a:cubicBezTo>
                  <a:cubicBezTo>
                    <a:pt x="10034" y="3267"/>
                    <a:pt x="9786" y="3449"/>
                    <a:pt x="9538" y="3630"/>
                  </a:cubicBezTo>
                  <a:cubicBezTo>
                    <a:pt x="9538" y="3630"/>
                    <a:pt x="9538" y="3812"/>
                    <a:pt x="9289" y="3812"/>
                  </a:cubicBezTo>
                  <a:cubicBezTo>
                    <a:pt x="9041" y="3993"/>
                    <a:pt x="8793" y="4175"/>
                    <a:pt x="8545" y="4538"/>
                  </a:cubicBezTo>
                  <a:cubicBezTo>
                    <a:pt x="8545" y="4538"/>
                    <a:pt x="8545" y="4538"/>
                    <a:pt x="8296" y="4719"/>
                  </a:cubicBezTo>
                  <a:cubicBezTo>
                    <a:pt x="8048" y="4901"/>
                    <a:pt x="8048" y="5082"/>
                    <a:pt x="7800" y="5264"/>
                  </a:cubicBezTo>
                  <a:cubicBezTo>
                    <a:pt x="7552" y="5445"/>
                    <a:pt x="7552" y="5445"/>
                    <a:pt x="7552" y="5627"/>
                  </a:cubicBezTo>
                  <a:cubicBezTo>
                    <a:pt x="7303" y="5808"/>
                    <a:pt x="7055" y="5990"/>
                    <a:pt x="6807" y="6353"/>
                  </a:cubicBezTo>
                  <a:cubicBezTo>
                    <a:pt x="6807" y="6353"/>
                    <a:pt x="6558" y="6534"/>
                    <a:pt x="6558" y="6534"/>
                  </a:cubicBezTo>
                  <a:cubicBezTo>
                    <a:pt x="6310" y="6897"/>
                    <a:pt x="6062" y="7079"/>
                    <a:pt x="5814" y="7261"/>
                  </a:cubicBezTo>
                  <a:cubicBezTo>
                    <a:pt x="5814" y="7442"/>
                    <a:pt x="5814" y="7442"/>
                    <a:pt x="5565" y="7624"/>
                  </a:cubicBezTo>
                  <a:cubicBezTo>
                    <a:pt x="5317" y="7987"/>
                    <a:pt x="5069" y="8350"/>
                    <a:pt x="4821" y="8713"/>
                  </a:cubicBezTo>
                  <a:cubicBezTo>
                    <a:pt x="4572" y="8894"/>
                    <a:pt x="4324" y="9257"/>
                    <a:pt x="4076" y="9620"/>
                  </a:cubicBezTo>
                  <a:cubicBezTo>
                    <a:pt x="3827" y="9802"/>
                    <a:pt x="3827" y="9802"/>
                    <a:pt x="3827" y="9802"/>
                  </a:cubicBezTo>
                  <a:cubicBezTo>
                    <a:pt x="3579" y="10165"/>
                    <a:pt x="3331" y="10528"/>
                    <a:pt x="3083" y="10709"/>
                  </a:cubicBezTo>
                  <a:cubicBezTo>
                    <a:pt x="3083" y="10891"/>
                    <a:pt x="3083" y="10891"/>
                    <a:pt x="3083" y="10891"/>
                  </a:cubicBezTo>
                  <a:cubicBezTo>
                    <a:pt x="2834" y="11254"/>
                    <a:pt x="2586" y="11617"/>
                    <a:pt x="2586" y="11798"/>
                  </a:cubicBezTo>
                  <a:cubicBezTo>
                    <a:pt x="2586" y="11980"/>
                    <a:pt x="2586" y="11980"/>
                    <a:pt x="2338" y="11980"/>
                  </a:cubicBezTo>
                  <a:cubicBezTo>
                    <a:pt x="2338" y="12343"/>
                    <a:pt x="2089" y="12524"/>
                    <a:pt x="1841" y="12887"/>
                  </a:cubicBezTo>
                  <a:cubicBezTo>
                    <a:pt x="1841" y="12887"/>
                    <a:pt x="1841" y="13069"/>
                    <a:pt x="1841" y="13069"/>
                  </a:cubicBezTo>
                  <a:cubicBezTo>
                    <a:pt x="1593" y="13250"/>
                    <a:pt x="1593" y="13613"/>
                    <a:pt x="1345" y="13976"/>
                  </a:cubicBezTo>
                  <a:cubicBezTo>
                    <a:pt x="1345" y="13976"/>
                    <a:pt x="1345" y="13976"/>
                    <a:pt x="1345" y="14158"/>
                  </a:cubicBezTo>
                  <a:cubicBezTo>
                    <a:pt x="1096" y="14339"/>
                    <a:pt x="1096" y="14703"/>
                    <a:pt x="848" y="14884"/>
                  </a:cubicBezTo>
                  <a:cubicBezTo>
                    <a:pt x="848" y="14884"/>
                    <a:pt x="848" y="15066"/>
                    <a:pt x="848" y="15247"/>
                  </a:cubicBezTo>
                  <a:cubicBezTo>
                    <a:pt x="848" y="15429"/>
                    <a:pt x="600" y="15610"/>
                    <a:pt x="600" y="15792"/>
                  </a:cubicBezTo>
                  <a:cubicBezTo>
                    <a:pt x="600" y="15973"/>
                    <a:pt x="600" y="15973"/>
                    <a:pt x="352" y="16155"/>
                  </a:cubicBezTo>
                  <a:cubicBezTo>
                    <a:pt x="352" y="16155"/>
                    <a:pt x="352" y="16336"/>
                    <a:pt x="352" y="16336"/>
                  </a:cubicBezTo>
                  <a:cubicBezTo>
                    <a:pt x="352" y="16518"/>
                    <a:pt x="352" y="16699"/>
                    <a:pt x="352" y="16699"/>
                  </a:cubicBezTo>
                  <a:cubicBezTo>
                    <a:pt x="352" y="16881"/>
                    <a:pt x="352" y="16881"/>
                    <a:pt x="352" y="16881"/>
                  </a:cubicBezTo>
                  <a:cubicBezTo>
                    <a:pt x="352" y="16881"/>
                    <a:pt x="352" y="16881"/>
                    <a:pt x="352" y="16881"/>
                  </a:cubicBezTo>
                  <a:cubicBezTo>
                    <a:pt x="103" y="17425"/>
                    <a:pt x="103" y="17788"/>
                    <a:pt x="103" y="18151"/>
                  </a:cubicBezTo>
                  <a:cubicBezTo>
                    <a:pt x="-145" y="19059"/>
                    <a:pt x="103" y="19603"/>
                    <a:pt x="352" y="20148"/>
                  </a:cubicBezTo>
                  <a:cubicBezTo>
                    <a:pt x="600" y="20692"/>
                    <a:pt x="1096" y="21055"/>
                    <a:pt x="1593" y="21418"/>
                  </a:cubicBezTo>
                  <a:cubicBezTo>
                    <a:pt x="1841" y="21418"/>
                    <a:pt x="2338" y="21600"/>
                    <a:pt x="2834" y="21600"/>
                  </a:cubicBezTo>
                  <a:cubicBezTo>
                    <a:pt x="4076" y="21600"/>
                    <a:pt x="5814" y="21055"/>
                    <a:pt x="8048" y="19603"/>
                  </a:cubicBezTo>
                  <a:cubicBezTo>
                    <a:pt x="8296" y="19422"/>
                    <a:pt x="8793" y="19059"/>
                    <a:pt x="9289" y="18696"/>
                  </a:cubicBezTo>
                  <a:cubicBezTo>
                    <a:pt x="8793" y="18333"/>
                    <a:pt x="8296" y="17970"/>
                    <a:pt x="7800" y="17607"/>
                  </a:cubicBezTo>
                  <a:cubicBezTo>
                    <a:pt x="7552" y="17970"/>
                    <a:pt x="7055" y="18333"/>
                    <a:pt x="6558" y="18514"/>
                  </a:cubicBezTo>
                  <a:cubicBezTo>
                    <a:pt x="4572" y="19966"/>
                    <a:pt x="3083" y="20329"/>
                    <a:pt x="2586" y="20148"/>
                  </a:cubicBezTo>
                  <a:cubicBezTo>
                    <a:pt x="2338" y="19966"/>
                    <a:pt x="2089" y="19603"/>
                    <a:pt x="2089" y="19240"/>
                  </a:cubicBezTo>
                  <a:cubicBezTo>
                    <a:pt x="2089" y="19059"/>
                    <a:pt x="1841" y="18696"/>
                    <a:pt x="2089" y="18333"/>
                  </a:cubicBezTo>
                  <a:cubicBezTo>
                    <a:pt x="2089" y="17970"/>
                    <a:pt x="2089" y="17425"/>
                    <a:pt x="2338" y="16881"/>
                  </a:cubicBezTo>
                  <a:cubicBezTo>
                    <a:pt x="2338" y="16699"/>
                    <a:pt x="2338" y="16699"/>
                    <a:pt x="2338" y="16518"/>
                  </a:cubicBezTo>
                  <a:cubicBezTo>
                    <a:pt x="2338" y="16336"/>
                    <a:pt x="2586" y="16155"/>
                    <a:pt x="2586" y="16155"/>
                  </a:cubicBezTo>
                  <a:cubicBezTo>
                    <a:pt x="2586" y="15973"/>
                    <a:pt x="2586" y="15792"/>
                    <a:pt x="2834" y="15610"/>
                  </a:cubicBezTo>
                  <a:cubicBezTo>
                    <a:pt x="2834" y="15429"/>
                    <a:pt x="2834" y="15429"/>
                    <a:pt x="2834" y="15247"/>
                  </a:cubicBezTo>
                  <a:cubicBezTo>
                    <a:pt x="2834" y="15066"/>
                    <a:pt x="3083" y="14884"/>
                    <a:pt x="3083" y="14521"/>
                  </a:cubicBezTo>
                  <a:cubicBezTo>
                    <a:pt x="3083" y="14521"/>
                    <a:pt x="3331" y="14339"/>
                    <a:pt x="3331" y="14339"/>
                  </a:cubicBezTo>
                  <a:cubicBezTo>
                    <a:pt x="3331" y="14158"/>
                    <a:pt x="3579" y="13795"/>
                    <a:pt x="3579" y="13613"/>
                  </a:cubicBezTo>
                  <a:cubicBezTo>
                    <a:pt x="3827" y="13432"/>
                    <a:pt x="3827" y="13432"/>
                    <a:pt x="3827" y="13432"/>
                  </a:cubicBezTo>
                  <a:cubicBezTo>
                    <a:pt x="3827" y="13069"/>
                    <a:pt x="4076" y="12887"/>
                    <a:pt x="4324" y="12524"/>
                  </a:cubicBezTo>
                  <a:cubicBezTo>
                    <a:pt x="4324" y="12524"/>
                    <a:pt x="4324" y="12524"/>
                    <a:pt x="4324" y="12343"/>
                  </a:cubicBezTo>
                  <a:cubicBezTo>
                    <a:pt x="4572" y="12161"/>
                    <a:pt x="4821" y="11798"/>
                    <a:pt x="4821" y="11435"/>
                  </a:cubicBezTo>
                  <a:cubicBezTo>
                    <a:pt x="4821" y="11435"/>
                    <a:pt x="5069" y="11435"/>
                    <a:pt x="5069" y="11435"/>
                  </a:cubicBezTo>
                  <a:cubicBezTo>
                    <a:pt x="5317" y="11072"/>
                    <a:pt x="5317" y="10891"/>
                    <a:pt x="5565" y="10528"/>
                  </a:cubicBezTo>
                  <a:cubicBezTo>
                    <a:pt x="5565" y="10528"/>
                    <a:pt x="5565" y="10346"/>
                    <a:pt x="5814" y="10346"/>
                  </a:cubicBezTo>
                  <a:cubicBezTo>
                    <a:pt x="6062" y="9983"/>
                    <a:pt x="6310" y="9620"/>
                    <a:pt x="6558" y="9439"/>
                  </a:cubicBezTo>
                  <a:cubicBezTo>
                    <a:pt x="6807" y="8894"/>
                    <a:pt x="7303" y="8531"/>
                    <a:pt x="7552" y="7987"/>
                  </a:cubicBezTo>
                  <a:cubicBezTo>
                    <a:pt x="7800" y="7805"/>
                    <a:pt x="8048" y="7442"/>
                    <a:pt x="8296" y="7261"/>
                  </a:cubicBezTo>
                  <a:cubicBezTo>
                    <a:pt x="8545" y="7079"/>
                    <a:pt x="8545" y="6897"/>
                    <a:pt x="8793" y="6897"/>
                  </a:cubicBezTo>
                  <a:cubicBezTo>
                    <a:pt x="9041" y="6534"/>
                    <a:pt x="9289" y="6171"/>
                    <a:pt x="9538" y="5990"/>
                  </a:cubicBezTo>
                  <a:cubicBezTo>
                    <a:pt x="9538" y="5808"/>
                    <a:pt x="9786" y="5808"/>
                    <a:pt x="9786" y="5808"/>
                  </a:cubicBezTo>
                  <a:cubicBezTo>
                    <a:pt x="10283" y="5445"/>
                    <a:pt x="10531" y="5082"/>
                    <a:pt x="11027" y="4719"/>
                  </a:cubicBezTo>
                  <a:cubicBezTo>
                    <a:pt x="11027" y="4719"/>
                    <a:pt x="11027" y="4719"/>
                    <a:pt x="11027" y="4719"/>
                  </a:cubicBezTo>
                  <a:cubicBezTo>
                    <a:pt x="11276" y="4356"/>
                    <a:pt x="11524" y="4175"/>
                    <a:pt x="11772" y="3993"/>
                  </a:cubicBezTo>
                  <a:cubicBezTo>
                    <a:pt x="11772" y="3993"/>
                    <a:pt x="11772" y="3993"/>
                    <a:pt x="11772" y="3993"/>
                  </a:cubicBezTo>
                  <a:cubicBezTo>
                    <a:pt x="12517" y="3449"/>
                    <a:pt x="13014" y="3086"/>
                    <a:pt x="13510" y="2723"/>
                  </a:cubicBezTo>
                  <a:cubicBezTo>
                    <a:pt x="13510" y="2723"/>
                    <a:pt x="13510" y="2723"/>
                    <a:pt x="13758" y="2723"/>
                  </a:cubicBezTo>
                  <a:cubicBezTo>
                    <a:pt x="14007" y="2360"/>
                    <a:pt x="14503" y="2178"/>
                    <a:pt x="15000" y="1997"/>
                  </a:cubicBezTo>
                  <a:cubicBezTo>
                    <a:pt x="15248" y="1815"/>
                    <a:pt x="15745" y="1634"/>
                    <a:pt x="15993" y="1634"/>
                  </a:cubicBezTo>
                  <a:cubicBezTo>
                    <a:pt x="16489" y="1452"/>
                    <a:pt x="16986" y="1452"/>
                    <a:pt x="17234" y="1452"/>
                  </a:cubicBezTo>
                  <a:cubicBezTo>
                    <a:pt x="18724" y="1997"/>
                    <a:pt x="17731" y="6534"/>
                    <a:pt x="13262" y="12161"/>
                  </a:cubicBezTo>
                  <a:cubicBezTo>
                    <a:pt x="13014" y="12343"/>
                    <a:pt x="13014" y="12706"/>
                    <a:pt x="12765" y="12887"/>
                  </a:cubicBezTo>
                  <a:cubicBezTo>
                    <a:pt x="13510" y="12887"/>
                    <a:pt x="14503" y="12706"/>
                    <a:pt x="15248" y="12706"/>
                  </a:cubicBezTo>
                  <a:cubicBezTo>
                    <a:pt x="19221" y="7442"/>
                    <a:pt x="21455" y="1634"/>
                    <a:pt x="18227" y="18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0" name="Freeform 399"/>
            <p:cNvSpPr/>
            <p:nvPr/>
          </p:nvSpPr>
          <p:spPr>
            <a:xfrm>
              <a:off x="4224190" y="4981160"/>
              <a:ext cx="213587" cy="127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44"/>
                  </a:moveTo>
                  <a:cubicBezTo>
                    <a:pt x="21600" y="5023"/>
                    <a:pt x="18000" y="2009"/>
                    <a:pt x="13200" y="0"/>
                  </a:cubicBezTo>
                  <a:cubicBezTo>
                    <a:pt x="12900" y="1005"/>
                    <a:pt x="12600" y="2512"/>
                    <a:pt x="12300" y="3516"/>
                  </a:cubicBezTo>
                  <a:cubicBezTo>
                    <a:pt x="16500" y="5526"/>
                    <a:pt x="19200" y="8037"/>
                    <a:pt x="19200" y="9544"/>
                  </a:cubicBezTo>
                  <a:cubicBezTo>
                    <a:pt x="19200" y="10549"/>
                    <a:pt x="18900" y="11051"/>
                    <a:pt x="18300" y="12056"/>
                  </a:cubicBezTo>
                  <a:cubicBezTo>
                    <a:pt x="17700" y="12558"/>
                    <a:pt x="16800" y="13563"/>
                    <a:pt x="15600" y="14065"/>
                  </a:cubicBezTo>
                  <a:cubicBezTo>
                    <a:pt x="15000" y="14567"/>
                    <a:pt x="14400" y="14567"/>
                    <a:pt x="13800" y="15070"/>
                  </a:cubicBezTo>
                  <a:cubicBezTo>
                    <a:pt x="13800" y="15070"/>
                    <a:pt x="13800" y="15070"/>
                    <a:pt x="13800" y="15070"/>
                  </a:cubicBezTo>
                  <a:cubicBezTo>
                    <a:pt x="13500" y="15572"/>
                    <a:pt x="12900" y="15572"/>
                    <a:pt x="12600" y="15572"/>
                  </a:cubicBezTo>
                  <a:cubicBezTo>
                    <a:pt x="12600" y="15572"/>
                    <a:pt x="12300" y="15572"/>
                    <a:pt x="12300" y="15572"/>
                  </a:cubicBezTo>
                  <a:cubicBezTo>
                    <a:pt x="12000" y="16074"/>
                    <a:pt x="11700" y="16074"/>
                    <a:pt x="11100" y="16074"/>
                  </a:cubicBezTo>
                  <a:cubicBezTo>
                    <a:pt x="11100" y="16074"/>
                    <a:pt x="11100" y="16074"/>
                    <a:pt x="10800" y="16074"/>
                  </a:cubicBezTo>
                  <a:cubicBezTo>
                    <a:pt x="10500" y="16577"/>
                    <a:pt x="10200" y="16577"/>
                    <a:pt x="9600" y="16577"/>
                  </a:cubicBezTo>
                  <a:cubicBezTo>
                    <a:pt x="9600" y="16577"/>
                    <a:pt x="9600" y="16577"/>
                    <a:pt x="9300" y="16577"/>
                  </a:cubicBezTo>
                  <a:cubicBezTo>
                    <a:pt x="9000" y="16577"/>
                    <a:pt x="8700" y="17079"/>
                    <a:pt x="8100" y="17079"/>
                  </a:cubicBezTo>
                  <a:cubicBezTo>
                    <a:pt x="8100" y="17079"/>
                    <a:pt x="7800" y="17079"/>
                    <a:pt x="7800" y="17079"/>
                  </a:cubicBezTo>
                  <a:cubicBezTo>
                    <a:pt x="7500" y="17079"/>
                    <a:pt x="6900" y="17079"/>
                    <a:pt x="6600" y="17079"/>
                  </a:cubicBezTo>
                  <a:cubicBezTo>
                    <a:pt x="6300" y="17079"/>
                    <a:pt x="6300" y="17079"/>
                    <a:pt x="6000" y="17581"/>
                  </a:cubicBezTo>
                  <a:cubicBezTo>
                    <a:pt x="5700" y="17581"/>
                    <a:pt x="5400" y="17581"/>
                    <a:pt x="4800" y="17581"/>
                  </a:cubicBezTo>
                  <a:cubicBezTo>
                    <a:pt x="4500" y="17581"/>
                    <a:pt x="4500" y="17581"/>
                    <a:pt x="4200" y="17581"/>
                  </a:cubicBezTo>
                  <a:cubicBezTo>
                    <a:pt x="3900" y="17581"/>
                    <a:pt x="3600" y="17581"/>
                    <a:pt x="3300" y="17581"/>
                  </a:cubicBezTo>
                  <a:cubicBezTo>
                    <a:pt x="2700" y="17581"/>
                    <a:pt x="1800" y="17581"/>
                    <a:pt x="1200" y="17581"/>
                  </a:cubicBezTo>
                  <a:cubicBezTo>
                    <a:pt x="900" y="17581"/>
                    <a:pt x="600" y="17581"/>
                    <a:pt x="0" y="17581"/>
                  </a:cubicBezTo>
                  <a:cubicBezTo>
                    <a:pt x="600" y="19088"/>
                    <a:pt x="1200" y="20595"/>
                    <a:pt x="1800" y="21600"/>
                  </a:cubicBezTo>
                  <a:cubicBezTo>
                    <a:pt x="2100" y="21600"/>
                    <a:pt x="2700" y="21600"/>
                    <a:pt x="3300" y="21600"/>
                  </a:cubicBezTo>
                  <a:cubicBezTo>
                    <a:pt x="3300" y="21600"/>
                    <a:pt x="3300" y="21600"/>
                    <a:pt x="3600" y="21600"/>
                  </a:cubicBezTo>
                  <a:cubicBezTo>
                    <a:pt x="3900" y="21600"/>
                    <a:pt x="4500" y="21600"/>
                    <a:pt x="5100" y="21600"/>
                  </a:cubicBezTo>
                  <a:cubicBezTo>
                    <a:pt x="5100" y="21600"/>
                    <a:pt x="5400" y="21600"/>
                    <a:pt x="5400" y="21600"/>
                  </a:cubicBezTo>
                  <a:cubicBezTo>
                    <a:pt x="6000" y="21600"/>
                    <a:pt x="6300" y="21098"/>
                    <a:pt x="6900" y="21098"/>
                  </a:cubicBezTo>
                  <a:cubicBezTo>
                    <a:pt x="6900" y="21098"/>
                    <a:pt x="7200" y="21098"/>
                    <a:pt x="7500" y="21098"/>
                  </a:cubicBezTo>
                  <a:cubicBezTo>
                    <a:pt x="7800" y="21098"/>
                    <a:pt x="8100" y="21098"/>
                    <a:pt x="8400" y="21098"/>
                  </a:cubicBezTo>
                  <a:cubicBezTo>
                    <a:pt x="8700" y="21098"/>
                    <a:pt x="9000" y="20595"/>
                    <a:pt x="9300" y="20595"/>
                  </a:cubicBezTo>
                  <a:cubicBezTo>
                    <a:pt x="9600" y="20595"/>
                    <a:pt x="9900" y="20595"/>
                    <a:pt x="10200" y="20595"/>
                  </a:cubicBezTo>
                  <a:cubicBezTo>
                    <a:pt x="10500" y="20595"/>
                    <a:pt x="10800" y="20595"/>
                    <a:pt x="11100" y="20093"/>
                  </a:cubicBezTo>
                  <a:cubicBezTo>
                    <a:pt x="11400" y="20093"/>
                    <a:pt x="11400" y="20093"/>
                    <a:pt x="11700" y="20093"/>
                  </a:cubicBezTo>
                  <a:cubicBezTo>
                    <a:pt x="12000" y="20093"/>
                    <a:pt x="12300" y="20093"/>
                    <a:pt x="12900" y="19591"/>
                  </a:cubicBezTo>
                  <a:cubicBezTo>
                    <a:pt x="12900" y="19591"/>
                    <a:pt x="13200" y="19591"/>
                    <a:pt x="13200" y="19591"/>
                  </a:cubicBezTo>
                  <a:cubicBezTo>
                    <a:pt x="13500" y="19591"/>
                    <a:pt x="13800" y="19088"/>
                    <a:pt x="14100" y="19088"/>
                  </a:cubicBezTo>
                  <a:cubicBezTo>
                    <a:pt x="14400" y="19088"/>
                    <a:pt x="14400" y="19088"/>
                    <a:pt x="14400" y="19088"/>
                  </a:cubicBezTo>
                  <a:cubicBezTo>
                    <a:pt x="14400" y="19088"/>
                    <a:pt x="14400" y="19088"/>
                    <a:pt x="14400" y="19088"/>
                  </a:cubicBezTo>
                  <a:cubicBezTo>
                    <a:pt x="15300" y="18586"/>
                    <a:pt x="15900" y="18084"/>
                    <a:pt x="16500" y="18084"/>
                  </a:cubicBezTo>
                  <a:cubicBezTo>
                    <a:pt x="18300" y="16577"/>
                    <a:pt x="19500" y="15572"/>
                    <a:pt x="20400" y="13563"/>
                  </a:cubicBezTo>
                  <a:cubicBezTo>
                    <a:pt x="21000" y="12558"/>
                    <a:pt x="21600" y="11051"/>
                    <a:pt x="21600" y="954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1" name="Freeform 400"/>
            <p:cNvSpPr/>
            <p:nvPr/>
          </p:nvSpPr>
          <p:spPr>
            <a:xfrm>
              <a:off x="4168599" y="5090880"/>
              <a:ext cx="14630" cy="14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4320" y="21600"/>
                    <a:pt x="8640" y="21600"/>
                    <a:pt x="17280" y="21600"/>
                  </a:cubicBezTo>
                  <a:cubicBezTo>
                    <a:pt x="17280" y="21600"/>
                    <a:pt x="17280" y="21600"/>
                    <a:pt x="21600" y="21600"/>
                  </a:cubicBezTo>
                  <a:cubicBezTo>
                    <a:pt x="17280" y="17280"/>
                    <a:pt x="12960" y="8640"/>
                    <a:pt x="8640" y="0"/>
                  </a:cubicBezTo>
                  <a:cubicBezTo>
                    <a:pt x="4320" y="8640"/>
                    <a:pt x="4320" y="12960"/>
                    <a:pt x="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2" name="Freeform 401"/>
            <p:cNvSpPr/>
            <p:nvPr/>
          </p:nvSpPr>
          <p:spPr>
            <a:xfrm>
              <a:off x="4180302" y="5051381"/>
              <a:ext cx="175405" cy="16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9" h="21600" extrusionOk="0">
                  <a:moveTo>
                    <a:pt x="7316" y="10211"/>
                  </a:moveTo>
                  <a:cubicBezTo>
                    <a:pt x="6968" y="9818"/>
                    <a:pt x="6619" y="9425"/>
                    <a:pt x="6271" y="8640"/>
                  </a:cubicBezTo>
                  <a:cubicBezTo>
                    <a:pt x="6271" y="8640"/>
                    <a:pt x="6271" y="8640"/>
                    <a:pt x="6271" y="8247"/>
                  </a:cubicBezTo>
                  <a:cubicBezTo>
                    <a:pt x="5923" y="7855"/>
                    <a:pt x="5574" y="7462"/>
                    <a:pt x="5226" y="7069"/>
                  </a:cubicBezTo>
                  <a:cubicBezTo>
                    <a:pt x="5226" y="7069"/>
                    <a:pt x="5226" y="6676"/>
                    <a:pt x="4877" y="6676"/>
                  </a:cubicBezTo>
                  <a:cubicBezTo>
                    <a:pt x="4877" y="6284"/>
                    <a:pt x="4529" y="5891"/>
                    <a:pt x="4181" y="5105"/>
                  </a:cubicBezTo>
                  <a:cubicBezTo>
                    <a:pt x="4181" y="5105"/>
                    <a:pt x="3832" y="4713"/>
                    <a:pt x="3832" y="4320"/>
                  </a:cubicBezTo>
                  <a:cubicBezTo>
                    <a:pt x="3484" y="3927"/>
                    <a:pt x="3135" y="3535"/>
                    <a:pt x="3135" y="3535"/>
                  </a:cubicBezTo>
                  <a:cubicBezTo>
                    <a:pt x="2787" y="2749"/>
                    <a:pt x="2439" y="1964"/>
                    <a:pt x="2090" y="1178"/>
                  </a:cubicBezTo>
                  <a:cubicBezTo>
                    <a:pt x="1742" y="785"/>
                    <a:pt x="1394" y="393"/>
                    <a:pt x="1394" y="0"/>
                  </a:cubicBezTo>
                  <a:cubicBezTo>
                    <a:pt x="697" y="1178"/>
                    <a:pt x="348" y="2356"/>
                    <a:pt x="0" y="3535"/>
                  </a:cubicBezTo>
                  <a:cubicBezTo>
                    <a:pt x="0" y="3927"/>
                    <a:pt x="348" y="4320"/>
                    <a:pt x="697" y="4713"/>
                  </a:cubicBezTo>
                  <a:cubicBezTo>
                    <a:pt x="697" y="5105"/>
                    <a:pt x="1045" y="5498"/>
                    <a:pt x="1045" y="5498"/>
                  </a:cubicBezTo>
                  <a:cubicBezTo>
                    <a:pt x="1394" y="5891"/>
                    <a:pt x="1394" y="6284"/>
                    <a:pt x="1742" y="6676"/>
                  </a:cubicBezTo>
                  <a:cubicBezTo>
                    <a:pt x="1742" y="7069"/>
                    <a:pt x="2090" y="7462"/>
                    <a:pt x="2090" y="7462"/>
                  </a:cubicBezTo>
                  <a:cubicBezTo>
                    <a:pt x="2439" y="7855"/>
                    <a:pt x="2439" y="8247"/>
                    <a:pt x="2787" y="8640"/>
                  </a:cubicBezTo>
                  <a:cubicBezTo>
                    <a:pt x="2787" y="8640"/>
                    <a:pt x="3135" y="9033"/>
                    <a:pt x="3135" y="9425"/>
                  </a:cubicBezTo>
                  <a:cubicBezTo>
                    <a:pt x="3484" y="9818"/>
                    <a:pt x="3832" y="9818"/>
                    <a:pt x="3832" y="10211"/>
                  </a:cubicBezTo>
                  <a:cubicBezTo>
                    <a:pt x="4181" y="10604"/>
                    <a:pt x="4181" y="10996"/>
                    <a:pt x="4529" y="10996"/>
                  </a:cubicBezTo>
                  <a:cubicBezTo>
                    <a:pt x="4529" y="11389"/>
                    <a:pt x="4877" y="11782"/>
                    <a:pt x="5226" y="12175"/>
                  </a:cubicBezTo>
                  <a:cubicBezTo>
                    <a:pt x="5226" y="12175"/>
                    <a:pt x="5226" y="12567"/>
                    <a:pt x="5574" y="12567"/>
                  </a:cubicBezTo>
                  <a:cubicBezTo>
                    <a:pt x="5923" y="12960"/>
                    <a:pt x="5923" y="13353"/>
                    <a:pt x="6271" y="13745"/>
                  </a:cubicBezTo>
                  <a:cubicBezTo>
                    <a:pt x="6271" y="13745"/>
                    <a:pt x="6619" y="14138"/>
                    <a:pt x="6619" y="14138"/>
                  </a:cubicBezTo>
                  <a:cubicBezTo>
                    <a:pt x="6968" y="14531"/>
                    <a:pt x="7316" y="14924"/>
                    <a:pt x="7665" y="15316"/>
                  </a:cubicBezTo>
                  <a:cubicBezTo>
                    <a:pt x="7665" y="15316"/>
                    <a:pt x="7665" y="15316"/>
                    <a:pt x="7665" y="15709"/>
                  </a:cubicBezTo>
                  <a:cubicBezTo>
                    <a:pt x="8013" y="16102"/>
                    <a:pt x="8361" y="16102"/>
                    <a:pt x="8710" y="16495"/>
                  </a:cubicBezTo>
                  <a:cubicBezTo>
                    <a:pt x="8710" y="16495"/>
                    <a:pt x="8710" y="16887"/>
                    <a:pt x="9058" y="16887"/>
                  </a:cubicBezTo>
                  <a:cubicBezTo>
                    <a:pt x="9058" y="16887"/>
                    <a:pt x="9058" y="16887"/>
                    <a:pt x="9058" y="16887"/>
                  </a:cubicBezTo>
                  <a:cubicBezTo>
                    <a:pt x="9406" y="17280"/>
                    <a:pt x="10103" y="18065"/>
                    <a:pt x="10800" y="18458"/>
                  </a:cubicBezTo>
                  <a:cubicBezTo>
                    <a:pt x="12542" y="20029"/>
                    <a:pt x="13935" y="21207"/>
                    <a:pt x="15329" y="21600"/>
                  </a:cubicBezTo>
                  <a:cubicBezTo>
                    <a:pt x="15677" y="21600"/>
                    <a:pt x="16026" y="21600"/>
                    <a:pt x="16374" y="21600"/>
                  </a:cubicBezTo>
                  <a:cubicBezTo>
                    <a:pt x="17071" y="21600"/>
                    <a:pt x="17768" y="21600"/>
                    <a:pt x="18116" y="21207"/>
                  </a:cubicBezTo>
                  <a:cubicBezTo>
                    <a:pt x="18116" y="21207"/>
                    <a:pt x="18465" y="21207"/>
                    <a:pt x="18465" y="21207"/>
                  </a:cubicBezTo>
                  <a:cubicBezTo>
                    <a:pt x="19858" y="20029"/>
                    <a:pt x="21600" y="17280"/>
                    <a:pt x="20206" y="10211"/>
                  </a:cubicBezTo>
                  <a:cubicBezTo>
                    <a:pt x="19858" y="9425"/>
                    <a:pt x="19858" y="8640"/>
                    <a:pt x="19510" y="7855"/>
                  </a:cubicBezTo>
                  <a:cubicBezTo>
                    <a:pt x="18465" y="7855"/>
                    <a:pt x="17768" y="8247"/>
                    <a:pt x="16723" y="8247"/>
                  </a:cubicBezTo>
                  <a:cubicBezTo>
                    <a:pt x="17071" y="9033"/>
                    <a:pt x="17071" y="9818"/>
                    <a:pt x="17419" y="10604"/>
                  </a:cubicBezTo>
                  <a:cubicBezTo>
                    <a:pt x="18116" y="15316"/>
                    <a:pt x="17768" y="17673"/>
                    <a:pt x="17071" y="18458"/>
                  </a:cubicBezTo>
                  <a:cubicBezTo>
                    <a:pt x="17071" y="18458"/>
                    <a:pt x="17071" y="18458"/>
                    <a:pt x="17071" y="18458"/>
                  </a:cubicBezTo>
                  <a:cubicBezTo>
                    <a:pt x="16723" y="18458"/>
                    <a:pt x="16026" y="18458"/>
                    <a:pt x="15329" y="18065"/>
                  </a:cubicBezTo>
                  <a:cubicBezTo>
                    <a:pt x="14632" y="17673"/>
                    <a:pt x="13587" y="17280"/>
                    <a:pt x="12542" y="16102"/>
                  </a:cubicBezTo>
                  <a:cubicBezTo>
                    <a:pt x="12194" y="15709"/>
                    <a:pt x="11497" y="15316"/>
                    <a:pt x="10800" y="14531"/>
                  </a:cubicBezTo>
                  <a:cubicBezTo>
                    <a:pt x="10800" y="14531"/>
                    <a:pt x="10800" y="14531"/>
                    <a:pt x="10800" y="14531"/>
                  </a:cubicBezTo>
                  <a:cubicBezTo>
                    <a:pt x="10452" y="14138"/>
                    <a:pt x="10103" y="13745"/>
                    <a:pt x="9755" y="13353"/>
                  </a:cubicBezTo>
                  <a:cubicBezTo>
                    <a:pt x="9755" y="13353"/>
                    <a:pt x="9755" y="13353"/>
                    <a:pt x="9755" y="12960"/>
                  </a:cubicBezTo>
                  <a:cubicBezTo>
                    <a:pt x="9406" y="12567"/>
                    <a:pt x="9058" y="12175"/>
                    <a:pt x="8710" y="11782"/>
                  </a:cubicBezTo>
                  <a:cubicBezTo>
                    <a:pt x="8710" y="11782"/>
                    <a:pt x="8361" y="11782"/>
                    <a:pt x="8361" y="11782"/>
                  </a:cubicBezTo>
                  <a:cubicBezTo>
                    <a:pt x="8013" y="11389"/>
                    <a:pt x="8013" y="10996"/>
                    <a:pt x="7665" y="10604"/>
                  </a:cubicBezTo>
                  <a:cubicBezTo>
                    <a:pt x="7316" y="10211"/>
                    <a:pt x="7316" y="10211"/>
                    <a:pt x="7316" y="1021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1" name="组合 580"/>
          <p:cNvGrpSpPr/>
          <p:nvPr/>
        </p:nvGrpSpPr>
        <p:grpSpPr>
          <a:xfrm>
            <a:off x="9140737" y="4023586"/>
            <a:ext cx="396424" cy="414008"/>
            <a:chOff x="5115110" y="4842183"/>
            <a:chExt cx="396424" cy="414008"/>
          </a:xfrm>
        </p:grpSpPr>
        <p:sp>
          <p:nvSpPr>
            <p:cNvPr id="393" name="Freeform 402"/>
            <p:cNvSpPr/>
            <p:nvPr/>
          </p:nvSpPr>
          <p:spPr>
            <a:xfrm>
              <a:off x="5115110" y="4842183"/>
              <a:ext cx="272104" cy="370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48" y="21600"/>
                  </a:moveTo>
                  <a:cubicBezTo>
                    <a:pt x="19252" y="21600"/>
                    <a:pt x="19252" y="21600"/>
                    <a:pt x="19252" y="21600"/>
                  </a:cubicBezTo>
                  <a:cubicBezTo>
                    <a:pt x="20426" y="21600"/>
                    <a:pt x="21365" y="21082"/>
                    <a:pt x="21600" y="20390"/>
                  </a:cubicBezTo>
                  <a:cubicBezTo>
                    <a:pt x="19722" y="19008"/>
                    <a:pt x="19722" y="19008"/>
                    <a:pt x="19722" y="19008"/>
                  </a:cubicBezTo>
                  <a:cubicBezTo>
                    <a:pt x="19722" y="20045"/>
                    <a:pt x="19722" y="20045"/>
                    <a:pt x="19722" y="20045"/>
                  </a:cubicBezTo>
                  <a:cubicBezTo>
                    <a:pt x="19722" y="20218"/>
                    <a:pt x="19487" y="20218"/>
                    <a:pt x="19252" y="20218"/>
                  </a:cubicBezTo>
                  <a:cubicBezTo>
                    <a:pt x="2348" y="20218"/>
                    <a:pt x="2348" y="20218"/>
                    <a:pt x="2348" y="20218"/>
                  </a:cubicBezTo>
                  <a:cubicBezTo>
                    <a:pt x="2113" y="20218"/>
                    <a:pt x="1878" y="20218"/>
                    <a:pt x="1878" y="20045"/>
                  </a:cubicBezTo>
                  <a:cubicBezTo>
                    <a:pt x="1878" y="1555"/>
                    <a:pt x="1878" y="1555"/>
                    <a:pt x="1878" y="1555"/>
                  </a:cubicBezTo>
                  <a:cubicBezTo>
                    <a:pt x="1878" y="1555"/>
                    <a:pt x="2113" y="1382"/>
                    <a:pt x="2348" y="1382"/>
                  </a:cubicBezTo>
                  <a:cubicBezTo>
                    <a:pt x="19252" y="1382"/>
                    <a:pt x="19252" y="1382"/>
                    <a:pt x="19252" y="1382"/>
                  </a:cubicBezTo>
                  <a:cubicBezTo>
                    <a:pt x="19487" y="1382"/>
                    <a:pt x="19722" y="1555"/>
                    <a:pt x="19722" y="1555"/>
                  </a:cubicBezTo>
                  <a:cubicBezTo>
                    <a:pt x="19722" y="5011"/>
                    <a:pt x="19722" y="5011"/>
                    <a:pt x="19722" y="5011"/>
                  </a:cubicBezTo>
                  <a:cubicBezTo>
                    <a:pt x="20191" y="5357"/>
                    <a:pt x="20661" y="5702"/>
                    <a:pt x="21130" y="5875"/>
                  </a:cubicBezTo>
                  <a:cubicBezTo>
                    <a:pt x="21365" y="6048"/>
                    <a:pt x="21600" y="6221"/>
                    <a:pt x="21600" y="6221"/>
                  </a:cubicBezTo>
                  <a:cubicBezTo>
                    <a:pt x="21600" y="1555"/>
                    <a:pt x="21600" y="1555"/>
                    <a:pt x="21600" y="1555"/>
                  </a:cubicBezTo>
                  <a:cubicBezTo>
                    <a:pt x="21600" y="691"/>
                    <a:pt x="20661" y="0"/>
                    <a:pt x="19252" y="0"/>
                  </a:cubicBezTo>
                  <a:cubicBezTo>
                    <a:pt x="2348" y="0"/>
                    <a:pt x="2348" y="0"/>
                    <a:pt x="2348" y="0"/>
                  </a:cubicBezTo>
                  <a:cubicBezTo>
                    <a:pt x="939" y="0"/>
                    <a:pt x="0" y="691"/>
                    <a:pt x="0" y="1555"/>
                  </a:cubicBezTo>
                  <a:cubicBezTo>
                    <a:pt x="0" y="20045"/>
                    <a:pt x="0" y="20045"/>
                    <a:pt x="0" y="20045"/>
                  </a:cubicBezTo>
                  <a:cubicBezTo>
                    <a:pt x="0" y="20909"/>
                    <a:pt x="939" y="21600"/>
                    <a:pt x="2348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4" name="Freeform 403"/>
            <p:cNvSpPr/>
            <p:nvPr/>
          </p:nvSpPr>
          <p:spPr>
            <a:xfrm>
              <a:off x="5357955" y="5102583"/>
              <a:ext cx="153579" cy="15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2" h="21600" extrusionOk="0">
                  <a:moveTo>
                    <a:pt x="19970" y="19938"/>
                  </a:moveTo>
                  <a:cubicBezTo>
                    <a:pt x="21600" y="18277"/>
                    <a:pt x="21600" y="15785"/>
                    <a:pt x="19970" y="14123"/>
                  </a:cubicBezTo>
                  <a:cubicBezTo>
                    <a:pt x="6113" y="0"/>
                    <a:pt x="6113" y="0"/>
                    <a:pt x="6113" y="0"/>
                  </a:cubicBezTo>
                  <a:cubicBezTo>
                    <a:pt x="5298" y="831"/>
                    <a:pt x="4891" y="1662"/>
                    <a:pt x="4075" y="2492"/>
                  </a:cubicBezTo>
                  <a:cubicBezTo>
                    <a:pt x="17932" y="16615"/>
                    <a:pt x="17932" y="16615"/>
                    <a:pt x="17932" y="16615"/>
                  </a:cubicBezTo>
                  <a:cubicBezTo>
                    <a:pt x="18340" y="17031"/>
                    <a:pt x="18340" y="17446"/>
                    <a:pt x="17932" y="17446"/>
                  </a:cubicBezTo>
                  <a:cubicBezTo>
                    <a:pt x="17525" y="17862"/>
                    <a:pt x="17525" y="17862"/>
                    <a:pt x="17525" y="17862"/>
                  </a:cubicBezTo>
                  <a:cubicBezTo>
                    <a:pt x="17117" y="18277"/>
                    <a:pt x="17117" y="18277"/>
                    <a:pt x="17117" y="18277"/>
                  </a:cubicBezTo>
                  <a:cubicBezTo>
                    <a:pt x="16709" y="18277"/>
                    <a:pt x="16709" y="18277"/>
                    <a:pt x="16302" y="17862"/>
                  </a:cubicBezTo>
                  <a:cubicBezTo>
                    <a:pt x="2445" y="4154"/>
                    <a:pt x="2445" y="4154"/>
                    <a:pt x="2445" y="4154"/>
                  </a:cubicBezTo>
                  <a:cubicBezTo>
                    <a:pt x="1630" y="4569"/>
                    <a:pt x="815" y="5400"/>
                    <a:pt x="0" y="5815"/>
                  </a:cubicBezTo>
                  <a:cubicBezTo>
                    <a:pt x="14264" y="20354"/>
                    <a:pt x="14264" y="20354"/>
                    <a:pt x="14264" y="20354"/>
                  </a:cubicBezTo>
                  <a:cubicBezTo>
                    <a:pt x="15079" y="21185"/>
                    <a:pt x="15894" y="21600"/>
                    <a:pt x="17117" y="21600"/>
                  </a:cubicBezTo>
                  <a:cubicBezTo>
                    <a:pt x="17932" y="21600"/>
                    <a:pt x="19155" y="21185"/>
                    <a:pt x="19970" y="20354"/>
                  </a:cubicBezTo>
                  <a:lnTo>
                    <a:pt x="19970" y="1993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5" name="Freeform 404"/>
            <p:cNvSpPr/>
            <p:nvPr/>
          </p:nvSpPr>
          <p:spPr>
            <a:xfrm>
              <a:off x="5173761" y="4918255"/>
              <a:ext cx="233799" cy="234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14" h="21600" extrusionOk="0">
                  <a:moveTo>
                    <a:pt x="9931" y="0"/>
                  </a:moveTo>
                  <a:cubicBezTo>
                    <a:pt x="7200" y="0"/>
                    <a:pt x="4717" y="1094"/>
                    <a:pt x="2979" y="3008"/>
                  </a:cubicBezTo>
                  <a:cubicBezTo>
                    <a:pt x="-993" y="7382"/>
                    <a:pt x="-993" y="14218"/>
                    <a:pt x="2979" y="18319"/>
                  </a:cubicBezTo>
                  <a:cubicBezTo>
                    <a:pt x="4717" y="20506"/>
                    <a:pt x="7200" y="21600"/>
                    <a:pt x="9931" y="21600"/>
                  </a:cubicBezTo>
                  <a:cubicBezTo>
                    <a:pt x="12414" y="21600"/>
                    <a:pt x="14897" y="20506"/>
                    <a:pt x="16635" y="18319"/>
                  </a:cubicBezTo>
                  <a:cubicBezTo>
                    <a:pt x="20607" y="14218"/>
                    <a:pt x="20607" y="7382"/>
                    <a:pt x="16635" y="3008"/>
                  </a:cubicBezTo>
                  <a:cubicBezTo>
                    <a:pt x="14897" y="1094"/>
                    <a:pt x="12414" y="0"/>
                    <a:pt x="9931" y="0"/>
                  </a:cubicBezTo>
                  <a:close/>
                  <a:moveTo>
                    <a:pt x="15393" y="16678"/>
                  </a:moveTo>
                  <a:cubicBezTo>
                    <a:pt x="13904" y="18319"/>
                    <a:pt x="11917" y="19413"/>
                    <a:pt x="9931" y="19413"/>
                  </a:cubicBezTo>
                  <a:cubicBezTo>
                    <a:pt x="7697" y="19413"/>
                    <a:pt x="5710" y="18319"/>
                    <a:pt x="4221" y="16678"/>
                  </a:cubicBezTo>
                  <a:cubicBezTo>
                    <a:pt x="1241" y="13397"/>
                    <a:pt x="1241" y="7929"/>
                    <a:pt x="4221" y="4648"/>
                  </a:cubicBezTo>
                  <a:cubicBezTo>
                    <a:pt x="5710" y="3008"/>
                    <a:pt x="7697" y="2187"/>
                    <a:pt x="9931" y="2187"/>
                  </a:cubicBezTo>
                  <a:cubicBezTo>
                    <a:pt x="11917" y="2187"/>
                    <a:pt x="13904" y="3008"/>
                    <a:pt x="15393" y="4648"/>
                  </a:cubicBezTo>
                  <a:cubicBezTo>
                    <a:pt x="18373" y="7929"/>
                    <a:pt x="18373" y="13397"/>
                    <a:pt x="15393" y="1667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6" name="Freeform 405"/>
            <p:cNvSpPr/>
            <p:nvPr/>
          </p:nvSpPr>
          <p:spPr>
            <a:xfrm>
              <a:off x="5213126" y="5022122"/>
              <a:ext cx="159458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400" y="21600"/>
                    <a:pt x="1600" y="21600"/>
                  </a:cubicBez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400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7" name="Freeform 407"/>
            <p:cNvSpPr/>
            <p:nvPr/>
          </p:nvSpPr>
          <p:spPr>
            <a:xfrm>
              <a:off x="5227754" y="4981160"/>
              <a:ext cx="12727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" y="21600"/>
                  </a:moveTo>
                  <a:cubicBezTo>
                    <a:pt x="19591" y="21600"/>
                    <a:pt x="19591" y="21600"/>
                    <a:pt x="19591" y="21600"/>
                  </a:cubicBezTo>
                  <a:cubicBezTo>
                    <a:pt x="20595" y="21600"/>
                    <a:pt x="21600" y="16200"/>
                    <a:pt x="21600" y="10800"/>
                  </a:cubicBezTo>
                  <a:cubicBezTo>
                    <a:pt x="21600" y="5400"/>
                    <a:pt x="20595" y="0"/>
                    <a:pt x="19591" y="0"/>
                  </a:cubicBezTo>
                  <a:cubicBezTo>
                    <a:pt x="2009" y="0"/>
                    <a:pt x="2009" y="0"/>
                    <a:pt x="2009" y="0"/>
                  </a:cubicBezTo>
                  <a:cubicBezTo>
                    <a:pt x="1005" y="0"/>
                    <a:pt x="0" y="5400"/>
                    <a:pt x="0" y="10800"/>
                  </a:cubicBezTo>
                  <a:cubicBezTo>
                    <a:pt x="0" y="16200"/>
                    <a:pt x="1005" y="21600"/>
                    <a:pt x="2009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8" name="Freeform 408"/>
            <p:cNvSpPr/>
            <p:nvPr/>
          </p:nvSpPr>
          <p:spPr>
            <a:xfrm>
              <a:off x="5227754" y="5063084"/>
              <a:ext cx="127275" cy="24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91" y="0"/>
                  </a:moveTo>
                  <a:cubicBezTo>
                    <a:pt x="2009" y="0"/>
                    <a:pt x="2009" y="0"/>
                    <a:pt x="2009" y="0"/>
                  </a:cubicBezTo>
                  <a:cubicBezTo>
                    <a:pt x="1005" y="0"/>
                    <a:pt x="0" y="5400"/>
                    <a:pt x="0" y="10800"/>
                  </a:cubicBezTo>
                  <a:cubicBezTo>
                    <a:pt x="0" y="16200"/>
                    <a:pt x="1005" y="21600"/>
                    <a:pt x="2009" y="21600"/>
                  </a:cubicBezTo>
                  <a:cubicBezTo>
                    <a:pt x="19591" y="21600"/>
                    <a:pt x="19591" y="21600"/>
                    <a:pt x="19591" y="21600"/>
                  </a:cubicBezTo>
                  <a:cubicBezTo>
                    <a:pt x="20595" y="21600"/>
                    <a:pt x="21600" y="16200"/>
                    <a:pt x="21600" y="10800"/>
                  </a:cubicBezTo>
                  <a:cubicBezTo>
                    <a:pt x="21600" y="5400"/>
                    <a:pt x="20595" y="0"/>
                    <a:pt x="19591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399" name="组合 503"/>
          <p:cNvGrpSpPr/>
          <p:nvPr/>
        </p:nvGrpSpPr>
        <p:grpSpPr>
          <a:xfrm>
            <a:off x="9719376" y="4110420"/>
            <a:ext cx="400475" cy="240341"/>
            <a:chOff x="0" y="0"/>
            <a:chExt cx="748480" cy="449192"/>
          </a:xfrm>
          <a:solidFill>
            <a:srgbClr val="030303"/>
          </a:solidFill>
        </p:grpSpPr>
        <p:sp>
          <p:nvSpPr>
            <p:cNvPr id="488" name="Freeform 409"/>
            <p:cNvSpPr/>
            <p:nvPr/>
          </p:nvSpPr>
          <p:spPr>
            <a:xfrm>
              <a:off x="624075" y="20643"/>
              <a:ext cx="124406" cy="70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5" h="20590" extrusionOk="0">
                  <a:moveTo>
                    <a:pt x="15637" y="652"/>
                  </a:moveTo>
                  <a:cubicBezTo>
                    <a:pt x="3037" y="7298"/>
                    <a:pt x="3037" y="7298"/>
                    <a:pt x="3037" y="7298"/>
                  </a:cubicBezTo>
                  <a:cubicBezTo>
                    <a:pt x="337" y="7298"/>
                    <a:pt x="-563" y="10621"/>
                    <a:pt x="337" y="15605"/>
                  </a:cubicBezTo>
                  <a:cubicBezTo>
                    <a:pt x="337" y="17267"/>
                    <a:pt x="2137" y="20590"/>
                    <a:pt x="3937" y="20590"/>
                  </a:cubicBezTo>
                  <a:cubicBezTo>
                    <a:pt x="3937" y="20590"/>
                    <a:pt x="3937" y="18928"/>
                    <a:pt x="4837" y="18928"/>
                  </a:cubicBezTo>
                  <a:cubicBezTo>
                    <a:pt x="17437" y="12282"/>
                    <a:pt x="17437" y="12282"/>
                    <a:pt x="17437" y="12282"/>
                  </a:cubicBezTo>
                  <a:cubicBezTo>
                    <a:pt x="20137" y="12282"/>
                    <a:pt x="21037" y="7298"/>
                    <a:pt x="20137" y="3975"/>
                  </a:cubicBezTo>
                  <a:cubicBezTo>
                    <a:pt x="20137" y="652"/>
                    <a:pt x="17437" y="-1010"/>
                    <a:pt x="15637" y="65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9" name="Freeform 410"/>
            <p:cNvSpPr/>
            <p:nvPr/>
          </p:nvSpPr>
          <p:spPr>
            <a:xfrm>
              <a:off x="624075" y="334356"/>
              <a:ext cx="124406" cy="65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5" h="21600" extrusionOk="0">
                  <a:moveTo>
                    <a:pt x="16537" y="21600"/>
                  </a:moveTo>
                  <a:cubicBezTo>
                    <a:pt x="18337" y="21600"/>
                    <a:pt x="20137" y="19800"/>
                    <a:pt x="20137" y="16200"/>
                  </a:cubicBezTo>
                  <a:cubicBezTo>
                    <a:pt x="21037" y="12600"/>
                    <a:pt x="20137" y="9000"/>
                    <a:pt x="17437" y="7200"/>
                  </a:cubicBezTo>
                  <a:cubicBezTo>
                    <a:pt x="4837" y="0"/>
                    <a:pt x="4837" y="0"/>
                    <a:pt x="4837" y="0"/>
                  </a:cubicBezTo>
                  <a:cubicBezTo>
                    <a:pt x="3037" y="0"/>
                    <a:pt x="337" y="1800"/>
                    <a:pt x="337" y="5400"/>
                  </a:cubicBezTo>
                  <a:cubicBezTo>
                    <a:pt x="-563" y="9000"/>
                    <a:pt x="337" y="12600"/>
                    <a:pt x="3037" y="14400"/>
                  </a:cubicBezTo>
                  <a:cubicBezTo>
                    <a:pt x="15637" y="21600"/>
                    <a:pt x="15637" y="21600"/>
                    <a:pt x="15637" y="21600"/>
                  </a:cubicBezTo>
                  <a:cubicBezTo>
                    <a:pt x="16537" y="21600"/>
                    <a:pt x="16537" y="21600"/>
                    <a:pt x="16537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0" name="Freeform 411"/>
            <p:cNvSpPr/>
            <p:nvPr/>
          </p:nvSpPr>
          <p:spPr>
            <a:xfrm>
              <a:off x="626125" y="189444"/>
              <a:ext cx="120305" cy="4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73" y="0"/>
                  </a:moveTo>
                  <a:cubicBezTo>
                    <a:pt x="3927" y="0"/>
                    <a:pt x="3927" y="0"/>
                    <a:pt x="3927" y="0"/>
                  </a:cubicBezTo>
                  <a:cubicBezTo>
                    <a:pt x="982" y="0"/>
                    <a:pt x="0" y="5400"/>
                    <a:pt x="0" y="10800"/>
                  </a:cubicBezTo>
                  <a:cubicBezTo>
                    <a:pt x="0" y="16200"/>
                    <a:pt x="982" y="21600"/>
                    <a:pt x="3927" y="21600"/>
                  </a:cubicBezTo>
                  <a:cubicBezTo>
                    <a:pt x="17673" y="21600"/>
                    <a:pt x="17673" y="21600"/>
                    <a:pt x="17673" y="21600"/>
                  </a:cubicBezTo>
                  <a:cubicBezTo>
                    <a:pt x="20618" y="21600"/>
                    <a:pt x="21600" y="16200"/>
                    <a:pt x="21600" y="10800"/>
                  </a:cubicBezTo>
                  <a:cubicBezTo>
                    <a:pt x="21600" y="5400"/>
                    <a:pt x="20618" y="0"/>
                    <a:pt x="1767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1" name="Freeform 412"/>
            <p:cNvSpPr/>
            <p:nvPr/>
          </p:nvSpPr>
          <p:spPr>
            <a:xfrm>
              <a:off x="60151" y="-1"/>
              <a:ext cx="503090" cy="449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7" extrusionOk="0">
                  <a:moveTo>
                    <a:pt x="3086" y="17162"/>
                  </a:moveTo>
                  <a:cubicBezTo>
                    <a:pt x="3323" y="18479"/>
                    <a:pt x="4035" y="19533"/>
                    <a:pt x="5222" y="19797"/>
                  </a:cubicBezTo>
                  <a:cubicBezTo>
                    <a:pt x="10681" y="21377"/>
                    <a:pt x="10681" y="21377"/>
                    <a:pt x="10681" y="21377"/>
                  </a:cubicBezTo>
                  <a:cubicBezTo>
                    <a:pt x="10681" y="21377"/>
                    <a:pt x="10919" y="21377"/>
                    <a:pt x="11156" y="21377"/>
                  </a:cubicBezTo>
                  <a:cubicBezTo>
                    <a:pt x="11631" y="21377"/>
                    <a:pt x="12105" y="21114"/>
                    <a:pt x="12343" y="20850"/>
                  </a:cubicBezTo>
                  <a:cubicBezTo>
                    <a:pt x="12818" y="20587"/>
                    <a:pt x="13055" y="20060"/>
                    <a:pt x="13055" y="19533"/>
                  </a:cubicBezTo>
                  <a:cubicBezTo>
                    <a:pt x="13055" y="19533"/>
                    <a:pt x="13055" y="19270"/>
                    <a:pt x="13055" y="19270"/>
                  </a:cubicBezTo>
                  <a:cubicBezTo>
                    <a:pt x="13055" y="18479"/>
                    <a:pt x="13055" y="18479"/>
                    <a:pt x="13055" y="18479"/>
                  </a:cubicBezTo>
                  <a:cubicBezTo>
                    <a:pt x="19226" y="20060"/>
                    <a:pt x="19226" y="20060"/>
                    <a:pt x="19226" y="20060"/>
                  </a:cubicBezTo>
                  <a:cubicBezTo>
                    <a:pt x="19226" y="20060"/>
                    <a:pt x="19464" y="20060"/>
                    <a:pt x="19701" y="20060"/>
                  </a:cubicBezTo>
                  <a:cubicBezTo>
                    <a:pt x="20888" y="20060"/>
                    <a:pt x="21600" y="19006"/>
                    <a:pt x="21600" y="17689"/>
                  </a:cubicBezTo>
                  <a:cubicBezTo>
                    <a:pt x="21600" y="2148"/>
                    <a:pt x="21600" y="2148"/>
                    <a:pt x="21600" y="2148"/>
                  </a:cubicBezTo>
                  <a:cubicBezTo>
                    <a:pt x="21600" y="831"/>
                    <a:pt x="20413" y="-223"/>
                    <a:pt x="19226" y="40"/>
                  </a:cubicBezTo>
                  <a:cubicBezTo>
                    <a:pt x="1899" y="4255"/>
                    <a:pt x="1899" y="4255"/>
                    <a:pt x="1899" y="4255"/>
                  </a:cubicBezTo>
                  <a:cubicBezTo>
                    <a:pt x="712" y="4518"/>
                    <a:pt x="0" y="5836"/>
                    <a:pt x="0" y="7153"/>
                  </a:cubicBezTo>
                  <a:cubicBezTo>
                    <a:pt x="0" y="12948"/>
                    <a:pt x="0" y="12948"/>
                    <a:pt x="0" y="12948"/>
                  </a:cubicBezTo>
                  <a:cubicBezTo>
                    <a:pt x="0" y="14265"/>
                    <a:pt x="712" y="15318"/>
                    <a:pt x="1899" y="15845"/>
                  </a:cubicBezTo>
                  <a:cubicBezTo>
                    <a:pt x="3086" y="16109"/>
                    <a:pt x="3086" y="16109"/>
                    <a:pt x="3086" y="16109"/>
                  </a:cubicBezTo>
                  <a:cubicBezTo>
                    <a:pt x="3086" y="16899"/>
                    <a:pt x="3086" y="16899"/>
                    <a:pt x="3086" y="16899"/>
                  </a:cubicBezTo>
                  <a:cubicBezTo>
                    <a:pt x="3086" y="16899"/>
                    <a:pt x="3086" y="17162"/>
                    <a:pt x="3086" y="17162"/>
                  </a:cubicBezTo>
                  <a:close/>
                  <a:moveTo>
                    <a:pt x="11156" y="19006"/>
                  </a:moveTo>
                  <a:cubicBezTo>
                    <a:pt x="11156" y="19270"/>
                    <a:pt x="11156" y="19270"/>
                    <a:pt x="11156" y="19270"/>
                  </a:cubicBezTo>
                  <a:cubicBezTo>
                    <a:pt x="11156" y="19270"/>
                    <a:pt x="11156" y="19270"/>
                    <a:pt x="11156" y="19270"/>
                  </a:cubicBezTo>
                  <a:cubicBezTo>
                    <a:pt x="11156" y="19270"/>
                    <a:pt x="11156" y="19270"/>
                    <a:pt x="11156" y="19270"/>
                  </a:cubicBezTo>
                  <a:cubicBezTo>
                    <a:pt x="5697" y="17689"/>
                    <a:pt x="5697" y="17689"/>
                    <a:pt x="5697" y="17689"/>
                  </a:cubicBezTo>
                  <a:cubicBezTo>
                    <a:pt x="5697" y="17689"/>
                    <a:pt x="5459" y="17689"/>
                    <a:pt x="5459" y="17689"/>
                  </a:cubicBezTo>
                  <a:cubicBezTo>
                    <a:pt x="5222" y="17426"/>
                    <a:pt x="4985" y="17162"/>
                    <a:pt x="4985" y="16899"/>
                  </a:cubicBezTo>
                  <a:cubicBezTo>
                    <a:pt x="4985" y="16372"/>
                    <a:pt x="4985" y="16372"/>
                    <a:pt x="4985" y="16372"/>
                  </a:cubicBezTo>
                  <a:cubicBezTo>
                    <a:pt x="11156" y="17953"/>
                    <a:pt x="11156" y="17953"/>
                    <a:pt x="11156" y="17953"/>
                  </a:cubicBezTo>
                  <a:lnTo>
                    <a:pt x="11156" y="19006"/>
                  </a:lnTo>
                  <a:close/>
                  <a:moveTo>
                    <a:pt x="2374" y="13738"/>
                  </a:moveTo>
                  <a:cubicBezTo>
                    <a:pt x="2136" y="13475"/>
                    <a:pt x="1899" y="13211"/>
                    <a:pt x="1899" y="12948"/>
                  </a:cubicBezTo>
                  <a:cubicBezTo>
                    <a:pt x="1899" y="7153"/>
                    <a:pt x="1899" y="7153"/>
                    <a:pt x="1899" y="7153"/>
                  </a:cubicBezTo>
                  <a:cubicBezTo>
                    <a:pt x="1899" y="6889"/>
                    <a:pt x="2136" y="6362"/>
                    <a:pt x="2374" y="6362"/>
                  </a:cubicBezTo>
                  <a:cubicBezTo>
                    <a:pt x="19701" y="2148"/>
                    <a:pt x="19701" y="2148"/>
                    <a:pt x="19701" y="2148"/>
                  </a:cubicBezTo>
                  <a:cubicBezTo>
                    <a:pt x="19701" y="2148"/>
                    <a:pt x="19701" y="2148"/>
                    <a:pt x="19701" y="2148"/>
                  </a:cubicBezTo>
                  <a:cubicBezTo>
                    <a:pt x="19701" y="17689"/>
                    <a:pt x="19701" y="17689"/>
                    <a:pt x="19701" y="17689"/>
                  </a:cubicBezTo>
                  <a:cubicBezTo>
                    <a:pt x="19701" y="17953"/>
                    <a:pt x="19701" y="17953"/>
                    <a:pt x="19701" y="17953"/>
                  </a:cubicBezTo>
                  <a:lnTo>
                    <a:pt x="2374" y="1373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2" name="Freeform 413"/>
            <p:cNvSpPr/>
            <p:nvPr/>
          </p:nvSpPr>
          <p:spPr>
            <a:xfrm>
              <a:off x="0" y="123824"/>
              <a:ext cx="43747" cy="174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2700" y="0"/>
                    <a:pt x="0" y="675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250"/>
                    <a:pt x="2700" y="21600"/>
                    <a:pt x="10800" y="21600"/>
                  </a:cubicBezTo>
                  <a:cubicBezTo>
                    <a:pt x="13500" y="21600"/>
                    <a:pt x="16200" y="20925"/>
                    <a:pt x="18900" y="20250"/>
                  </a:cubicBezTo>
                  <a:cubicBezTo>
                    <a:pt x="18900" y="19575"/>
                    <a:pt x="21600" y="19575"/>
                    <a:pt x="216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2025"/>
                    <a:pt x="18900" y="1350"/>
                    <a:pt x="18900" y="1350"/>
                  </a:cubicBezTo>
                  <a:cubicBezTo>
                    <a:pt x="16200" y="0"/>
                    <a:pt x="13500" y="0"/>
                    <a:pt x="108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0" name="组合 579"/>
          <p:cNvGrpSpPr/>
          <p:nvPr/>
        </p:nvGrpSpPr>
        <p:grpSpPr>
          <a:xfrm>
            <a:off x="10302066" y="4052845"/>
            <a:ext cx="393526" cy="355491"/>
            <a:chOff x="6174266" y="4883145"/>
            <a:chExt cx="393526" cy="355491"/>
          </a:xfrm>
        </p:grpSpPr>
        <p:sp>
          <p:nvSpPr>
            <p:cNvPr id="400" name="Freeform 414"/>
            <p:cNvSpPr/>
            <p:nvPr/>
          </p:nvSpPr>
          <p:spPr>
            <a:xfrm>
              <a:off x="6174266" y="4883145"/>
              <a:ext cx="23407" cy="355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"/>
                  </a:moveTo>
                  <a:cubicBezTo>
                    <a:pt x="0" y="20880"/>
                    <a:pt x="0" y="20880"/>
                    <a:pt x="0" y="20880"/>
                  </a:cubicBezTo>
                  <a:cubicBezTo>
                    <a:pt x="0" y="21240"/>
                    <a:pt x="5400" y="21600"/>
                    <a:pt x="10800" y="21600"/>
                  </a:cubicBezTo>
                  <a:cubicBezTo>
                    <a:pt x="16200" y="21600"/>
                    <a:pt x="21600" y="21240"/>
                    <a:pt x="21600" y="20880"/>
                  </a:cubicBezTo>
                  <a:cubicBezTo>
                    <a:pt x="21600" y="720"/>
                    <a:pt x="21600" y="720"/>
                    <a:pt x="21600" y="720"/>
                  </a:cubicBezTo>
                  <a:cubicBezTo>
                    <a:pt x="21600" y="180"/>
                    <a:pt x="16200" y="0"/>
                    <a:pt x="10800" y="0"/>
                  </a:cubicBezTo>
                  <a:cubicBezTo>
                    <a:pt x="5400" y="0"/>
                    <a:pt x="0" y="180"/>
                    <a:pt x="0" y="72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1" name="Freeform 415"/>
            <p:cNvSpPr/>
            <p:nvPr/>
          </p:nvSpPr>
          <p:spPr>
            <a:xfrm>
              <a:off x="6215228" y="4900700"/>
              <a:ext cx="305751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7" y="21600"/>
                  </a:moveTo>
                  <a:cubicBezTo>
                    <a:pt x="19503" y="21600"/>
                    <a:pt x="19503" y="21600"/>
                    <a:pt x="19503" y="21600"/>
                  </a:cubicBezTo>
                  <a:cubicBezTo>
                    <a:pt x="20551" y="21600"/>
                    <a:pt x="21600" y="18000"/>
                    <a:pt x="21600" y="14400"/>
                  </a:cubicBezTo>
                  <a:cubicBezTo>
                    <a:pt x="21600" y="6480"/>
                    <a:pt x="21600" y="6480"/>
                    <a:pt x="21600" y="6480"/>
                  </a:cubicBezTo>
                  <a:cubicBezTo>
                    <a:pt x="21600" y="2880"/>
                    <a:pt x="20551" y="0"/>
                    <a:pt x="19503" y="0"/>
                  </a:cubicBezTo>
                  <a:cubicBezTo>
                    <a:pt x="2097" y="0"/>
                    <a:pt x="2097" y="0"/>
                    <a:pt x="2097" y="0"/>
                  </a:cubicBezTo>
                  <a:cubicBezTo>
                    <a:pt x="839" y="0"/>
                    <a:pt x="0" y="2880"/>
                    <a:pt x="0" y="648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000"/>
                    <a:pt x="839" y="21600"/>
                    <a:pt x="2097" y="21600"/>
                  </a:cubicBezTo>
                  <a:close/>
                  <a:moveTo>
                    <a:pt x="1678" y="6480"/>
                  </a:moveTo>
                  <a:cubicBezTo>
                    <a:pt x="1678" y="5760"/>
                    <a:pt x="1887" y="5760"/>
                    <a:pt x="2097" y="5760"/>
                  </a:cubicBezTo>
                  <a:cubicBezTo>
                    <a:pt x="19503" y="5760"/>
                    <a:pt x="19503" y="5760"/>
                    <a:pt x="19503" y="5760"/>
                  </a:cubicBezTo>
                  <a:cubicBezTo>
                    <a:pt x="19713" y="5760"/>
                    <a:pt x="19922" y="5760"/>
                    <a:pt x="19922" y="6480"/>
                  </a:cubicBezTo>
                  <a:cubicBezTo>
                    <a:pt x="19922" y="14400"/>
                    <a:pt x="19922" y="14400"/>
                    <a:pt x="19922" y="14400"/>
                  </a:cubicBezTo>
                  <a:cubicBezTo>
                    <a:pt x="19922" y="15120"/>
                    <a:pt x="19713" y="15840"/>
                    <a:pt x="19503" y="15840"/>
                  </a:cubicBezTo>
                  <a:cubicBezTo>
                    <a:pt x="2097" y="15840"/>
                    <a:pt x="2097" y="15840"/>
                    <a:pt x="2097" y="15840"/>
                  </a:cubicBezTo>
                  <a:cubicBezTo>
                    <a:pt x="1887" y="15840"/>
                    <a:pt x="1678" y="15120"/>
                    <a:pt x="1678" y="14400"/>
                  </a:cubicBezTo>
                  <a:lnTo>
                    <a:pt x="1678" y="648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2" name="Freeform 416"/>
            <p:cNvSpPr/>
            <p:nvPr/>
          </p:nvSpPr>
          <p:spPr>
            <a:xfrm>
              <a:off x="6215228" y="5016270"/>
              <a:ext cx="352564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400"/>
                  </a:moveTo>
                  <a:cubicBezTo>
                    <a:pt x="21600" y="6480"/>
                    <a:pt x="21600" y="6480"/>
                    <a:pt x="21600" y="6480"/>
                  </a:cubicBezTo>
                  <a:cubicBezTo>
                    <a:pt x="21600" y="2880"/>
                    <a:pt x="20692" y="0"/>
                    <a:pt x="19785" y="0"/>
                  </a:cubicBezTo>
                  <a:cubicBezTo>
                    <a:pt x="1815" y="0"/>
                    <a:pt x="1815" y="0"/>
                    <a:pt x="1815" y="0"/>
                  </a:cubicBezTo>
                  <a:cubicBezTo>
                    <a:pt x="726" y="0"/>
                    <a:pt x="0" y="2880"/>
                    <a:pt x="0" y="648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000"/>
                    <a:pt x="726" y="21600"/>
                    <a:pt x="1815" y="21600"/>
                  </a:cubicBezTo>
                  <a:cubicBezTo>
                    <a:pt x="19785" y="21600"/>
                    <a:pt x="19785" y="21600"/>
                    <a:pt x="19785" y="21600"/>
                  </a:cubicBezTo>
                  <a:cubicBezTo>
                    <a:pt x="20692" y="21600"/>
                    <a:pt x="21600" y="18000"/>
                    <a:pt x="21600" y="14400"/>
                  </a:cubicBezTo>
                  <a:close/>
                  <a:moveTo>
                    <a:pt x="1452" y="14400"/>
                  </a:moveTo>
                  <a:cubicBezTo>
                    <a:pt x="1452" y="6480"/>
                    <a:pt x="1452" y="6480"/>
                    <a:pt x="1452" y="6480"/>
                  </a:cubicBezTo>
                  <a:cubicBezTo>
                    <a:pt x="1452" y="6480"/>
                    <a:pt x="1634" y="5760"/>
                    <a:pt x="1815" y="5760"/>
                  </a:cubicBezTo>
                  <a:cubicBezTo>
                    <a:pt x="19785" y="5760"/>
                    <a:pt x="19785" y="5760"/>
                    <a:pt x="19785" y="5760"/>
                  </a:cubicBezTo>
                  <a:cubicBezTo>
                    <a:pt x="19966" y="5760"/>
                    <a:pt x="20148" y="6480"/>
                    <a:pt x="20148" y="6480"/>
                  </a:cubicBezTo>
                  <a:cubicBezTo>
                    <a:pt x="20148" y="14400"/>
                    <a:pt x="20148" y="14400"/>
                    <a:pt x="20148" y="14400"/>
                  </a:cubicBezTo>
                  <a:cubicBezTo>
                    <a:pt x="20148" y="15120"/>
                    <a:pt x="19966" y="15840"/>
                    <a:pt x="19785" y="15840"/>
                  </a:cubicBezTo>
                  <a:cubicBezTo>
                    <a:pt x="1815" y="15840"/>
                    <a:pt x="1815" y="15840"/>
                    <a:pt x="1815" y="15840"/>
                  </a:cubicBezTo>
                  <a:cubicBezTo>
                    <a:pt x="1634" y="15840"/>
                    <a:pt x="1452" y="15120"/>
                    <a:pt x="1452" y="144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3" name="Freeform 417"/>
            <p:cNvSpPr/>
            <p:nvPr/>
          </p:nvSpPr>
          <p:spPr>
            <a:xfrm>
              <a:off x="6215228" y="5131841"/>
              <a:ext cx="234068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0"/>
                  </a:moveTo>
                  <a:cubicBezTo>
                    <a:pt x="1094" y="0"/>
                    <a:pt x="0" y="2880"/>
                    <a:pt x="0" y="720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720"/>
                    <a:pt x="1094" y="21600"/>
                    <a:pt x="2734" y="21600"/>
                  </a:cubicBezTo>
                  <a:cubicBezTo>
                    <a:pt x="18866" y="21600"/>
                    <a:pt x="18866" y="21600"/>
                    <a:pt x="18866" y="21600"/>
                  </a:cubicBezTo>
                  <a:cubicBezTo>
                    <a:pt x="20233" y="21600"/>
                    <a:pt x="21600" y="18720"/>
                    <a:pt x="21600" y="14400"/>
                  </a:cubicBezTo>
                  <a:cubicBezTo>
                    <a:pt x="21600" y="7200"/>
                    <a:pt x="21600" y="7200"/>
                    <a:pt x="21600" y="7200"/>
                  </a:cubicBezTo>
                  <a:cubicBezTo>
                    <a:pt x="21600" y="2880"/>
                    <a:pt x="20233" y="0"/>
                    <a:pt x="18866" y="0"/>
                  </a:cubicBezTo>
                  <a:lnTo>
                    <a:pt x="2734" y="0"/>
                  </a:lnTo>
                  <a:close/>
                  <a:moveTo>
                    <a:pt x="19413" y="7200"/>
                  </a:moveTo>
                  <a:cubicBezTo>
                    <a:pt x="19413" y="14400"/>
                    <a:pt x="19413" y="14400"/>
                    <a:pt x="19413" y="14400"/>
                  </a:cubicBezTo>
                  <a:cubicBezTo>
                    <a:pt x="19413" y="15120"/>
                    <a:pt x="19139" y="15840"/>
                    <a:pt x="18866" y="15840"/>
                  </a:cubicBezTo>
                  <a:cubicBezTo>
                    <a:pt x="2734" y="15840"/>
                    <a:pt x="2734" y="15840"/>
                    <a:pt x="2734" y="15840"/>
                  </a:cubicBezTo>
                  <a:cubicBezTo>
                    <a:pt x="2461" y="15840"/>
                    <a:pt x="2187" y="15120"/>
                    <a:pt x="2187" y="14400"/>
                  </a:cubicBezTo>
                  <a:cubicBezTo>
                    <a:pt x="2187" y="7200"/>
                    <a:pt x="2187" y="7200"/>
                    <a:pt x="2187" y="7200"/>
                  </a:cubicBezTo>
                  <a:cubicBezTo>
                    <a:pt x="2187" y="6480"/>
                    <a:pt x="2461" y="5760"/>
                    <a:pt x="2734" y="5760"/>
                  </a:cubicBezTo>
                  <a:cubicBezTo>
                    <a:pt x="18866" y="5760"/>
                    <a:pt x="18866" y="5760"/>
                    <a:pt x="18866" y="5760"/>
                  </a:cubicBezTo>
                  <a:cubicBezTo>
                    <a:pt x="19139" y="5760"/>
                    <a:pt x="19413" y="6480"/>
                    <a:pt x="19413" y="7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9" name="组合 578"/>
          <p:cNvGrpSpPr/>
          <p:nvPr/>
        </p:nvGrpSpPr>
        <p:grpSpPr>
          <a:xfrm>
            <a:off x="10877807" y="4035290"/>
            <a:ext cx="287927" cy="390600"/>
            <a:chOff x="6744805" y="4862664"/>
            <a:chExt cx="287927" cy="390600"/>
          </a:xfrm>
        </p:grpSpPr>
        <p:sp>
          <p:nvSpPr>
            <p:cNvPr id="404" name="Freeform 418"/>
            <p:cNvSpPr/>
            <p:nvPr/>
          </p:nvSpPr>
          <p:spPr>
            <a:xfrm>
              <a:off x="6895486" y="5063084"/>
              <a:ext cx="137246" cy="190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600" extrusionOk="0">
                  <a:moveTo>
                    <a:pt x="7353" y="12488"/>
                  </a:moveTo>
                  <a:cubicBezTo>
                    <a:pt x="4136" y="16875"/>
                    <a:pt x="4136" y="16875"/>
                    <a:pt x="4136" y="16875"/>
                  </a:cubicBezTo>
                  <a:cubicBezTo>
                    <a:pt x="1838" y="12825"/>
                    <a:pt x="1838" y="12825"/>
                    <a:pt x="1838" y="12825"/>
                  </a:cubicBezTo>
                  <a:cubicBezTo>
                    <a:pt x="0" y="16538"/>
                    <a:pt x="0" y="16538"/>
                    <a:pt x="0" y="16538"/>
                  </a:cubicBezTo>
                  <a:cubicBezTo>
                    <a:pt x="1838" y="20588"/>
                    <a:pt x="1838" y="20588"/>
                    <a:pt x="1838" y="20588"/>
                  </a:cubicBezTo>
                  <a:cubicBezTo>
                    <a:pt x="2298" y="20925"/>
                    <a:pt x="2757" y="21263"/>
                    <a:pt x="3677" y="21600"/>
                  </a:cubicBezTo>
                  <a:cubicBezTo>
                    <a:pt x="3677" y="21600"/>
                    <a:pt x="3677" y="21600"/>
                    <a:pt x="3677" y="21600"/>
                  </a:cubicBezTo>
                  <a:cubicBezTo>
                    <a:pt x="4136" y="21600"/>
                    <a:pt x="5055" y="21263"/>
                    <a:pt x="5055" y="20925"/>
                  </a:cubicBezTo>
                  <a:cubicBezTo>
                    <a:pt x="10111" y="14850"/>
                    <a:pt x="10111" y="14850"/>
                    <a:pt x="10111" y="14850"/>
                  </a:cubicBezTo>
                  <a:cubicBezTo>
                    <a:pt x="18843" y="17213"/>
                    <a:pt x="18843" y="17213"/>
                    <a:pt x="18843" y="17213"/>
                  </a:cubicBezTo>
                  <a:cubicBezTo>
                    <a:pt x="19302" y="17213"/>
                    <a:pt x="20221" y="17213"/>
                    <a:pt x="20681" y="16875"/>
                  </a:cubicBezTo>
                  <a:cubicBezTo>
                    <a:pt x="21140" y="16538"/>
                    <a:pt x="21600" y="15863"/>
                    <a:pt x="21140" y="15525"/>
                  </a:cubicBezTo>
                  <a:cubicBezTo>
                    <a:pt x="13787" y="0"/>
                    <a:pt x="13787" y="0"/>
                    <a:pt x="13787" y="0"/>
                  </a:cubicBezTo>
                  <a:cubicBezTo>
                    <a:pt x="12868" y="675"/>
                    <a:pt x="11489" y="1350"/>
                    <a:pt x="10570" y="2025"/>
                  </a:cubicBezTo>
                  <a:cubicBezTo>
                    <a:pt x="16545" y="13500"/>
                    <a:pt x="16545" y="13500"/>
                    <a:pt x="16545" y="13500"/>
                  </a:cubicBezTo>
                  <a:cubicBezTo>
                    <a:pt x="9651" y="11813"/>
                    <a:pt x="9651" y="11813"/>
                    <a:pt x="9651" y="11813"/>
                  </a:cubicBezTo>
                  <a:cubicBezTo>
                    <a:pt x="8732" y="11813"/>
                    <a:pt x="7813" y="11813"/>
                    <a:pt x="7353" y="1248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5" name="Freeform 419"/>
            <p:cNvSpPr/>
            <p:nvPr/>
          </p:nvSpPr>
          <p:spPr>
            <a:xfrm>
              <a:off x="6744805" y="5063084"/>
              <a:ext cx="178477" cy="190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" y="16875"/>
                  </a:moveTo>
                  <a:cubicBezTo>
                    <a:pt x="1080" y="17213"/>
                    <a:pt x="1440" y="17213"/>
                    <a:pt x="2160" y="17213"/>
                  </a:cubicBezTo>
                  <a:cubicBezTo>
                    <a:pt x="9000" y="14850"/>
                    <a:pt x="9000" y="14850"/>
                    <a:pt x="9000" y="14850"/>
                  </a:cubicBezTo>
                  <a:cubicBezTo>
                    <a:pt x="12600" y="20925"/>
                    <a:pt x="12600" y="20925"/>
                    <a:pt x="12600" y="20925"/>
                  </a:cubicBezTo>
                  <a:cubicBezTo>
                    <a:pt x="12960" y="21263"/>
                    <a:pt x="13320" y="21600"/>
                    <a:pt x="14040" y="21600"/>
                  </a:cubicBezTo>
                  <a:cubicBezTo>
                    <a:pt x="14040" y="21600"/>
                    <a:pt x="14040" y="21600"/>
                    <a:pt x="14040" y="21600"/>
                  </a:cubicBezTo>
                  <a:cubicBezTo>
                    <a:pt x="14760" y="21263"/>
                    <a:pt x="15120" y="20925"/>
                    <a:pt x="15120" y="20588"/>
                  </a:cubicBezTo>
                  <a:cubicBezTo>
                    <a:pt x="21600" y="4387"/>
                    <a:pt x="21600" y="4387"/>
                    <a:pt x="21600" y="4387"/>
                  </a:cubicBezTo>
                  <a:cubicBezTo>
                    <a:pt x="20520" y="4725"/>
                    <a:pt x="19440" y="4725"/>
                    <a:pt x="18360" y="4725"/>
                  </a:cubicBezTo>
                  <a:cubicBezTo>
                    <a:pt x="13680" y="16875"/>
                    <a:pt x="13680" y="16875"/>
                    <a:pt x="13680" y="16875"/>
                  </a:cubicBezTo>
                  <a:cubicBezTo>
                    <a:pt x="10800" y="12488"/>
                    <a:pt x="10800" y="12488"/>
                    <a:pt x="10800" y="12488"/>
                  </a:cubicBezTo>
                  <a:cubicBezTo>
                    <a:pt x="10440" y="12150"/>
                    <a:pt x="10080" y="11813"/>
                    <a:pt x="9720" y="11813"/>
                  </a:cubicBezTo>
                  <a:cubicBezTo>
                    <a:pt x="9360" y="11813"/>
                    <a:pt x="9360" y="11813"/>
                    <a:pt x="9000" y="11813"/>
                  </a:cubicBezTo>
                  <a:cubicBezTo>
                    <a:pt x="3960" y="13500"/>
                    <a:pt x="3960" y="13500"/>
                    <a:pt x="3960" y="13500"/>
                  </a:cubicBezTo>
                  <a:cubicBezTo>
                    <a:pt x="8280" y="2025"/>
                    <a:pt x="8280" y="2025"/>
                    <a:pt x="8280" y="2025"/>
                  </a:cubicBezTo>
                  <a:cubicBezTo>
                    <a:pt x="7560" y="1350"/>
                    <a:pt x="6840" y="675"/>
                    <a:pt x="6120" y="0"/>
                  </a:cubicBezTo>
                  <a:cubicBezTo>
                    <a:pt x="0" y="15525"/>
                    <a:pt x="0" y="15525"/>
                    <a:pt x="0" y="15525"/>
                  </a:cubicBezTo>
                  <a:cubicBezTo>
                    <a:pt x="0" y="15863"/>
                    <a:pt x="0" y="16538"/>
                    <a:pt x="360" y="1687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6" name="Freeform 420"/>
            <p:cNvSpPr/>
            <p:nvPr/>
          </p:nvSpPr>
          <p:spPr>
            <a:xfrm>
              <a:off x="6775526" y="4862664"/>
              <a:ext cx="229679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892"/>
                    <a:pt x="4708" y="21600"/>
                    <a:pt x="10800" y="21600"/>
                  </a:cubicBezTo>
                  <a:cubicBezTo>
                    <a:pt x="16615" y="21600"/>
                    <a:pt x="21600" y="16892"/>
                    <a:pt x="21600" y="10800"/>
                  </a:cubicBezTo>
                  <a:cubicBezTo>
                    <a:pt x="21600" y="4985"/>
                    <a:pt x="16615" y="0"/>
                    <a:pt x="10800" y="0"/>
                  </a:cubicBezTo>
                  <a:cubicBezTo>
                    <a:pt x="4708" y="0"/>
                    <a:pt x="0" y="4985"/>
                    <a:pt x="0" y="10800"/>
                  </a:cubicBezTo>
                  <a:close/>
                  <a:moveTo>
                    <a:pt x="19385" y="10800"/>
                  </a:moveTo>
                  <a:cubicBezTo>
                    <a:pt x="19385" y="15508"/>
                    <a:pt x="15508" y="19385"/>
                    <a:pt x="10800" y="19385"/>
                  </a:cubicBezTo>
                  <a:cubicBezTo>
                    <a:pt x="6092" y="19385"/>
                    <a:pt x="2215" y="15508"/>
                    <a:pt x="2215" y="10800"/>
                  </a:cubicBezTo>
                  <a:cubicBezTo>
                    <a:pt x="2215" y="6092"/>
                    <a:pt x="6092" y="2215"/>
                    <a:pt x="10800" y="2215"/>
                  </a:cubicBezTo>
                  <a:cubicBezTo>
                    <a:pt x="15508" y="2215"/>
                    <a:pt x="19385" y="6092"/>
                    <a:pt x="19385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7" name="Freeform 421"/>
            <p:cNvSpPr/>
            <p:nvPr/>
          </p:nvSpPr>
          <p:spPr>
            <a:xfrm>
              <a:off x="6850163" y="4914137"/>
              <a:ext cx="78971" cy="122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1299" extrusionOk="0">
                  <a:moveTo>
                    <a:pt x="1200" y="4842"/>
                  </a:moveTo>
                  <a:cubicBezTo>
                    <a:pt x="-400" y="5356"/>
                    <a:pt x="-400" y="6899"/>
                    <a:pt x="1200" y="7928"/>
                  </a:cubicBezTo>
                  <a:cubicBezTo>
                    <a:pt x="2000" y="8442"/>
                    <a:pt x="4400" y="8442"/>
                    <a:pt x="5200" y="7928"/>
                  </a:cubicBezTo>
                  <a:cubicBezTo>
                    <a:pt x="7600" y="6899"/>
                    <a:pt x="7600" y="6899"/>
                    <a:pt x="7600" y="6899"/>
                  </a:cubicBezTo>
                  <a:cubicBezTo>
                    <a:pt x="7600" y="17185"/>
                    <a:pt x="7600" y="17185"/>
                    <a:pt x="7600" y="17185"/>
                  </a:cubicBezTo>
                  <a:cubicBezTo>
                    <a:pt x="3600" y="17185"/>
                    <a:pt x="3600" y="17185"/>
                    <a:pt x="3600" y="17185"/>
                  </a:cubicBezTo>
                  <a:cubicBezTo>
                    <a:pt x="1200" y="17185"/>
                    <a:pt x="400" y="18213"/>
                    <a:pt x="400" y="19242"/>
                  </a:cubicBezTo>
                  <a:cubicBezTo>
                    <a:pt x="400" y="20785"/>
                    <a:pt x="1200" y="21299"/>
                    <a:pt x="3600" y="21299"/>
                  </a:cubicBezTo>
                  <a:cubicBezTo>
                    <a:pt x="10800" y="21299"/>
                    <a:pt x="10800" y="21299"/>
                    <a:pt x="10800" y="21299"/>
                  </a:cubicBezTo>
                  <a:cubicBezTo>
                    <a:pt x="18000" y="21299"/>
                    <a:pt x="18000" y="21299"/>
                    <a:pt x="18000" y="21299"/>
                  </a:cubicBezTo>
                  <a:cubicBezTo>
                    <a:pt x="19600" y="21299"/>
                    <a:pt x="21200" y="20785"/>
                    <a:pt x="21200" y="19242"/>
                  </a:cubicBezTo>
                  <a:cubicBezTo>
                    <a:pt x="21200" y="18213"/>
                    <a:pt x="19600" y="17185"/>
                    <a:pt x="18000" y="17185"/>
                  </a:cubicBezTo>
                  <a:cubicBezTo>
                    <a:pt x="14000" y="17185"/>
                    <a:pt x="14000" y="17185"/>
                    <a:pt x="14000" y="17185"/>
                  </a:cubicBezTo>
                  <a:cubicBezTo>
                    <a:pt x="14000" y="2270"/>
                    <a:pt x="14000" y="2270"/>
                    <a:pt x="14000" y="2270"/>
                  </a:cubicBezTo>
                  <a:cubicBezTo>
                    <a:pt x="14000" y="1242"/>
                    <a:pt x="13200" y="728"/>
                    <a:pt x="11600" y="213"/>
                  </a:cubicBezTo>
                  <a:cubicBezTo>
                    <a:pt x="10800" y="-301"/>
                    <a:pt x="9200" y="213"/>
                    <a:pt x="8400" y="728"/>
                  </a:cubicBezTo>
                  <a:lnTo>
                    <a:pt x="1200" y="484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8" name="组合 577"/>
          <p:cNvGrpSpPr/>
          <p:nvPr/>
        </p:nvGrpSpPr>
        <p:grpSpPr>
          <a:xfrm>
            <a:off x="11347956" y="4041142"/>
            <a:ext cx="232605" cy="378897"/>
            <a:chOff x="7328511" y="4862664"/>
            <a:chExt cx="232605" cy="378897"/>
          </a:xfrm>
        </p:grpSpPr>
        <p:sp>
          <p:nvSpPr>
            <p:cNvPr id="408" name="Freeform 422"/>
            <p:cNvSpPr/>
            <p:nvPr/>
          </p:nvSpPr>
          <p:spPr>
            <a:xfrm>
              <a:off x="7351918" y="5066009"/>
              <a:ext cx="185791" cy="175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0136"/>
                    <a:pt x="0" y="20136"/>
                    <a:pt x="0" y="20136"/>
                  </a:cubicBezTo>
                  <a:cubicBezTo>
                    <a:pt x="0" y="20502"/>
                    <a:pt x="343" y="20868"/>
                    <a:pt x="686" y="21234"/>
                  </a:cubicBezTo>
                  <a:cubicBezTo>
                    <a:pt x="1029" y="21600"/>
                    <a:pt x="1714" y="21600"/>
                    <a:pt x="2057" y="21234"/>
                  </a:cubicBezTo>
                  <a:cubicBezTo>
                    <a:pt x="10629" y="15742"/>
                    <a:pt x="10629" y="15742"/>
                    <a:pt x="10629" y="15742"/>
                  </a:cubicBezTo>
                  <a:cubicBezTo>
                    <a:pt x="19200" y="21234"/>
                    <a:pt x="19200" y="21234"/>
                    <a:pt x="19200" y="21234"/>
                  </a:cubicBezTo>
                  <a:cubicBezTo>
                    <a:pt x="19543" y="21234"/>
                    <a:pt x="19886" y="21600"/>
                    <a:pt x="20229" y="21600"/>
                  </a:cubicBezTo>
                  <a:cubicBezTo>
                    <a:pt x="20229" y="21600"/>
                    <a:pt x="20571" y="21234"/>
                    <a:pt x="20571" y="21234"/>
                  </a:cubicBezTo>
                  <a:cubicBezTo>
                    <a:pt x="21257" y="20868"/>
                    <a:pt x="21600" y="20502"/>
                    <a:pt x="21600" y="2013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571" y="1098"/>
                    <a:pt x="19543" y="1831"/>
                    <a:pt x="18857" y="2563"/>
                  </a:cubicBezTo>
                  <a:cubicBezTo>
                    <a:pt x="18857" y="17207"/>
                    <a:pt x="18857" y="17207"/>
                    <a:pt x="18857" y="17207"/>
                  </a:cubicBezTo>
                  <a:cubicBezTo>
                    <a:pt x="11314" y="12814"/>
                    <a:pt x="11314" y="12814"/>
                    <a:pt x="11314" y="12814"/>
                  </a:cubicBezTo>
                  <a:cubicBezTo>
                    <a:pt x="11314" y="12447"/>
                    <a:pt x="10971" y="12447"/>
                    <a:pt x="10629" y="12447"/>
                  </a:cubicBezTo>
                  <a:cubicBezTo>
                    <a:pt x="10629" y="12447"/>
                    <a:pt x="10286" y="12447"/>
                    <a:pt x="9943" y="12814"/>
                  </a:cubicBezTo>
                  <a:cubicBezTo>
                    <a:pt x="2743" y="17207"/>
                    <a:pt x="2743" y="17207"/>
                    <a:pt x="2743" y="17207"/>
                  </a:cubicBezTo>
                  <a:cubicBezTo>
                    <a:pt x="2743" y="2563"/>
                    <a:pt x="2743" y="2563"/>
                    <a:pt x="2743" y="2563"/>
                  </a:cubicBezTo>
                  <a:cubicBezTo>
                    <a:pt x="1714" y="1831"/>
                    <a:pt x="1029" y="1098"/>
                    <a:pt x="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9" name="Freeform 423"/>
            <p:cNvSpPr/>
            <p:nvPr/>
          </p:nvSpPr>
          <p:spPr>
            <a:xfrm>
              <a:off x="7328511" y="4862664"/>
              <a:ext cx="232605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3" y="21600"/>
                  </a:moveTo>
                  <a:cubicBezTo>
                    <a:pt x="16678" y="21600"/>
                    <a:pt x="21600" y="16892"/>
                    <a:pt x="21600" y="10800"/>
                  </a:cubicBezTo>
                  <a:cubicBezTo>
                    <a:pt x="21600" y="4985"/>
                    <a:pt x="16678" y="0"/>
                    <a:pt x="10663" y="0"/>
                  </a:cubicBezTo>
                  <a:cubicBezTo>
                    <a:pt x="4922" y="0"/>
                    <a:pt x="0" y="4985"/>
                    <a:pt x="0" y="10800"/>
                  </a:cubicBezTo>
                  <a:cubicBezTo>
                    <a:pt x="0" y="16892"/>
                    <a:pt x="4922" y="21600"/>
                    <a:pt x="10663" y="21600"/>
                  </a:cubicBezTo>
                  <a:close/>
                  <a:moveTo>
                    <a:pt x="10663" y="2215"/>
                  </a:moveTo>
                  <a:cubicBezTo>
                    <a:pt x="15585" y="2215"/>
                    <a:pt x="19413" y="6092"/>
                    <a:pt x="19413" y="10800"/>
                  </a:cubicBezTo>
                  <a:cubicBezTo>
                    <a:pt x="19413" y="15508"/>
                    <a:pt x="15585" y="19385"/>
                    <a:pt x="10663" y="19385"/>
                  </a:cubicBezTo>
                  <a:cubicBezTo>
                    <a:pt x="6015" y="19385"/>
                    <a:pt x="2187" y="15508"/>
                    <a:pt x="2187" y="10800"/>
                  </a:cubicBezTo>
                  <a:cubicBezTo>
                    <a:pt x="2187" y="6092"/>
                    <a:pt x="6015" y="2215"/>
                    <a:pt x="10663" y="221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0" name="Freeform 424"/>
            <p:cNvSpPr/>
            <p:nvPr/>
          </p:nvSpPr>
          <p:spPr>
            <a:xfrm>
              <a:off x="7404583" y="4914137"/>
              <a:ext cx="80461" cy="122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99" extrusionOk="0">
                  <a:moveTo>
                    <a:pt x="3200" y="17185"/>
                  </a:moveTo>
                  <a:cubicBezTo>
                    <a:pt x="1600" y="17185"/>
                    <a:pt x="0" y="18213"/>
                    <a:pt x="0" y="19242"/>
                  </a:cubicBezTo>
                  <a:cubicBezTo>
                    <a:pt x="0" y="20785"/>
                    <a:pt x="1600" y="21299"/>
                    <a:pt x="3200" y="21299"/>
                  </a:cubicBezTo>
                  <a:cubicBezTo>
                    <a:pt x="10400" y="21299"/>
                    <a:pt x="10400" y="21299"/>
                    <a:pt x="10400" y="21299"/>
                  </a:cubicBezTo>
                  <a:cubicBezTo>
                    <a:pt x="18400" y="21299"/>
                    <a:pt x="18400" y="21299"/>
                    <a:pt x="18400" y="21299"/>
                  </a:cubicBezTo>
                  <a:cubicBezTo>
                    <a:pt x="20000" y="21299"/>
                    <a:pt x="21600" y="20785"/>
                    <a:pt x="21600" y="19242"/>
                  </a:cubicBezTo>
                  <a:cubicBezTo>
                    <a:pt x="21600" y="18213"/>
                    <a:pt x="20000" y="17185"/>
                    <a:pt x="18400" y="17185"/>
                  </a:cubicBezTo>
                  <a:cubicBezTo>
                    <a:pt x="13600" y="17185"/>
                    <a:pt x="13600" y="17185"/>
                    <a:pt x="13600" y="17185"/>
                  </a:cubicBezTo>
                  <a:cubicBezTo>
                    <a:pt x="13600" y="2270"/>
                    <a:pt x="13600" y="2270"/>
                    <a:pt x="13600" y="2270"/>
                  </a:cubicBezTo>
                  <a:cubicBezTo>
                    <a:pt x="13600" y="1242"/>
                    <a:pt x="12800" y="728"/>
                    <a:pt x="12000" y="213"/>
                  </a:cubicBezTo>
                  <a:cubicBezTo>
                    <a:pt x="11200" y="-301"/>
                    <a:pt x="9600" y="213"/>
                    <a:pt x="8800" y="728"/>
                  </a:cubicBezTo>
                  <a:cubicBezTo>
                    <a:pt x="800" y="4842"/>
                    <a:pt x="800" y="4842"/>
                    <a:pt x="800" y="4842"/>
                  </a:cubicBezTo>
                  <a:cubicBezTo>
                    <a:pt x="0" y="5356"/>
                    <a:pt x="0" y="6899"/>
                    <a:pt x="800" y="7928"/>
                  </a:cubicBezTo>
                  <a:cubicBezTo>
                    <a:pt x="2400" y="8442"/>
                    <a:pt x="4000" y="8442"/>
                    <a:pt x="5600" y="7928"/>
                  </a:cubicBezTo>
                  <a:cubicBezTo>
                    <a:pt x="7200" y="6899"/>
                    <a:pt x="7200" y="6899"/>
                    <a:pt x="7200" y="6899"/>
                  </a:cubicBezTo>
                  <a:cubicBezTo>
                    <a:pt x="7200" y="17185"/>
                    <a:pt x="7200" y="17185"/>
                    <a:pt x="7200" y="17185"/>
                  </a:cubicBezTo>
                  <a:lnTo>
                    <a:pt x="3200" y="1718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179" name="Freeform 185"/>
          <p:cNvSpPr/>
          <p:nvPr/>
        </p:nvSpPr>
        <p:spPr>
          <a:xfrm>
            <a:off x="8093832" y="4896056"/>
            <a:ext cx="314528" cy="313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8" y="10189"/>
                </a:moveTo>
                <a:cubicBezTo>
                  <a:pt x="408" y="10392"/>
                  <a:pt x="408" y="10392"/>
                  <a:pt x="408" y="10392"/>
                </a:cubicBezTo>
                <a:cubicBezTo>
                  <a:pt x="204" y="10392"/>
                  <a:pt x="204" y="10392"/>
                  <a:pt x="204" y="10596"/>
                </a:cubicBezTo>
                <a:cubicBezTo>
                  <a:pt x="204" y="10596"/>
                  <a:pt x="204" y="10596"/>
                  <a:pt x="204" y="10596"/>
                </a:cubicBezTo>
                <a:cubicBezTo>
                  <a:pt x="204" y="10596"/>
                  <a:pt x="0" y="10800"/>
                  <a:pt x="0" y="10800"/>
                </a:cubicBezTo>
                <a:cubicBezTo>
                  <a:pt x="0" y="11004"/>
                  <a:pt x="204" y="11004"/>
                  <a:pt x="204" y="11208"/>
                </a:cubicBezTo>
                <a:cubicBezTo>
                  <a:pt x="204" y="11208"/>
                  <a:pt x="204" y="11208"/>
                  <a:pt x="204" y="11208"/>
                </a:cubicBezTo>
                <a:cubicBezTo>
                  <a:pt x="204" y="11208"/>
                  <a:pt x="204" y="11411"/>
                  <a:pt x="408" y="11411"/>
                </a:cubicBezTo>
                <a:cubicBezTo>
                  <a:pt x="408" y="11411"/>
                  <a:pt x="408" y="11411"/>
                  <a:pt x="408" y="11411"/>
                </a:cubicBezTo>
                <a:cubicBezTo>
                  <a:pt x="408" y="11411"/>
                  <a:pt x="408" y="11615"/>
                  <a:pt x="408" y="11615"/>
                </a:cubicBezTo>
                <a:cubicBezTo>
                  <a:pt x="4279" y="14060"/>
                  <a:pt x="4279" y="14060"/>
                  <a:pt x="4279" y="14060"/>
                </a:cubicBezTo>
                <a:cubicBezTo>
                  <a:pt x="4483" y="14264"/>
                  <a:pt x="4483" y="14264"/>
                  <a:pt x="4687" y="14264"/>
                </a:cubicBezTo>
                <a:cubicBezTo>
                  <a:pt x="4891" y="14264"/>
                  <a:pt x="5298" y="14060"/>
                  <a:pt x="5298" y="13857"/>
                </a:cubicBezTo>
                <a:cubicBezTo>
                  <a:pt x="5706" y="13449"/>
                  <a:pt x="5502" y="13042"/>
                  <a:pt x="5094" y="12838"/>
                </a:cubicBezTo>
                <a:cubicBezTo>
                  <a:pt x="3668" y="11615"/>
                  <a:pt x="3668" y="11615"/>
                  <a:pt x="3668" y="11615"/>
                </a:cubicBezTo>
                <a:cubicBezTo>
                  <a:pt x="9985" y="11615"/>
                  <a:pt x="9985" y="11615"/>
                  <a:pt x="9985" y="11615"/>
                </a:cubicBezTo>
                <a:cubicBezTo>
                  <a:pt x="9985" y="18136"/>
                  <a:pt x="9985" y="18136"/>
                  <a:pt x="9985" y="18136"/>
                </a:cubicBezTo>
                <a:cubicBezTo>
                  <a:pt x="8966" y="16506"/>
                  <a:pt x="8966" y="16506"/>
                  <a:pt x="8966" y="16506"/>
                </a:cubicBezTo>
                <a:cubicBezTo>
                  <a:pt x="8762" y="16302"/>
                  <a:pt x="8355" y="16098"/>
                  <a:pt x="7947" y="16302"/>
                </a:cubicBezTo>
                <a:cubicBezTo>
                  <a:pt x="7540" y="16709"/>
                  <a:pt x="7336" y="17117"/>
                  <a:pt x="7743" y="17525"/>
                </a:cubicBezTo>
                <a:cubicBezTo>
                  <a:pt x="10189" y="21396"/>
                  <a:pt x="10189" y="21396"/>
                  <a:pt x="10189" y="21396"/>
                </a:cubicBezTo>
                <a:cubicBezTo>
                  <a:pt x="10189" y="21396"/>
                  <a:pt x="10189" y="21396"/>
                  <a:pt x="10189" y="21396"/>
                </a:cubicBezTo>
                <a:cubicBezTo>
                  <a:pt x="10392" y="21396"/>
                  <a:pt x="10392" y="21396"/>
                  <a:pt x="10392" y="21396"/>
                </a:cubicBezTo>
                <a:cubicBezTo>
                  <a:pt x="10392" y="21600"/>
                  <a:pt x="10392" y="21600"/>
                  <a:pt x="10596" y="21600"/>
                </a:cubicBezTo>
                <a:cubicBezTo>
                  <a:pt x="10596" y="21600"/>
                  <a:pt x="10596" y="21600"/>
                  <a:pt x="10596" y="21600"/>
                </a:cubicBezTo>
                <a:cubicBezTo>
                  <a:pt x="10596" y="21600"/>
                  <a:pt x="10800" y="21600"/>
                  <a:pt x="10800" y="21600"/>
                </a:cubicBezTo>
                <a:cubicBezTo>
                  <a:pt x="11004" y="21600"/>
                  <a:pt x="11004" y="21600"/>
                  <a:pt x="11208" y="21600"/>
                </a:cubicBezTo>
                <a:cubicBezTo>
                  <a:pt x="11208" y="21600"/>
                  <a:pt x="11208" y="21600"/>
                  <a:pt x="11208" y="21600"/>
                </a:cubicBezTo>
                <a:cubicBezTo>
                  <a:pt x="11208" y="21600"/>
                  <a:pt x="11411" y="21600"/>
                  <a:pt x="11411" y="21396"/>
                </a:cubicBezTo>
                <a:cubicBezTo>
                  <a:pt x="11411" y="21396"/>
                  <a:pt x="11411" y="21396"/>
                  <a:pt x="11411" y="21396"/>
                </a:cubicBezTo>
                <a:cubicBezTo>
                  <a:pt x="11411" y="21396"/>
                  <a:pt x="11615" y="21396"/>
                  <a:pt x="11615" y="21396"/>
                </a:cubicBezTo>
                <a:cubicBezTo>
                  <a:pt x="14060" y="17525"/>
                  <a:pt x="14060" y="17525"/>
                  <a:pt x="14060" y="17525"/>
                </a:cubicBezTo>
                <a:cubicBezTo>
                  <a:pt x="14264" y="17117"/>
                  <a:pt x="14264" y="16709"/>
                  <a:pt x="13857" y="16302"/>
                </a:cubicBezTo>
                <a:cubicBezTo>
                  <a:pt x="13449" y="16098"/>
                  <a:pt x="13042" y="16302"/>
                  <a:pt x="12838" y="16506"/>
                </a:cubicBezTo>
                <a:cubicBezTo>
                  <a:pt x="11615" y="18136"/>
                  <a:pt x="11615" y="18136"/>
                  <a:pt x="11615" y="18136"/>
                </a:cubicBezTo>
                <a:cubicBezTo>
                  <a:pt x="11615" y="11615"/>
                  <a:pt x="11615" y="11615"/>
                  <a:pt x="11615" y="11615"/>
                </a:cubicBezTo>
                <a:cubicBezTo>
                  <a:pt x="18136" y="11615"/>
                  <a:pt x="18136" y="11615"/>
                  <a:pt x="18136" y="11615"/>
                </a:cubicBezTo>
                <a:cubicBezTo>
                  <a:pt x="16506" y="12838"/>
                  <a:pt x="16506" y="12838"/>
                  <a:pt x="16506" y="12838"/>
                </a:cubicBezTo>
                <a:cubicBezTo>
                  <a:pt x="16302" y="13042"/>
                  <a:pt x="16098" y="13449"/>
                  <a:pt x="16302" y="13857"/>
                </a:cubicBezTo>
                <a:cubicBezTo>
                  <a:pt x="16506" y="14060"/>
                  <a:pt x="16709" y="14264"/>
                  <a:pt x="17117" y="14264"/>
                </a:cubicBezTo>
                <a:cubicBezTo>
                  <a:pt x="17117" y="14264"/>
                  <a:pt x="17321" y="14264"/>
                  <a:pt x="17525" y="14060"/>
                </a:cubicBezTo>
                <a:cubicBezTo>
                  <a:pt x="21396" y="11615"/>
                  <a:pt x="21396" y="11615"/>
                  <a:pt x="21396" y="11615"/>
                </a:cubicBezTo>
                <a:cubicBezTo>
                  <a:pt x="21396" y="11615"/>
                  <a:pt x="21396" y="11411"/>
                  <a:pt x="21396" y="11411"/>
                </a:cubicBezTo>
                <a:cubicBezTo>
                  <a:pt x="21396" y="11411"/>
                  <a:pt x="21396" y="11411"/>
                  <a:pt x="21396" y="11411"/>
                </a:cubicBezTo>
                <a:cubicBezTo>
                  <a:pt x="21600" y="11411"/>
                  <a:pt x="21600" y="11208"/>
                  <a:pt x="21600" y="11208"/>
                </a:cubicBezTo>
                <a:cubicBezTo>
                  <a:pt x="21600" y="11208"/>
                  <a:pt x="21600" y="11208"/>
                  <a:pt x="21600" y="11208"/>
                </a:cubicBezTo>
                <a:cubicBezTo>
                  <a:pt x="21600" y="11004"/>
                  <a:pt x="21600" y="11004"/>
                  <a:pt x="21600" y="10800"/>
                </a:cubicBezTo>
                <a:cubicBezTo>
                  <a:pt x="21600" y="10800"/>
                  <a:pt x="21600" y="10596"/>
                  <a:pt x="21600" y="10596"/>
                </a:cubicBezTo>
                <a:cubicBezTo>
                  <a:pt x="21600" y="10596"/>
                  <a:pt x="21600" y="10596"/>
                  <a:pt x="21600" y="10596"/>
                </a:cubicBezTo>
                <a:cubicBezTo>
                  <a:pt x="21600" y="10392"/>
                  <a:pt x="21600" y="10392"/>
                  <a:pt x="21396" y="10392"/>
                </a:cubicBezTo>
                <a:cubicBezTo>
                  <a:pt x="21396" y="10392"/>
                  <a:pt x="21396" y="10392"/>
                  <a:pt x="21396" y="10189"/>
                </a:cubicBezTo>
                <a:cubicBezTo>
                  <a:pt x="21396" y="10189"/>
                  <a:pt x="21396" y="10189"/>
                  <a:pt x="21396" y="10189"/>
                </a:cubicBezTo>
                <a:cubicBezTo>
                  <a:pt x="17525" y="7743"/>
                  <a:pt x="17525" y="7743"/>
                  <a:pt x="17525" y="7743"/>
                </a:cubicBezTo>
                <a:cubicBezTo>
                  <a:pt x="17117" y="7336"/>
                  <a:pt x="16709" y="7540"/>
                  <a:pt x="16302" y="7947"/>
                </a:cubicBezTo>
                <a:cubicBezTo>
                  <a:pt x="16098" y="8355"/>
                  <a:pt x="16302" y="8762"/>
                  <a:pt x="16506" y="8966"/>
                </a:cubicBezTo>
                <a:cubicBezTo>
                  <a:pt x="18136" y="9985"/>
                  <a:pt x="18136" y="9985"/>
                  <a:pt x="18136" y="9985"/>
                </a:cubicBezTo>
                <a:cubicBezTo>
                  <a:pt x="11615" y="9985"/>
                  <a:pt x="11615" y="9985"/>
                  <a:pt x="11615" y="9985"/>
                </a:cubicBezTo>
                <a:cubicBezTo>
                  <a:pt x="11615" y="3668"/>
                  <a:pt x="11615" y="3668"/>
                  <a:pt x="11615" y="3668"/>
                </a:cubicBezTo>
                <a:cubicBezTo>
                  <a:pt x="12838" y="5094"/>
                  <a:pt x="12838" y="5094"/>
                  <a:pt x="12838" y="5094"/>
                </a:cubicBezTo>
                <a:cubicBezTo>
                  <a:pt x="13042" y="5502"/>
                  <a:pt x="13449" y="5706"/>
                  <a:pt x="13857" y="5298"/>
                </a:cubicBezTo>
                <a:cubicBezTo>
                  <a:pt x="14264" y="5094"/>
                  <a:pt x="14264" y="4687"/>
                  <a:pt x="14060" y="4279"/>
                </a:cubicBezTo>
                <a:cubicBezTo>
                  <a:pt x="11615" y="408"/>
                  <a:pt x="11615" y="408"/>
                  <a:pt x="11615" y="408"/>
                </a:cubicBezTo>
                <a:cubicBezTo>
                  <a:pt x="11615" y="408"/>
                  <a:pt x="11615" y="408"/>
                  <a:pt x="11615" y="408"/>
                </a:cubicBezTo>
                <a:cubicBezTo>
                  <a:pt x="11411" y="204"/>
                  <a:pt x="11208" y="0"/>
                  <a:pt x="10800" y="0"/>
                </a:cubicBezTo>
                <a:cubicBezTo>
                  <a:pt x="10596" y="0"/>
                  <a:pt x="10392" y="204"/>
                  <a:pt x="10189" y="408"/>
                </a:cubicBezTo>
                <a:cubicBezTo>
                  <a:pt x="10189" y="408"/>
                  <a:pt x="10189" y="408"/>
                  <a:pt x="10189" y="408"/>
                </a:cubicBezTo>
                <a:cubicBezTo>
                  <a:pt x="7743" y="4279"/>
                  <a:pt x="7743" y="4279"/>
                  <a:pt x="7743" y="4279"/>
                </a:cubicBezTo>
                <a:cubicBezTo>
                  <a:pt x="7336" y="4687"/>
                  <a:pt x="7540" y="5094"/>
                  <a:pt x="7947" y="5298"/>
                </a:cubicBezTo>
                <a:cubicBezTo>
                  <a:pt x="7947" y="5502"/>
                  <a:pt x="8151" y="5502"/>
                  <a:pt x="8355" y="5502"/>
                </a:cubicBezTo>
                <a:cubicBezTo>
                  <a:pt x="8558" y="5502"/>
                  <a:pt x="8762" y="5298"/>
                  <a:pt x="8966" y="5094"/>
                </a:cubicBezTo>
                <a:cubicBezTo>
                  <a:pt x="9985" y="3668"/>
                  <a:pt x="9985" y="3668"/>
                  <a:pt x="9985" y="3668"/>
                </a:cubicBezTo>
                <a:cubicBezTo>
                  <a:pt x="9985" y="9985"/>
                  <a:pt x="9985" y="9985"/>
                  <a:pt x="9985" y="9985"/>
                </a:cubicBezTo>
                <a:cubicBezTo>
                  <a:pt x="3668" y="9985"/>
                  <a:pt x="3668" y="9985"/>
                  <a:pt x="3668" y="9985"/>
                </a:cubicBezTo>
                <a:cubicBezTo>
                  <a:pt x="5094" y="8966"/>
                  <a:pt x="5094" y="8966"/>
                  <a:pt x="5094" y="8966"/>
                </a:cubicBezTo>
                <a:cubicBezTo>
                  <a:pt x="5502" y="8762"/>
                  <a:pt x="5706" y="8355"/>
                  <a:pt x="5298" y="7947"/>
                </a:cubicBezTo>
                <a:cubicBezTo>
                  <a:pt x="5094" y="7540"/>
                  <a:pt x="4687" y="7336"/>
                  <a:pt x="4279" y="7743"/>
                </a:cubicBezTo>
                <a:cubicBezTo>
                  <a:pt x="408" y="10189"/>
                  <a:pt x="408" y="10189"/>
                  <a:pt x="408" y="10189"/>
                </a:cubicBezTo>
                <a:cubicBezTo>
                  <a:pt x="408" y="10189"/>
                  <a:pt x="408" y="10189"/>
                  <a:pt x="408" y="10189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94" name="组合 593"/>
          <p:cNvGrpSpPr/>
          <p:nvPr/>
        </p:nvGrpSpPr>
        <p:grpSpPr>
          <a:xfrm>
            <a:off x="1587669" y="4863532"/>
            <a:ext cx="340861" cy="378114"/>
            <a:chOff x="7294864" y="5899196"/>
            <a:chExt cx="340861" cy="378114"/>
          </a:xfrm>
        </p:grpSpPr>
        <p:sp>
          <p:nvSpPr>
            <p:cNvPr id="241" name="Freeform 249"/>
            <p:cNvSpPr/>
            <p:nvPr/>
          </p:nvSpPr>
          <p:spPr>
            <a:xfrm>
              <a:off x="7325585" y="6185145"/>
              <a:ext cx="310140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63" y="15329"/>
                  </a:moveTo>
                  <a:cubicBezTo>
                    <a:pt x="14194" y="6271"/>
                    <a:pt x="16046" y="5574"/>
                    <a:pt x="20777" y="5574"/>
                  </a:cubicBezTo>
                  <a:cubicBezTo>
                    <a:pt x="21189" y="5574"/>
                    <a:pt x="21600" y="4181"/>
                    <a:pt x="21600" y="2787"/>
                  </a:cubicBezTo>
                  <a:cubicBezTo>
                    <a:pt x="21600" y="697"/>
                    <a:pt x="21189" y="0"/>
                    <a:pt x="20777" y="0"/>
                  </a:cubicBezTo>
                  <a:cubicBezTo>
                    <a:pt x="15840" y="0"/>
                    <a:pt x="13577" y="1394"/>
                    <a:pt x="8846" y="9755"/>
                  </a:cubicBezTo>
                  <a:cubicBezTo>
                    <a:pt x="6171" y="14632"/>
                    <a:pt x="3497" y="16723"/>
                    <a:pt x="1440" y="16026"/>
                  </a:cubicBezTo>
                  <a:cubicBezTo>
                    <a:pt x="823" y="16723"/>
                    <a:pt x="823" y="16723"/>
                    <a:pt x="823" y="16723"/>
                  </a:cubicBezTo>
                  <a:cubicBezTo>
                    <a:pt x="617" y="17419"/>
                    <a:pt x="617" y="17419"/>
                    <a:pt x="411" y="18116"/>
                  </a:cubicBezTo>
                  <a:cubicBezTo>
                    <a:pt x="411" y="18116"/>
                    <a:pt x="206" y="18813"/>
                    <a:pt x="206" y="18813"/>
                  </a:cubicBezTo>
                  <a:cubicBezTo>
                    <a:pt x="206" y="19510"/>
                    <a:pt x="0" y="20206"/>
                    <a:pt x="0" y="20206"/>
                  </a:cubicBezTo>
                  <a:cubicBezTo>
                    <a:pt x="823" y="20903"/>
                    <a:pt x="1646" y="21600"/>
                    <a:pt x="2674" y="21600"/>
                  </a:cubicBezTo>
                  <a:cubicBezTo>
                    <a:pt x="4731" y="21600"/>
                    <a:pt x="7200" y="19510"/>
                    <a:pt x="9463" y="153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2" name="Freeform 250"/>
            <p:cNvSpPr/>
            <p:nvPr/>
          </p:nvSpPr>
          <p:spPr>
            <a:xfrm>
              <a:off x="7322659" y="5899196"/>
              <a:ext cx="247234" cy="306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2" extrusionOk="0">
                  <a:moveTo>
                    <a:pt x="6429" y="20931"/>
                  </a:moveTo>
                  <a:cubicBezTo>
                    <a:pt x="21086" y="4268"/>
                    <a:pt x="21086" y="4268"/>
                    <a:pt x="21086" y="4268"/>
                  </a:cubicBezTo>
                  <a:cubicBezTo>
                    <a:pt x="21600" y="3856"/>
                    <a:pt x="21600" y="3239"/>
                    <a:pt x="21600" y="2828"/>
                  </a:cubicBezTo>
                  <a:cubicBezTo>
                    <a:pt x="21343" y="2211"/>
                    <a:pt x="21086" y="1799"/>
                    <a:pt x="20571" y="1593"/>
                  </a:cubicBezTo>
                  <a:cubicBezTo>
                    <a:pt x="18514" y="359"/>
                    <a:pt x="18514" y="359"/>
                    <a:pt x="18514" y="359"/>
                  </a:cubicBezTo>
                  <a:cubicBezTo>
                    <a:pt x="17486" y="-258"/>
                    <a:pt x="15943" y="-52"/>
                    <a:pt x="15171" y="771"/>
                  </a:cubicBezTo>
                  <a:cubicBezTo>
                    <a:pt x="514" y="17433"/>
                    <a:pt x="514" y="17433"/>
                    <a:pt x="514" y="17433"/>
                  </a:cubicBezTo>
                  <a:cubicBezTo>
                    <a:pt x="257" y="17639"/>
                    <a:pt x="0" y="17845"/>
                    <a:pt x="0" y="18256"/>
                  </a:cubicBezTo>
                  <a:cubicBezTo>
                    <a:pt x="514" y="18051"/>
                    <a:pt x="1029" y="17845"/>
                    <a:pt x="1543" y="17845"/>
                  </a:cubicBezTo>
                  <a:cubicBezTo>
                    <a:pt x="1800" y="17845"/>
                    <a:pt x="2057" y="18051"/>
                    <a:pt x="2314" y="18051"/>
                  </a:cubicBezTo>
                  <a:cubicBezTo>
                    <a:pt x="16714" y="1799"/>
                    <a:pt x="16714" y="1799"/>
                    <a:pt x="16714" y="1799"/>
                  </a:cubicBezTo>
                  <a:cubicBezTo>
                    <a:pt x="16971" y="1799"/>
                    <a:pt x="16971" y="1593"/>
                    <a:pt x="17229" y="1593"/>
                  </a:cubicBezTo>
                  <a:cubicBezTo>
                    <a:pt x="17229" y="1593"/>
                    <a:pt x="17229" y="1593"/>
                    <a:pt x="17486" y="1799"/>
                  </a:cubicBezTo>
                  <a:cubicBezTo>
                    <a:pt x="17486" y="1799"/>
                    <a:pt x="17486" y="1799"/>
                    <a:pt x="17486" y="1799"/>
                  </a:cubicBezTo>
                  <a:cubicBezTo>
                    <a:pt x="3086" y="18256"/>
                    <a:pt x="3086" y="18256"/>
                    <a:pt x="3086" y="18256"/>
                  </a:cubicBezTo>
                  <a:cubicBezTo>
                    <a:pt x="3086" y="18256"/>
                    <a:pt x="3343" y="18462"/>
                    <a:pt x="3343" y="18462"/>
                  </a:cubicBezTo>
                  <a:cubicBezTo>
                    <a:pt x="4371" y="19079"/>
                    <a:pt x="4371" y="19079"/>
                    <a:pt x="4371" y="19079"/>
                  </a:cubicBezTo>
                  <a:cubicBezTo>
                    <a:pt x="4371" y="19079"/>
                    <a:pt x="4629" y="19079"/>
                    <a:pt x="4629" y="19285"/>
                  </a:cubicBezTo>
                  <a:cubicBezTo>
                    <a:pt x="19286" y="2828"/>
                    <a:pt x="19286" y="2828"/>
                    <a:pt x="19286" y="2828"/>
                  </a:cubicBezTo>
                  <a:cubicBezTo>
                    <a:pt x="19286" y="2828"/>
                    <a:pt x="19286" y="2828"/>
                    <a:pt x="19286" y="2828"/>
                  </a:cubicBezTo>
                  <a:cubicBezTo>
                    <a:pt x="19543" y="3033"/>
                    <a:pt x="19543" y="3033"/>
                    <a:pt x="19543" y="3033"/>
                  </a:cubicBezTo>
                  <a:cubicBezTo>
                    <a:pt x="19543" y="3239"/>
                    <a:pt x="19543" y="3239"/>
                    <a:pt x="19543" y="3445"/>
                  </a:cubicBezTo>
                  <a:cubicBezTo>
                    <a:pt x="5143" y="19696"/>
                    <a:pt x="5143" y="19696"/>
                    <a:pt x="5143" y="19696"/>
                  </a:cubicBezTo>
                  <a:cubicBezTo>
                    <a:pt x="5400" y="20108"/>
                    <a:pt x="5657" y="20519"/>
                    <a:pt x="5657" y="20931"/>
                  </a:cubicBezTo>
                  <a:cubicBezTo>
                    <a:pt x="5657" y="21136"/>
                    <a:pt x="5657" y="21342"/>
                    <a:pt x="5657" y="21342"/>
                  </a:cubicBezTo>
                  <a:cubicBezTo>
                    <a:pt x="5914" y="21342"/>
                    <a:pt x="6429" y="21136"/>
                    <a:pt x="6429" y="2093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3" name="Freeform 251"/>
            <p:cNvSpPr/>
            <p:nvPr/>
          </p:nvSpPr>
          <p:spPr>
            <a:xfrm>
              <a:off x="7303642" y="6167591"/>
              <a:ext cx="71683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4000"/>
                  </a:moveTo>
                  <a:cubicBezTo>
                    <a:pt x="15300" y="1600"/>
                    <a:pt x="15300" y="1600"/>
                    <a:pt x="15300" y="1600"/>
                  </a:cubicBezTo>
                  <a:cubicBezTo>
                    <a:pt x="13500" y="800"/>
                    <a:pt x="11700" y="0"/>
                    <a:pt x="10800" y="0"/>
                  </a:cubicBezTo>
                  <a:cubicBezTo>
                    <a:pt x="7200" y="0"/>
                    <a:pt x="4500" y="2400"/>
                    <a:pt x="3600" y="4800"/>
                  </a:cubicBezTo>
                  <a:cubicBezTo>
                    <a:pt x="0" y="16000"/>
                    <a:pt x="0" y="16000"/>
                    <a:pt x="0" y="16000"/>
                  </a:cubicBezTo>
                  <a:cubicBezTo>
                    <a:pt x="0" y="16000"/>
                    <a:pt x="900" y="16000"/>
                    <a:pt x="900" y="16000"/>
                  </a:cubicBezTo>
                  <a:cubicBezTo>
                    <a:pt x="2700" y="16000"/>
                    <a:pt x="4500" y="16000"/>
                    <a:pt x="5400" y="16800"/>
                  </a:cubicBezTo>
                  <a:cubicBezTo>
                    <a:pt x="7200" y="18400"/>
                    <a:pt x="8100" y="20000"/>
                    <a:pt x="9000" y="21600"/>
                  </a:cubicBezTo>
                  <a:cubicBezTo>
                    <a:pt x="18900" y="14400"/>
                    <a:pt x="18900" y="14400"/>
                    <a:pt x="18900" y="14400"/>
                  </a:cubicBezTo>
                  <a:cubicBezTo>
                    <a:pt x="20700" y="12800"/>
                    <a:pt x="21600" y="11200"/>
                    <a:pt x="21600" y="9600"/>
                  </a:cubicBezTo>
                  <a:cubicBezTo>
                    <a:pt x="21600" y="7200"/>
                    <a:pt x="20700" y="5600"/>
                    <a:pt x="18900" y="4000"/>
                  </a:cubicBezTo>
                  <a:close/>
                  <a:moveTo>
                    <a:pt x="8100" y="13600"/>
                  </a:moveTo>
                  <a:cubicBezTo>
                    <a:pt x="10800" y="7200"/>
                    <a:pt x="10800" y="7200"/>
                    <a:pt x="10800" y="7200"/>
                  </a:cubicBezTo>
                  <a:cubicBezTo>
                    <a:pt x="14400" y="9600"/>
                    <a:pt x="14400" y="9600"/>
                    <a:pt x="14400" y="9600"/>
                  </a:cubicBezTo>
                  <a:lnTo>
                    <a:pt x="8100" y="13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44" name="Freeform 252"/>
            <p:cNvSpPr/>
            <p:nvPr/>
          </p:nvSpPr>
          <p:spPr>
            <a:xfrm>
              <a:off x="7294864" y="6229033"/>
              <a:ext cx="33648" cy="42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16971"/>
                  </a:moveTo>
                  <a:cubicBezTo>
                    <a:pt x="3927" y="18514"/>
                    <a:pt x="5891" y="18514"/>
                    <a:pt x="7855" y="18514"/>
                  </a:cubicBezTo>
                  <a:cubicBezTo>
                    <a:pt x="7855" y="18514"/>
                    <a:pt x="7855" y="18514"/>
                    <a:pt x="7855" y="18514"/>
                  </a:cubicBezTo>
                  <a:cubicBezTo>
                    <a:pt x="7855" y="18514"/>
                    <a:pt x="7855" y="18514"/>
                    <a:pt x="7855" y="18514"/>
                  </a:cubicBezTo>
                  <a:cubicBezTo>
                    <a:pt x="11782" y="20057"/>
                    <a:pt x="13745" y="20057"/>
                    <a:pt x="15709" y="21600"/>
                  </a:cubicBezTo>
                  <a:cubicBezTo>
                    <a:pt x="17673" y="20057"/>
                    <a:pt x="19636" y="18514"/>
                    <a:pt x="19636" y="18514"/>
                  </a:cubicBezTo>
                  <a:cubicBezTo>
                    <a:pt x="19636" y="18514"/>
                    <a:pt x="19636" y="18514"/>
                    <a:pt x="19636" y="16971"/>
                  </a:cubicBezTo>
                  <a:cubicBezTo>
                    <a:pt x="17673" y="18514"/>
                    <a:pt x="15709" y="18514"/>
                    <a:pt x="13745" y="18514"/>
                  </a:cubicBezTo>
                  <a:cubicBezTo>
                    <a:pt x="13745" y="18514"/>
                    <a:pt x="11782" y="18514"/>
                    <a:pt x="11782" y="18514"/>
                  </a:cubicBezTo>
                  <a:cubicBezTo>
                    <a:pt x="11782" y="18514"/>
                    <a:pt x="13745" y="16971"/>
                    <a:pt x="15709" y="15429"/>
                  </a:cubicBezTo>
                  <a:cubicBezTo>
                    <a:pt x="15709" y="13886"/>
                    <a:pt x="17673" y="13886"/>
                    <a:pt x="17673" y="12343"/>
                  </a:cubicBezTo>
                  <a:cubicBezTo>
                    <a:pt x="19636" y="12343"/>
                    <a:pt x="19636" y="10800"/>
                    <a:pt x="21600" y="9257"/>
                  </a:cubicBezTo>
                  <a:cubicBezTo>
                    <a:pt x="21600" y="9257"/>
                    <a:pt x="21600" y="9257"/>
                    <a:pt x="21600" y="9257"/>
                  </a:cubicBezTo>
                  <a:cubicBezTo>
                    <a:pt x="21600" y="6171"/>
                    <a:pt x="19636" y="4629"/>
                    <a:pt x="15709" y="1543"/>
                  </a:cubicBezTo>
                  <a:cubicBezTo>
                    <a:pt x="13745" y="6171"/>
                    <a:pt x="13745" y="6171"/>
                    <a:pt x="13745" y="6171"/>
                  </a:cubicBezTo>
                  <a:cubicBezTo>
                    <a:pt x="11782" y="4629"/>
                    <a:pt x="9818" y="4629"/>
                    <a:pt x="7855" y="4629"/>
                  </a:cubicBezTo>
                  <a:cubicBezTo>
                    <a:pt x="7855" y="4629"/>
                    <a:pt x="7855" y="4629"/>
                    <a:pt x="7855" y="4629"/>
                  </a:cubicBezTo>
                  <a:cubicBezTo>
                    <a:pt x="7855" y="0"/>
                    <a:pt x="7855" y="0"/>
                    <a:pt x="7855" y="0"/>
                  </a:cubicBezTo>
                  <a:cubicBezTo>
                    <a:pt x="7855" y="0"/>
                    <a:pt x="5891" y="0"/>
                    <a:pt x="5891" y="0"/>
                  </a:cubicBezTo>
                  <a:cubicBezTo>
                    <a:pt x="3927" y="1543"/>
                    <a:pt x="3927" y="3086"/>
                    <a:pt x="3927" y="4629"/>
                  </a:cubicBezTo>
                  <a:cubicBezTo>
                    <a:pt x="1964" y="6171"/>
                    <a:pt x="1964" y="6171"/>
                    <a:pt x="0" y="7714"/>
                  </a:cubicBezTo>
                  <a:cubicBezTo>
                    <a:pt x="0" y="9257"/>
                    <a:pt x="0" y="10800"/>
                    <a:pt x="0" y="12343"/>
                  </a:cubicBezTo>
                  <a:cubicBezTo>
                    <a:pt x="0" y="12343"/>
                    <a:pt x="0" y="12343"/>
                    <a:pt x="0" y="12343"/>
                  </a:cubicBezTo>
                  <a:cubicBezTo>
                    <a:pt x="0" y="13886"/>
                    <a:pt x="0" y="16971"/>
                    <a:pt x="1964" y="16971"/>
                  </a:cubicBezTo>
                  <a:close/>
                  <a:moveTo>
                    <a:pt x="13745" y="13886"/>
                  </a:moveTo>
                  <a:cubicBezTo>
                    <a:pt x="11782" y="15429"/>
                    <a:pt x="9818" y="16971"/>
                    <a:pt x="7855" y="16971"/>
                  </a:cubicBezTo>
                  <a:cubicBezTo>
                    <a:pt x="7855" y="16971"/>
                    <a:pt x="7855" y="16971"/>
                    <a:pt x="7855" y="16971"/>
                  </a:cubicBezTo>
                  <a:cubicBezTo>
                    <a:pt x="7855" y="10800"/>
                    <a:pt x="7855" y="10800"/>
                    <a:pt x="7855" y="10800"/>
                  </a:cubicBezTo>
                  <a:cubicBezTo>
                    <a:pt x="7855" y="10800"/>
                    <a:pt x="7855" y="10800"/>
                    <a:pt x="7855" y="10800"/>
                  </a:cubicBezTo>
                  <a:cubicBezTo>
                    <a:pt x="9818" y="12343"/>
                    <a:pt x="11782" y="12343"/>
                    <a:pt x="13745" y="12343"/>
                  </a:cubicBezTo>
                  <a:cubicBezTo>
                    <a:pt x="13745" y="12343"/>
                    <a:pt x="13745" y="12343"/>
                    <a:pt x="13745" y="12343"/>
                  </a:cubicBezTo>
                  <a:cubicBezTo>
                    <a:pt x="13745" y="13886"/>
                    <a:pt x="13745" y="13886"/>
                    <a:pt x="13745" y="13886"/>
                  </a:cubicBezTo>
                  <a:close/>
                  <a:moveTo>
                    <a:pt x="1964" y="9257"/>
                  </a:moveTo>
                  <a:cubicBezTo>
                    <a:pt x="3927" y="7714"/>
                    <a:pt x="3927" y="7714"/>
                    <a:pt x="3927" y="7714"/>
                  </a:cubicBezTo>
                  <a:cubicBezTo>
                    <a:pt x="5891" y="7714"/>
                    <a:pt x="5891" y="9257"/>
                    <a:pt x="5891" y="9257"/>
                  </a:cubicBezTo>
                  <a:cubicBezTo>
                    <a:pt x="5891" y="9257"/>
                    <a:pt x="7855" y="9257"/>
                    <a:pt x="7855" y="10800"/>
                  </a:cubicBezTo>
                  <a:cubicBezTo>
                    <a:pt x="7855" y="6171"/>
                    <a:pt x="7855" y="6171"/>
                    <a:pt x="7855" y="6171"/>
                  </a:cubicBezTo>
                  <a:cubicBezTo>
                    <a:pt x="7855" y="6171"/>
                    <a:pt x="7855" y="6171"/>
                    <a:pt x="7855" y="6171"/>
                  </a:cubicBezTo>
                  <a:cubicBezTo>
                    <a:pt x="7855" y="12343"/>
                    <a:pt x="7855" y="12343"/>
                    <a:pt x="7855" y="12343"/>
                  </a:cubicBezTo>
                  <a:cubicBezTo>
                    <a:pt x="3927" y="15429"/>
                    <a:pt x="3927" y="15429"/>
                    <a:pt x="3927" y="15429"/>
                  </a:cubicBezTo>
                  <a:cubicBezTo>
                    <a:pt x="1964" y="15429"/>
                    <a:pt x="1964" y="13886"/>
                    <a:pt x="1964" y="12343"/>
                  </a:cubicBezTo>
                  <a:cubicBezTo>
                    <a:pt x="1964" y="10800"/>
                    <a:pt x="1964" y="9257"/>
                    <a:pt x="1964" y="925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5" name="组合 584"/>
          <p:cNvGrpSpPr/>
          <p:nvPr/>
        </p:nvGrpSpPr>
        <p:grpSpPr>
          <a:xfrm>
            <a:off x="3580080" y="4827298"/>
            <a:ext cx="420286" cy="450583"/>
            <a:chOff x="2958336" y="5329335"/>
            <a:chExt cx="420286" cy="450583"/>
          </a:xfrm>
        </p:grpSpPr>
        <p:sp>
          <p:nvSpPr>
            <p:cNvPr id="254" name="Freeform 262"/>
            <p:cNvSpPr/>
            <p:nvPr/>
          </p:nvSpPr>
          <p:spPr>
            <a:xfrm>
              <a:off x="3097740" y="5329335"/>
              <a:ext cx="245772" cy="146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4313" y="882"/>
                    <a:pt x="14313" y="882"/>
                    <a:pt x="14313" y="882"/>
                  </a:cubicBezTo>
                  <a:cubicBezTo>
                    <a:pt x="14313" y="441"/>
                    <a:pt x="14053" y="0"/>
                    <a:pt x="13793" y="0"/>
                  </a:cubicBezTo>
                  <a:cubicBezTo>
                    <a:pt x="13533" y="0"/>
                    <a:pt x="13272" y="0"/>
                    <a:pt x="13012" y="441"/>
                  </a:cubicBezTo>
                  <a:cubicBezTo>
                    <a:pt x="0" y="13224"/>
                    <a:pt x="0" y="13224"/>
                    <a:pt x="0" y="13224"/>
                  </a:cubicBezTo>
                  <a:cubicBezTo>
                    <a:pt x="3123" y="14547"/>
                    <a:pt x="3123" y="14547"/>
                    <a:pt x="3123" y="14547"/>
                  </a:cubicBezTo>
                  <a:cubicBezTo>
                    <a:pt x="13272" y="3967"/>
                    <a:pt x="13272" y="3967"/>
                    <a:pt x="13272" y="3967"/>
                  </a:cubicBezTo>
                  <a:cubicBezTo>
                    <a:pt x="18998" y="20278"/>
                    <a:pt x="18998" y="20278"/>
                    <a:pt x="18998" y="20278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5" name="Freeform 263"/>
            <p:cNvSpPr/>
            <p:nvPr/>
          </p:nvSpPr>
          <p:spPr>
            <a:xfrm>
              <a:off x="3185057" y="5374686"/>
              <a:ext cx="110179" cy="8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5" h="21600" extrusionOk="0">
                  <a:moveTo>
                    <a:pt x="10605" y="0"/>
                  </a:moveTo>
                  <a:cubicBezTo>
                    <a:pt x="10037" y="0"/>
                    <a:pt x="9468" y="0"/>
                    <a:pt x="8900" y="720"/>
                  </a:cubicBezTo>
                  <a:cubicBezTo>
                    <a:pt x="942" y="6480"/>
                    <a:pt x="942" y="6480"/>
                    <a:pt x="942" y="6480"/>
                  </a:cubicBezTo>
                  <a:cubicBezTo>
                    <a:pt x="-195" y="7920"/>
                    <a:pt x="-195" y="9360"/>
                    <a:pt x="373" y="10800"/>
                  </a:cubicBezTo>
                  <a:cubicBezTo>
                    <a:pt x="942" y="12240"/>
                    <a:pt x="2079" y="12240"/>
                    <a:pt x="3216" y="11520"/>
                  </a:cubicBezTo>
                  <a:cubicBezTo>
                    <a:pt x="3784" y="11520"/>
                    <a:pt x="3784" y="11520"/>
                    <a:pt x="3784" y="11520"/>
                  </a:cubicBezTo>
                  <a:cubicBezTo>
                    <a:pt x="9468" y="7200"/>
                    <a:pt x="9468" y="7200"/>
                    <a:pt x="9468" y="7200"/>
                  </a:cubicBezTo>
                  <a:cubicBezTo>
                    <a:pt x="15721" y="20160"/>
                    <a:pt x="15721" y="20160"/>
                    <a:pt x="15721" y="20160"/>
                  </a:cubicBezTo>
                  <a:cubicBezTo>
                    <a:pt x="21405" y="21600"/>
                    <a:pt x="21405" y="21600"/>
                    <a:pt x="21405" y="21600"/>
                  </a:cubicBezTo>
                  <a:cubicBezTo>
                    <a:pt x="12310" y="1440"/>
                    <a:pt x="12310" y="1440"/>
                    <a:pt x="12310" y="1440"/>
                  </a:cubicBezTo>
                  <a:cubicBezTo>
                    <a:pt x="11742" y="720"/>
                    <a:pt x="11173" y="720"/>
                    <a:pt x="10605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6" name="Freeform 264"/>
            <p:cNvSpPr/>
            <p:nvPr/>
          </p:nvSpPr>
          <p:spPr>
            <a:xfrm>
              <a:off x="2958336" y="5363996"/>
              <a:ext cx="420286" cy="320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2" h="21532" extrusionOk="0">
                  <a:moveTo>
                    <a:pt x="21472" y="15785"/>
                  </a:moveTo>
                  <a:cubicBezTo>
                    <a:pt x="21472" y="9246"/>
                    <a:pt x="21472" y="9246"/>
                    <a:pt x="21472" y="9246"/>
                  </a:cubicBezTo>
                  <a:cubicBezTo>
                    <a:pt x="21472" y="8849"/>
                    <a:pt x="21170" y="8651"/>
                    <a:pt x="20868" y="8453"/>
                  </a:cubicBezTo>
                  <a:cubicBezTo>
                    <a:pt x="5763" y="4093"/>
                    <a:pt x="5763" y="4093"/>
                    <a:pt x="5763" y="4093"/>
                  </a:cubicBezTo>
                  <a:cubicBezTo>
                    <a:pt x="5461" y="4093"/>
                    <a:pt x="5159" y="4292"/>
                    <a:pt x="5008" y="4688"/>
                  </a:cubicBezTo>
                  <a:cubicBezTo>
                    <a:pt x="5008" y="5084"/>
                    <a:pt x="5159" y="5679"/>
                    <a:pt x="5461" y="5679"/>
                  </a:cubicBezTo>
                  <a:cubicBezTo>
                    <a:pt x="20264" y="10038"/>
                    <a:pt x="20264" y="10038"/>
                    <a:pt x="20264" y="10038"/>
                  </a:cubicBezTo>
                  <a:cubicBezTo>
                    <a:pt x="20264" y="14993"/>
                    <a:pt x="20264" y="14993"/>
                    <a:pt x="20264" y="14993"/>
                  </a:cubicBezTo>
                  <a:cubicBezTo>
                    <a:pt x="5008" y="16974"/>
                    <a:pt x="5008" y="16974"/>
                    <a:pt x="5008" y="16974"/>
                  </a:cubicBezTo>
                  <a:cubicBezTo>
                    <a:pt x="3497" y="4292"/>
                    <a:pt x="3497" y="4292"/>
                    <a:pt x="3497" y="4292"/>
                  </a:cubicBezTo>
                  <a:cubicBezTo>
                    <a:pt x="3497" y="4093"/>
                    <a:pt x="3497" y="3895"/>
                    <a:pt x="3346" y="3895"/>
                  </a:cubicBezTo>
                  <a:cubicBezTo>
                    <a:pt x="1080" y="328"/>
                    <a:pt x="1080" y="328"/>
                    <a:pt x="1080" y="328"/>
                  </a:cubicBezTo>
                  <a:cubicBezTo>
                    <a:pt x="778" y="-68"/>
                    <a:pt x="476" y="-68"/>
                    <a:pt x="174" y="130"/>
                  </a:cubicBezTo>
                  <a:cubicBezTo>
                    <a:pt x="23" y="526"/>
                    <a:pt x="-128" y="923"/>
                    <a:pt x="174" y="1319"/>
                  </a:cubicBezTo>
                  <a:cubicBezTo>
                    <a:pt x="2440" y="4688"/>
                    <a:pt x="2440" y="4688"/>
                    <a:pt x="2440" y="4688"/>
                  </a:cubicBezTo>
                  <a:cubicBezTo>
                    <a:pt x="3950" y="17767"/>
                    <a:pt x="3950" y="17767"/>
                    <a:pt x="3950" y="17767"/>
                  </a:cubicBezTo>
                  <a:cubicBezTo>
                    <a:pt x="3648" y="18956"/>
                    <a:pt x="3648" y="18956"/>
                    <a:pt x="3648" y="18956"/>
                  </a:cubicBezTo>
                  <a:cubicBezTo>
                    <a:pt x="2893" y="21532"/>
                    <a:pt x="2893" y="21532"/>
                    <a:pt x="2893" y="21532"/>
                  </a:cubicBezTo>
                  <a:cubicBezTo>
                    <a:pt x="3346" y="21136"/>
                    <a:pt x="3799" y="20739"/>
                    <a:pt x="4403" y="20739"/>
                  </a:cubicBezTo>
                  <a:cubicBezTo>
                    <a:pt x="4706" y="19550"/>
                    <a:pt x="4706" y="19550"/>
                    <a:pt x="4706" y="19550"/>
                  </a:cubicBezTo>
                  <a:cubicBezTo>
                    <a:pt x="5008" y="18758"/>
                    <a:pt x="5008" y="18758"/>
                    <a:pt x="5008" y="18758"/>
                  </a:cubicBezTo>
                  <a:cubicBezTo>
                    <a:pt x="20868" y="16578"/>
                    <a:pt x="20868" y="16578"/>
                    <a:pt x="20868" y="16578"/>
                  </a:cubicBezTo>
                  <a:cubicBezTo>
                    <a:pt x="21170" y="16578"/>
                    <a:pt x="21472" y="16182"/>
                    <a:pt x="21472" y="1578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7" name="Freeform 265"/>
            <p:cNvSpPr/>
            <p:nvPr/>
          </p:nvSpPr>
          <p:spPr>
            <a:xfrm>
              <a:off x="3103592" y="5705307"/>
              <a:ext cx="18579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3" y="5400"/>
                    <a:pt x="686" y="13500"/>
                    <a:pt x="686" y="21600"/>
                  </a:cubicBezTo>
                  <a:cubicBezTo>
                    <a:pt x="20229" y="21600"/>
                    <a:pt x="20229" y="21600"/>
                    <a:pt x="20229" y="21600"/>
                  </a:cubicBezTo>
                  <a:cubicBezTo>
                    <a:pt x="20571" y="13500"/>
                    <a:pt x="20914" y="5400"/>
                    <a:pt x="21600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8" name="Freeform 266"/>
            <p:cNvSpPr/>
            <p:nvPr/>
          </p:nvSpPr>
          <p:spPr>
            <a:xfrm>
              <a:off x="3002650" y="5684826"/>
              <a:ext cx="95090" cy="95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4725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ubicBezTo>
                    <a:pt x="16875" y="21600"/>
                    <a:pt x="21600" y="16200"/>
                    <a:pt x="21600" y="10800"/>
                  </a:cubicBezTo>
                  <a:cubicBezTo>
                    <a:pt x="21600" y="4725"/>
                    <a:pt x="16875" y="0"/>
                    <a:pt x="10800" y="0"/>
                  </a:cubicBezTo>
                  <a:close/>
                  <a:moveTo>
                    <a:pt x="10800" y="16200"/>
                  </a:moveTo>
                  <a:cubicBezTo>
                    <a:pt x="8100" y="16200"/>
                    <a:pt x="5400" y="13500"/>
                    <a:pt x="5400" y="10800"/>
                  </a:cubicBezTo>
                  <a:cubicBezTo>
                    <a:pt x="5400" y="7425"/>
                    <a:pt x="8100" y="5400"/>
                    <a:pt x="10800" y="5400"/>
                  </a:cubicBezTo>
                  <a:cubicBezTo>
                    <a:pt x="14175" y="5400"/>
                    <a:pt x="16200" y="7425"/>
                    <a:pt x="16200" y="10800"/>
                  </a:cubicBezTo>
                  <a:cubicBezTo>
                    <a:pt x="16200" y="13500"/>
                    <a:pt x="14175" y="16200"/>
                    <a:pt x="10800" y="162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59" name="Freeform 267"/>
            <p:cNvSpPr/>
            <p:nvPr/>
          </p:nvSpPr>
          <p:spPr>
            <a:xfrm>
              <a:off x="3289383" y="5696530"/>
              <a:ext cx="80461" cy="8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4629"/>
                    <a:pt x="16800" y="0"/>
                    <a:pt x="11200" y="0"/>
                  </a:cubicBezTo>
                  <a:cubicBezTo>
                    <a:pt x="4800" y="0"/>
                    <a:pt x="0" y="4629"/>
                    <a:pt x="0" y="10800"/>
                  </a:cubicBezTo>
                  <a:cubicBezTo>
                    <a:pt x="0" y="16200"/>
                    <a:pt x="4800" y="21600"/>
                    <a:pt x="11200" y="21600"/>
                  </a:cubicBezTo>
                  <a:cubicBezTo>
                    <a:pt x="16800" y="21600"/>
                    <a:pt x="21600" y="16200"/>
                    <a:pt x="21600" y="10800"/>
                  </a:cubicBezTo>
                  <a:close/>
                  <a:moveTo>
                    <a:pt x="11200" y="15429"/>
                  </a:moveTo>
                  <a:cubicBezTo>
                    <a:pt x="8800" y="15429"/>
                    <a:pt x="6400" y="13114"/>
                    <a:pt x="6400" y="10800"/>
                  </a:cubicBezTo>
                  <a:cubicBezTo>
                    <a:pt x="6400" y="8486"/>
                    <a:pt x="8800" y="6171"/>
                    <a:pt x="11200" y="6171"/>
                  </a:cubicBezTo>
                  <a:cubicBezTo>
                    <a:pt x="13600" y="6171"/>
                    <a:pt x="15200" y="8486"/>
                    <a:pt x="15200" y="10800"/>
                  </a:cubicBezTo>
                  <a:cubicBezTo>
                    <a:pt x="15200" y="13114"/>
                    <a:pt x="13600" y="15429"/>
                    <a:pt x="11200" y="154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0" name="Freeform 268"/>
            <p:cNvSpPr/>
            <p:nvPr/>
          </p:nvSpPr>
          <p:spPr>
            <a:xfrm>
              <a:off x="3053852" y="5464654"/>
              <a:ext cx="43888" cy="14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0" extrusionOk="0">
                  <a:moveTo>
                    <a:pt x="12960" y="21270"/>
                  </a:moveTo>
                  <a:cubicBezTo>
                    <a:pt x="14400" y="21270"/>
                    <a:pt x="14400" y="21270"/>
                    <a:pt x="15840" y="21270"/>
                  </a:cubicBezTo>
                  <a:cubicBezTo>
                    <a:pt x="15840" y="21270"/>
                    <a:pt x="15840" y="21270"/>
                    <a:pt x="17280" y="21270"/>
                  </a:cubicBezTo>
                  <a:cubicBezTo>
                    <a:pt x="17280" y="21270"/>
                    <a:pt x="18720" y="20820"/>
                    <a:pt x="18720" y="20820"/>
                  </a:cubicBezTo>
                  <a:cubicBezTo>
                    <a:pt x="20160" y="20370"/>
                    <a:pt x="21600" y="19920"/>
                    <a:pt x="21600" y="19020"/>
                  </a:cubicBezTo>
                  <a:cubicBezTo>
                    <a:pt x="11520" y="1470"/>
                    <a:pt x="11520" y="1470"/>
                    <a:pt x="11520" y="1470"/>
                  </a:cubicBezTo>
                  <a:cubicBezTo>
                    <a:pt x="11520" y="570"/>
                    <a:pt x="8640" y="-330"/>
                    <a:pt x="5760" y="120"/>
                  </a:cubicBezTo>
                  <a:cubicBezTo>
                    <a:pt x="1440" y="120"/>
                    <a:pt x="0" y="1020"/>
                    <a:pt x="0" y="1920"/>
                  </a:cubicBezTo>
                  <a:cubicBezTo>
                    <a:pt x="10080" y="19920"/>
                    <a:pt x="10080" y="19920"/>
                    <a:pt x="10080" y="19920"/>
                  </a:cubicBezTo>
                  <a:cubicBezTo>
                    <a:pt x="10080" y="20370"/>
                    <a:pt x="11520" y="20820"/>
                    <a:pt x="12960" y="2127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1" name="Freeform 269"/>
            <p:cNvSpPr/>
            <p:nvPr/>
          </p:nvSpPr>
          <p:spPr>
            <a:xfrm>
              <a:off x="3118221" y="5477776"/>
              <a:ext cx="38036" cy="120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11631" y="21223"/>
                  </a:moveTo>
                  <a:cubicBezTo>
                    <a:pt x="13292" y="21223"/>
                    <a:pt x="13292" y="21223"/>
                    <a:pt x="14954" y="21223"/>
                  </a:cubicBezTo>
                  <a:cubicBezTo>
                    <a:pt x="14954" y="21223"/>
                    <a:pt x="16615" y="21223"/>
                    <a:pt x="16615" y="21223"/>
                  </a:cubicBezTo>
                  <a:cubicBezTo>
                    <a:pt x="18277" y="21223"/>
                    <a:pt x="18277" y="21223"/>
                    <a:pt x="19938" y="20709"/>
                  </a:cubicBezTo>
                  <a:cubicBezTo>
                    <a:pt x="21600" y="20194"/>
                    <a:pt x="21600" y="19680"/>
                    <a:pt x="21600" y="19166"/>
                  </a:cubicBezTo>
                  <a:cubicBezTo>
                    <a:pt x="13292" y="1680"/>
                    <a:pt x="13292" y="1680"/>
                    <a:pt x="13292" y="1680"/>
                  </a:cubicBezTo>
                  <a:cubicBezTo>
                    <a:pt x="13292" y="652"/>
                    <a:pt x="9969" y="-377"/>
                    <a:pt x="6646" y="137"/>
                  </a:cubicBezTo>
                  <a:cubicBezTo>
                    <a:pt x="1662" y="137"/>
                    <a:pt x="0" y="1166"/>
                    <a:pt x="0" y="2194"/>
                  </a:cubicBezTo>
                  <a:cubicBezTo>
                    <a:pt x="8308" y="19680"/>
                    <a:pt x="8308" y="19680"/>
                    <a:pt x="8308" y="19680"/>
                  </a:cubicBezTo>
                  <a:cubicBezTo>
                    <a:pt x="8308" y="20194"/>
                    <a:pt x="9969" y="20709"/>
                    <a:pt x="11631" y="2122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2" name="Freeform 270"/>
            <p:cNvSpPr/>
            <p:nvPr/>
          </p:nvSpPr>
          <p:spPr>
            <a:xfrm>
              <a:off x="3184053" y="5487331"/>
              <a:ext cx="33485" cy="105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0" h="21600" extrusionOk="0">
                  <a:moveTo>
                    <a:pt x="12600" y="21600"/>
                  </a:moveTo>
                  <a:cubicBezTo>
                    <a:pt x="14400" y="21600"/>
                    <a:pt x="14400" y="21600"/>
                    <a:pt x="14400" y="21600"/>
                  </a:cubicBezTo>
                  <a:cubicBezTo>
                    <a:pt x="16200" y="21600"/>
                    <a:pt x="18000" y="21600"/>
                    <a:pt x="19800" y="21000"/>
                  </a:cubicBezTo>
                  <a:cubicBezTo>
                    <a:pt x="19800" y="20400"/>
                    <a:pt x="21600" y="19800"/>
                    <a:pt x="19800" y="19200"/>
                  </a:cubicBezTo>
                  <a:cubicBezTo>
                    <a:pt x="14400" y="2400"/>
                    <a:pt x="14400" y="2400"/>
                    <a:pt x="14400" y="2400"/>
                  </a:cubicBezTo>
                  <a:cubicBezTo>
                    <a:pt x="14400" y="1800"/>
                    <a:pt x="12600" y="1200"/>
                    <a:pt x="12600" y="600"/>
                  </a:cubicBezTo>
                  <a:cubicBezTo>
                    <a:pt x="10800" y="600"/>
                    <a:pt x="9000" y="0"/>
                    <a:pt x="7200" y="0"/>
                  </a:cubicBezTo>
                  <a:cubicBezTo>
                    <a:pt x="5400" y="600"/>
                    <a:pt x="5400" y="600"/>
                    <a:pt x="5400" y="600"/>
                  </a:cubicBezTo>
                  <a:cubicBezTo>
                    <a:pt x="1800" y="600"/>
                    <a:pt x="0" y="1800"/>
                    <a:pt x="0" y="3000"/>
                  </a:cubicBezTo>
                  <a:cubicBezTo>
                    <a:pt x="7200" y="19800"/>
                    <a:pt x="7200" y="19800"/>
                    <a:pt x="7200" y="19800"/>
                  </a:cubicBezTo>
                  <a:cubicBezTo>
                    <a:pt x="7200" y="20400"/>
                    <a:pt x="7200" y="21000"/>
                    <a:pt x="9000" y="21600"/>
                  </a:cubicBezTo>
                  <a:cubicBezTo>
                    <a:pt x="10800" y="21600"/>
                    <a:pt x="12600" y="21600"/>
                    <a:pt x="12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3" name="Freeform 271"/>
            <p:cNvSpPr/>
            <p:nvPr/>
          </p:nvSpPr>
          <p:spPr>
            <a:xfrm>
              <a:off x="3248421" y="5499035"/>
              <a:ext cx="29259" cy="90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2960" y="21600"/>
                    <a:pt x="12960" y="21600"/>
                    <a:pt x="12960" y="21600"/>
                  </a:cubicBezTo>
                  <a:cubicBezTo>
                    <a:pt x="15120" y="21600"/>
                    <a:pt x="17280" y="20903"/>
                    <a:pt x="19440" y="20206"/>
                  </a:cubicBezTo>
                  <a:cubicBezTo>
                    <a:pt x="21600" y="19510"/>
                    <a:pt x="21600" y="18813"/>
                    <a:pt x="21600" y="18116"/>
                  </a:cubicBezTo>
                  <a:cubicBezTo>
                    <a:pt x="17280" y="2787"/>
                    <a:pt x="17280" y="2787"/>
                    <a:pt x="17280" y="2787"/>
                  </a:cubicBezTo>
                  <a:cubicBezTo>
                    <a:pt x="17280" y="2787"/>
                    <a:pt x="17280" y="2090"/>
                    <a:pt x="15120" y="1394"/>
                  </a:cubicBezTo>
                  <a:cubicBezTo>
                    <a:pt x="15120" y="697"/>
                    <a:pt x="10800" y="0"/>
                    <a:pt x="8640" y="0"/>
                  </a:cubicBezTo>
                  <a:cubicBezTo>
                    <a:pt x="6480" y="697"/>
                    <a:pt x="4320" y="697"/>
                    <a:pt x="4320" y="697"/>
                  </a:cubicBezTo>
                  <a:cubicBezTo>
                    <a:pt x="2160" y="1394"/>
                    <a:pt x="0" y="2090"/>
                    <a:pt x="0" y="3484"/>
                  </a:cubicBezTo>
                  <a:cubicBezTo>
                    <a:pt x="4320" y="18813"/>
                    <a:pt x="4320" y="18813"/>
                    <a:pt x="4320" y="18813"/>
                  </a:cubicBezTo>
                  <a:cubicBezTo>
                    <a:pt x="4320" y="19510"/>
                    <a:pt x="4320" y="20206"/>
                    <a:pt x="6480" y="20206"/>
                  </a:cubicBezTo>
                  <a:cubicBezTo>
                    <a:pt x="8640" y="20903"/>
                    <a:pt x="10800" y="21600"/>
                    <a:pt x="1296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264" name="Freeform 272"/>
            <p:cNvSpPr/>
            <p:nvPr/>
          </p:nvSpPr>
          <p:spPr>
            <a:xfrm>
              <a:off x="3314252" y="5510738"/>
              <a:ext cx="23407" cy="73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18900" y="20736"/>
                    <a:pt x="21600" y="19872"/>
                  </a:cubicBezTo>
                  <a:cubicBezTo>
                    <a:pt x="21600" y="19008"/>
                    <a:pt x="21600" y="19008"/>
                    <a:pt x="21600" y="18144"/>
                  </a:cubicBez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3456"/>
                    <a:pt x="21600" y="3456"/>
                    <a:pt x="21600" y="2592"/>
                  </a:cubicBezTo>
                  <a:cubicBezTo>
                    <a:pt x="18900" y="1728"/>
                    <a:pt x="16200" y="0"/>
                    <a:pt x="10800" y="0"/>
                  </a:cubicBezTo>
                  <a:cubicBezTo>
                    <a:pt x="8100" y="0"/>
                    <a:pt x="5400" y="864"/>
                    <a:pt x="2700" y="1728"/>
                  </a:cubicBezTo>
                  <a:cubicBezTo>
                    <a:pt x="0" y="2592"/>
                    <a:pt x="0" y="2592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008"/>
                    <a:pt x="0" y="19872"/>
                    <a:pt x="2700" y="19872"/>
                  </a:cubicBezTo>
                  <a:cubicBezTo>
                    <a:pt x="5400" y="20736"/>
                    <a:pt x="81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289" name="Freeform 297"/>
          <p:cNvSpPr/>
          <p:nvPr/>
        </p:nvSpPr>
        <p:spPr>
          <a:xfrm>
            <a:off x="6901611" y="4881807"/>
            <a:ext cx="429345" cy="341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460" extrusionOk="0">
                <a:moveTo>
                  <a:pt x="999" y="13639"/>
                </a:moveTo>
                <a:cubicBezTo>
                  <a:pt x="3070" y="11032"/>
                  <a:pt x="3070" y="11032"/>
                  <a:pt x="3070" y="11032"/>
                </a:cubicBezTo>
                <a:cubicBezTo>
                  <a:pt x="3070" y="19598"/>
                  <a:pt x="3070" y="19598"/>
                  <a:pt x="3070" y="19598"/>
                </a:cubicBezTo>
                <a:cubicBezTo>
                  <a:pt x="3070" y="20715"/>
                  <a:pt x="3662" y="21460"/>
                  <a:pt x="4549" y="21460"/>
                </a:cubicBezTo>
                <a:cubicBezTo>
                  <a:pt x="16977" y="21460"/>
                  <a:pt x="16977" y="21460"/>
                  <a:pt x="16977" y="21460"/>
                </a:cubicBezTo>
                <a:cubicBezTo>
                  <a:pt x="17716" y="21460"/>
                  <a:pt x="18308" y="20715"/>
                  <a:pt x="18308" y="19598"/>
                </a:cubicBezTo>
                <a:cubicBezTo>
                  <a:pt x="18308" y="11032"/>
                  <a:pt x="18308" y="11032"/>
                  <a:pt x="18308" y="11032"/>
                </a:cubicBezTo>
                <a:cubicBezTo>
                  <a:pt x="20379" y="13639"/>
                  <a:pt x="20379" y="13639"/>
                  <a:pt x="20379" y="13639"/>
                </a:cubicBezTo>
                <a:cubicBezTo>
                  <a:pt x="20527" y="13826"/>
                  <a:pt x="20675" y="13826"/>
                  <a:pt x="20823" y="13826"/>
                </a:cubicBezTo>
                <a:cubicBezTo>
                  <a:pt x="20971" y="13826"/>
                  <a:pt x="21119" y="13826"/>
                  <a:pt x="21267" y="13639"/>
                </a:cubicBezTo>
                <a:cubicBezTo>
                  <a:pt x="21563" y="13453"/>
                  <a:pt x="21563" y="12894"/>
                  <a:pt x="21267" y="12708"/>
                </a:cubicBezTo>
                <a:cubicBezTo>
                  <a:pt x="11799" y="419"/>
                  <a:pt x="11799" y="419"/>
                  <a:pt x="11799" y="419"/>
                </a:cubicBezTo>
                <a:cubicBezTo>
                  <a:pt x="11207" y="-140"/>
                  <a:pt x="10319" y="-140"/>
                  <a:pt x="9727" y="419"/>
                </a:cubicBezTo>
                <a:cubicBezTo>
                  <a:pt x="111" y="12708"/>
                  <a:pt x="111" y="12708"/>
                  <a:pt x="111" y="12708"/>
                </a:cubicBezTo>
                <a:cubicBezTo>
                  <a:pt x="-37" y="12894"/>
                  <a:pt x="-37" y="13453"/>
                  <a:pt x="111" y="13639"/>
                </a:cubicBezTo>
                <a:cubicBezTo>
                  <a:pt x="407" y="14012"/>
                  <a:pt x="703" y="14012"/>
                  <a:pt x="999" y="13639"/>
                </a:cubicBezTo>
                <a:close/>
                <a:moveTo>
                  <a:pt x="11651" y="19970"/>
                </a:moveTo>
                <a:cubicBezTo>
                  <a:pt x="9727" y="19970"/>
                  <a:pt x="9727" y="19970"/>
                  <a:pt x="9727" y="19970"/>
                </a:cubicBezTo>
                <a:cubicBezTo>
                  <a:pt x="9727" y="13453"/>
                  <a:pt x="9727" y="13453"/>
                  <a:pt x="9727" y="13453"/>
                </a:cubicBezTo>
                <a:cubicBezTo>
                  <a:pt x="9727" y="13267"/>
                  <a:pt x="9875" y="13081"/>
                  <a:pt x="10023" y="13081"/>
                </a:cubicBezTo>
                <a:cubicBezTo>
                  <a:pt x="11355" y="13081"/>
                  <a:pt x="11355" y="13081"/>
                  <a:pt x="11355" y="13081"/>
                </a:cubicBezTo>
                <a:cubicBezTo>
                  <a:pt x="11503" y="13081"/>
                  <a:pt x="11651" y="13267"/>
                  <a:pt x="11651" y="13453"/>
                </a:cubicBezTo>
                <a:lnTo>
                  <a:pt x="11651" y="19970"/>
                </a:lnTo>
                <a:close/>
                <a:moveTo>
                  <a:pt x="10615" y="1536"/>
                </a:moveTo>
                <a:cubicBezTo>
                  <a:pt x="10615" y="1350"/>
                  <a:pt x="10763" y="1350"/>
                  <a:pt x="10911" y="1536"/>
                </a:cubicBezTo>
                <a:cubicBezTo>
                  <a:pt x="17125" y="9543"/>
                  <a:pt x="17125" y="9543"/>
                  <a:pt x="17125" y="9543"/>
                </a:cubicBezTo>
                <a:cubicBezTo>
                  <a:pt x="17125" y="19598"/>
                  <a:pt x="17125" y="19598"/>
                  <a:pt x="17125" y="19598"/>
                </a:cubicBezTo>
                <a:cubicBezTo>
                  <a:pt x="17125" y="19784"/>
                  <a:pt x="17125" y="19970"/>
                  <a:pt x="16977" y="19970"/>
                </a:cubicBezTo>
                <a:cubicBezTo>
                  <a:pt x="12834" y="19970"/>
                  <a:pt x="12834" y="19970"/>
                  <a:pt x="12834" y="19970"/>
                </a:cubicBezTo>
                <a:cubicBezTo>
                  <a:pt x="12834" y="13453"/>
                  <a:pt x="12834" y="13453"/>
                  <a:pt x="12834" y="13453"/>
                </a:cubicBezTo>
                <a:cubicBezTo>
                  <a:pt x="12834" y="12336"/>
                  <a:pt x="12242" y="11591"/>
                  <a:pt x="11355" y="11591"/>
                </a:cubicBezTo>
                <a:cubicBezTo>
                  <a:pt x="10023" y="11591"/>
                  <a:pt x="10023" y="11591"/>
                  <a:pt x="10023" y="11591"/>
                </a:cubicBezTo>
                <a:cubicBezTo>
                  <a:pt x="9284" y="11591"/>
                  <a:pt x="8544" y="12336"/>
                  <a:pt x="8544" y="13453"/>
                </a:cubicBezTo>
                <a:cubicBezTo>
                  <a:pt x="8544" y="19970"/>
                  <a:pt x="8544" y="19970"/>
                  <a:pt x="8544" y="19970"/>
                </a:cubicBezTo>
                <a:cubicBezTo>
                  <a:pt x="4549" y="19970"/>
                  <a:pt x="4549" y="19970"/>
                  <a:pt x="4549" y="19970"/>
                </a:cubicBezTo>
                <a:cubicBezTo>
                  <a:pt x="4401" y="19970"/>
                  <a:pt x="4253" y="19784"/>
                  <a:pt x="4253" y="19598"/>
                </a:cubicBezTo>
                <a:cubicBezTo>
                  <a:pt x="4253" y="9543"/>
                  <a:pt x="4253" y="9543"/>
                  <a:pt x="4253" y="9543"/>
                </a:cubicBezTo>
                <a:lnTo>
                  <a:pt x="10615" y="1536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77" name="组合 576"/>
          <p:cNvGrpSpPr/>
          <p:nvPr/>
        </p:nvGrpSpPr>
        <p:grpSpPr>
          <a:xfrm>
            <a:off x="10132341" y="4956767"/>
            <a:ext cx="421307" cy="191644"/>
            <a:chOff x="7749110" y="4957753"/>
            <a:chExt cx="421307" cy="191644"/>
          </a:xfrm>
        </p:grpSpPr>
        <p:sp>
          <p:nvSpPr>
            <p:cNvPr id="411" name="Freeform 425"/>
            <p:cNvSpPr/>
            <p:nvPr/>
          </p:nvSpPr>
          <p:spPr>
            <a:xfrm>
              <a:off x="7749110" y="4957753"/>
              <a:ext cx="421307" cy="191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600" extrusionOk="0">
                  <a:moveTo>
                    <a:pt x="21411" y="9637"/>
                  </a:moveTo>
                  <a:cubicBezTo>
                    <a:pt x="18541" y="3323"/>
                    <a:pt x="14765" y="0"/>
                    <a:pt x="10838" y="0"/>
                  </a:cubicBezTo>
                  <a:cubicBezTo>
                    <a:pt x="6759" y="0"/>
                    <a:pt x="2983" y="3323"/>
                    <a:pt x="113" y="9637"/>
                  </a:cubicBezTo>
                  <a:cubicBezTo>
                    <a:pt x="-38" y="10302"/>
                    <a:pt x="-38" y="11298"/>
                    <a:pt x="113" y="11631"/>
                  </a:cubicBezTo>
                  <a:cubicBezTo>
                    <a:pt x="2983" y="17945"/>
                    <a:pt x="6759" y="21600"/>
                    <a:pt x="10838" y="21600"/>
                  </a:cubicBezTo>
                  <a:cubicBezTo>
                    <a:pt x="14765" y="21600"/>
                    <a:pt x="18541" y="17945"/>
                    <a:pt x="21411" y="11631"/>
                  </a:cubicBezTo>
                  <a:cubicBezTo>
                    <a:pt x="21562" y="11298"/>
                    <a:pt x="21562" y="10302"/>
                    <a:pt x="21411" y="9637"/>
                  </a:cubicBezTo>
                  <a:close/>
                  <a:moveTo>
                    <a:pt x="10838" y="18942"/>
                  </a:moveTo>
                  <a:cubicBezTo>
                    <a:pt x="7212" y="18942"/>
                    <a:pt x="3889" y="15951"/>
                    <a:pt x="1472" y="10634"/>
                  </a:cubicBezTo>
                  <a:cubicBezTo>
                    <a:pt x="3889" y="5317"/>
                    <a:pt x="7212" y="2658"/>
                    <a:pt x="10838" y="2658"/>
                  </a:cubicBezTo>
                  <a:cubicBezTo>
                    <a:pt x="14312" y="2658"/>
                    <a:pt x="17635" y="5317"/>
                    <a:pt x="20052" y="10634"/>
                  </a:cubicBezTo>
                  <a:cubicBezTo>
                    <a:pt x="17635" y="15951"/>
                    <a:pt x="14312" y="18942"/>
                    <a:pt x="10838" y="1894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2" name="Freeform 426"/>
            <p:cNvSpPr/>
            <p:nvPr/>
          </p:nvSpPr>
          <p:spPr>
            <a:xfrm>
              <a:off x="7893199" y="4987011"/>
              <a:ext cx="133126" cy="13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560"/>
                  </a:moveTo>
                  <a:cubicBezTo>
                    <a:pt x="0" y="16800"/>
                    <a:pt x="4800" y="21600"/>
                    <a:pt x="11040" y="21600"/>
                  </a:cubicBezTo>
                  <a:cubicBezTo>
                    <a:pt x="16800" y="21600"/>
                    <a:pt x="21600" y="16800"/>
                    <a:pt x="21600" y="10560"/>
                  </a:cubicBezTo>
                  <a:cubicBezTo>
                    <a:pt x="21600" y="4800"/>
                    <a:pt x="16800" y="0"/>
                    <a:pt x="11040" y="0"/>
                  </a:cubicBezTo>
                  <a:cubicBezTo>
                    <a:pt x="4800" y="0"/>
                    <a:pt x="0" y="4800"/>
                    <a:pt x="0" y="10560"/>
                  </a:cubicBezTo>
                  <a:close/>
                  <a:moveTo>
                    <a:pt x="17760" y="10560"/>
                  </a:moveTo>
                  <a:cubicBezTo>
                    <a:pt x="17760" y="14400"/>
                    <a:pt x="14400" y="17760"/>
                    <a:pt x="11040" y="17760"/>
                  </a:cubicBezTo>
                  <a:cubicBezTo>
                    <a:pt x="7200" y="17760"/>
                    <a:pt x="3840" y="14400"/>
                    <a:pt x="3840" y="10560"/>
                  </a:cubicBezTo>
                  <a:cubicBezTo>
                    <a:pt x="3840" y="6720"/>
                    <a:pt x="7200" y="3840"/>
                    <a:pt x="11040" y="3840"/>
                  </a:cubicBezTo>
                  <a:cubicBezTo>
                    <a:pt x="14400" y="3840"/>
                    <a:pt x="17760" y="6720"/>
                    <a:pt x="17760" y="105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6" name="组合 575"/>
          <p:cNvGrpSpPr/>
          <p:nvPr/>
        </p:nvGrpSpPr>
        <p:grpSpPr>
          <a:xfrm>
            <a:off x="10719305" y="4846962"/>
            <a:ext cx="376673" cy="411254"/>
            <a:chOff x="8315249" y="4836159"/>
            <a:chExt cx="376673" cy="411254"/>
          </a:xfrm>
        </p:grpSpPr>
        <p:sp>
          <p:nvSpPr>
            <p:cNvPr id="413" name="Freeform 427"/>
            <p:cNvSpPr/>
            <p:nvPr/>
          </p:nvSpPr>
          <p:spPr>
            <a:xfrm>
              <a:off x="8379919" y="4836159"/>
              <a:ext cx="220589" cy="121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9" h="20636" extrusionOk="0">
                  <a:moveTo>
                    <a:pt x="16529" y="13603"/>
                  </a:moveTo>
                  <a:cubicBezTo>
                    <a:pt x="15677" y="15110"/>
                    <a:pt x="14540" y="15110"/>
                    <a:pt x="12835" y="15110"/>
                  </a:cubicBezTo>
                  <a:cubicBezTo>
                    <a:pt x="14824" y="19129"/>
                    <a:pt x="14824" y="19129"/>
                    <a:pt x="14824" y="19129"/>
                  </a:cubicBezTo>
                  <a:cubicBezTo>
                    <a:pt x="15961" y="18627"/>
                    <a:pt x="17098" y="18124"/>
                    <a:pt x="17950" y="17120"/>
                  </a:cubicBezTo>
                  <a:cubicBezTo>
                    <a:pt x="19656" y="14608"/>
                    <a:pt x="20793" y="11092"/>
                    <a:pt x="21077" y="8078"/>
                  </a:cubicBezTo>
                  <a:cubicBezTo>
                    <a:pt x="21077" y="8078"/>
                    <a:pt x="21077" y="8078"/>
                    <a:pt x="21077" y="8078"/>
                  </a:cubicBezTo>
                  <a:cubicBezTo>
                    <a:pt x="21077" y="8078"/>
                    <a:pt x="21077" y="8078"/>
                    <a:pt x="21077" y="8078"/>
                  </a:cubicBezTo>
                  <a:cubicBezTo>
                    <a:pt x="21361" y="5064"/>
                    <a:pt x="20793" y="2552"/>
                    <a:pt x="19656" y="1045"/>
                  </a:cubicBezTo>
                  <a:cubicBezTo>
                    <a:pt x="17950" y="-964"/>
                    <a:pt x="15108" y="41"/>
                    <a:pt x="13403" y="3055"/>
                  </a:cubicBezTo>
                  <a:cubicBezTo>
                    <a:pt x="12266" y="4562"/>
                    <a:pt x="11414" y="4562"/>
                    <a:pt x="9708" y="4059"/>
                  </a:cubicBezTo>
                  <a:cubicBezTo>
                    <a:pt x="9424" y="4059"/>
                    <a:pt x="9424" y="4059"/>
                    <a:pt x="9140" y="4059"/>
                  </a:cubicBezTo>
                  <a:cubicBezTo>
                    <a:pt x="8572" y="4059"/>
                    <a:pt x="8287" y="3557"/>
                    <a:pt x="7719" y="3557"/>
                  </a:cubicBezTo>
                  <a:cubicBezTo>
                    <a:pt x="4877" y="3557"/>
                    <a:pt x="2319" y="5566"/>
                    <a:pt x="1182" y="10087"/>
                  </a:cubicBezTo>
                  <a:cubicBezTo>
                    <a:pt x="898" y="11092"/>
                    <a:pt x="-239" y="16617"/>
                    <a:pt x="45" y="18627"/>
                  </a:cubicBezTo>
                  <a:cubicBezTo>
                    <a:pt x="45" y="19631"/>
                    <a:pt x="614" y="20636"/>
                    <a:pt x="1182" y="20636"/>
                  </a:cubicBezTo>
                  <a:cubicBezTo>
                    <a:pt x="1182" y="20636"/>
                    <a:pt x="1182" y="20636"/>
                    <a:pt x="1182" y="20636"/>
                  </a:cubicBezTo>
                  <a:cubicBezTo>
                    <a:pt x="1750" y="20636"/>
                    <a:pt x="2319" y="19631"/>
                    <a:pt x="2319" y="18124"/>
                  </a:cubicBezTo>
                  <a:cubicBezTo>
                    <a:pt x="2319" y="17120"/>
                    <a:pt x="2887" y="13101"/>
                    <a:pt x="3172" y="12096"/>
                  </a:cubicBezTo>
                  <a:cubicBezTo>
                    <a:pt x="4024" y="9083"/>
                    <a:pt x="5729" y="7576"/>
                    <a:pt x="7435" y="7576"/>
                  </a:cubicBezTo>
                  <a:cubicBezTo>
                    <a:pt x="7435" y="7576"/>
                    <a:pt x="7435" y="7576"/>
                    <a:pt x="7435" y="7576"/>
                  </a:cubicBezTo>
                  <a:cubicBezTo>
                    <a:pt x="8003" y="7576"/>
                    <a:pt x="8572" y="8078"/>
                    <a:pt x="8856" y="8078"/>
                  </a:cubicBezTo>
                  <a:cubicBezTo>
                    <a:pt x="9140" y="8078"/>
                    <a:pt x="9140" y="8078"/>
                    <a:pt x="9424" y="8078"/>
                  </a:cubicBezTo>
                  <a:cubicBezTo>
                    <a:pt x="11414" y="8580"/>
                    <a:pt x="13119" y="8580"/>
                    <a:pt x="14824" y="6069"/>
                  </a:cubicBezTo>
                  <a:cubicBezTo>
                    <a:pt x="15961" y="4059"/>
                    <a:pt x="17666" y="3557"/>
                    <a:pt x="18519" y="4562"/>
                  </a:cubicBezTo>
                  <a:cubicBezTo>
                    <a:pt x="18803" y="5064"/>
                    <a:pt x="19087" y="6069"/>
                    <a:pt x="18803" y="7576"/>
                  </a:cubicBezTo>
                  <a:cubicBezTo>
                    <a:pt x="18519" y="9585"/>
                    <a:pt x="17666" y="12096"/>
                    <a:pt x="16529" y="1360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4" name="Freeform 428"/>
            <p:cNvSpPr/>
            <p:nvPr/>
          </p:nvSpPr>
          <p:spPr>
            <a:xfrm>
              <a:off x="8315249" y="4871441"/>
              <a:ext cx="376673" cy="375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9" h="21600" extrusionOk="0">
                  <a:moveTo>
                    <a:pt x="20806" y="13776"/>
                  </a:moveTo>
                  <a:cubicBezTo>
                    <a:pt x="8416" y="1191"/>
                    <a:pt x="8416" y="1191"/>
                    <a:pt x="8416" y="1191"/>
                  </a:cubicBezTo>
                  <a:cubicBezTo>
                    <a:pt x="8248" y="1191"/>
                    <a:pt x="8248" y="1191"/>
                    <a:pt x="8081" y="1191"/>
                  </a:cubicBezTo>
                  <a:cubicBezTo>
                    <a:pt x="7578" y="1191"/>
                    <a:pt x="7076" y="1361"/>
                    <a:pt x="6741" y="1531"/>
                  </a:cubicBezTo>
                  <a:cubicBezTo>
                    <a:pt x="6909" y="1701"/>
                    <a:pt x="7076" y="1871"/>
                    <a:pt x="7243" y="2041"/>
                  </a:cubicBezTo>
                  <a:cubicBezTo>
                    <a:pt x="19802" y="14797"/>
                    <a:pt x="19802" y="14797"/>
                    <a:pt x="19802" y="14797"/>
                  </a:cubicBezTo>
                  <a:cubicBezTo>
                    <a:pt x="19969" y="14797"/>
                    <a:pt x="19969" y="14967"/>
                    <a:pt x="19969" y="14967"/>
                  </a:cubicBezTo>
                  <a:cubicBezTo>
                    <a:pt x="19969" y="14967"/>
                    <a:pt x="19969" y="15137"/>
                    <a:pt x="19802" y="15137"/>
                  </a:cubicBezTo>
                  <a:cubicBezTo>
                    <a:pt x="14946" y="20239"/>
                    <a:pt x="14946" y="20239"/>
                    <a:pt x="14946" y="20239"/>
                  </a:cubicBezTo>
                  <a:cubicBezTo>
                    <a:pt x="14778" y="20239"/>
                    <a:pt x="14611" y="20239"/>
                    <a:pt x="14611" y="20239"/>
                  </a:cubicBezTo>
                  <a:cubicBezTo>
                    <a:pt x="1885" y="7313"/>
                    <a:pt x="1885" y="7313"/>
                    <a:pt x="1885" y="7313"/>
                  </a:cubicBezTo>
                  <a:cubicBezTo>
                    <a:pt x="1718" y="7143"/>
                    <a:pt x="1383" y="6463"/>
                    <a:pt x="1383" y="6123"/>
                  </a:cubicBezTo>
                  <a:cubicBezTo>
                    <a:pt x="1383" y="4082"/>
                    <a:pt x="1383" y="4082"/>
                    <a:pt x="1383" y="4082"/>
                  </a:cubicBezTo>
                  <a:cubicBezTo>
                    <a:pt x="1216" y="3742"/>
                    <a:pt x="1550" y="3231"/>
                    <a:pt x="1718" y="2891"/>
                  </a:cubicBezTo>
                  <a:cubicBezTo>
                    <a:pt x="2890" y="1701"/>
                    <a:pt x="2890" y="1701"/>
                    <a:pt x="2890" y="1701"/>
                  </a:cubicBezTo>
                  <a:cubicBezTo>
                    <a:pt x="3057" y="1531"/>
                    <a:pt x="3392" y="1531"/>
                    <a:pt x="3727" y="1361"/>
                  </a:cubicBezTo>
                  <a:cubicBezTo>
                    <a:pt x="3727" y="1191"/>
                    <a:pt x="3727" y="1191"/>
                    <a:pt x="3727" y="1020"/>
                  </a:cubicBezTo>
                  <a:cubicBezTo>
                    <a:pt x="4062" y="680"/>
                    <a:pt x="4229" y="340"/>
                    <a:pt x="4564" y="0"/>
                  </a:cubicBezTo>
                  <a:cubicBezTo>
                    <a:pt x="4062" y="0"/>
                    <a:pt x="4062" y="0"/>
                    <a:pt x="4062" y="0"/>
                  </a:cubicBezTo>
                  <a:cubicBezTo>
                    <a:pt x="3895" y="0"/>
                    <a:pt x="3895" y="0"/>
                    <a:pt x="3895" y="0"/>
                  </a:cubicBezTo>
                  <a:cubicBezTo>
                    <a:pt x="3225" y="0"/>
                    <a:pt x="2388" y="340"/>
                    <a:pt x="1885" y="850"/>
                  </a:cubicBezTo>
                  <a:cubicBezTo>
                    <a:pt x="713" y="2041"/>
                    <a:pt x="713" y="2041"/>
                    <a:pt x="713" y="2041"/>
                  </a:cubicBezTo>
                  <a:cubicBezTo>
                    <a:pt x="211" y="2551"/>
                    <a:pt x="-124" y="3402"/>
                    <a:pt x="43" y="4082"/>
                  </a:cubicBezTo>
                  <a:cubicBezTo>
                    <a:pt x="43" y="6293"/>
                    <a:pt x="43" y="6293"/>
                    <a:pt x="43" y="6293"/>
                  </a:cubicBezTo>
                  <a:cubicBezTo>
                    <a:pt x="43" y="6973"/>
                    <a:pt x="546" y="7824"/>
                    <a:pt x="1048" y="8334"/>
                  </a:cubicBezTo>
                  <a:cubicBezTo>
                    <a:pt x="13606" y="21090"/>
                    <a:pt x="13606" y="21090"/>
                    <a:pt x="13606" y="21090"/>
                  </a:cubicBezTo>
                  <a:cubicBezTo>
                    <a:pt x="13941" y="21430"/>
                    <a:pt x="14276" y="21600"/>
                    <a:pt x="14778" y="21600"/>
                  </a:cubicBezTo>
                  <a:cubicBezTo>
                    <a:pt x="15113" y="21600"/>
                    <a:pt x="15616" y="21430"/>
                    <a:pt x="15950" y="21090"/>
                  </a:cubicBezTo>
                  <a:cubicBezTo>
                    <a:pt x="20806" y="16157"/>
                    <a:pt x="20806" y="16157"/>
                    <a:pt x="20806" y="16157"/>
                  </a:cubicBezTo>
                  <a:cubicBezTo>
                    <a:pt x="21476" y="15477"/>
                    <a:pt x="21476" y="14457"/>
                    <a:pt x="20806" y="1377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5" name="Freeform 429"/>
            <p:cNvSpPr/>
            <p:nvPr/>
          </p:nvSpPr>
          <p:spPr>
            <a:xfrm>
              <a:off x="8462299" y="4959228"/>
              <a:ext cx="184283" cy="184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7" h="21429" extrusionOk="0">
                  <a:moveTo>
                    <a:pt x="20058" y="21429"/>
                  </a:moveTo>
                  <a:cubicBezTo>
                    <a:pt x="20400" y="21429"/>
                    <a:pt x="20743" y="21086"/>
                    <a:pt x="20743" y="20743"/>
                  </a:cubicBezTo>
                  <a:cubicBezTo>
                    <a:pt x="21429" y="20400"/>
                    <a:pt x="21429" y="19372"/>
                    <a:pt x="20743" y="19029"/>
                  </a:cubicBezTo>
                  <a:cubicBezTo>
                    <a:pt x="2229" y="515"/>
                    <a:pt x="2229" y="515"/>
                    <a:pt x="2229" y="515"/>
                  </a:cubicBezTo>
                  <a:cubicBezTo>
                    <a:pt x="1886" y="-171"/>
                    <a:pt x="858" y="-171"/>
                    <a:pt x="515" y="515"/>
                  </a:cubicBezTo>
                  <a:cubicBezTo>
                    <a:pt x="-171" y="858"/>
                    <a:pt x="-171" y="1886"/>
                    <a:pt x="515" y="2229"/>
                  </a:cubicBezTo>
                  <a:cubicBezTo>
                    <a:pt x="19029" y="20743"/>
                    <a:pt x="19029" y="20743"/>
                    <a:pt x="19029" y="20743"/>
                  </a:cubicBezTo>
                  <a:cubicBezTo>
                    <a:pt x="19372" y="21086"/>
                    <a:pt x="19715" y="21429"/>
                    <a:pt x="20058" y="2142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6" name="Freeform 430"/>
            <p:cNvSpPr/>
            <p:nvPr/>
          </p:nvSpPr>
          <p:spPr>
            <a:xfrm>
              <a:off x="8433029" y="4988486"/>
              <a:ext cx="182842" cy="18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7" h="21429" extrusionOk="0">
                  <a:moveTo>
                    <a:pt x="515" y="515"/>
                  </a:moveTo>
                  <a:cubicBezTo>
                    <a:pt x="-171" y="858"/>
                    <a:pt x="-171" y="1886"/>
                    <a:pt x="515" y="2572"/>
                  </a:cubicBezTo>
                  <a:cubicBezTo>
                    <a:pt x="19029" y="20743"/>
                    <a:pt x="19029" y="20743"/>
                    <a:pt x="19029" y="20743"/>
                  </a:cubicBezTo>
                  <a:cubicBezTo>
                    <a:pt x="19029" y="21086"/>
                    <a:pt x="19372" y="21429"/>
                    <a:pt x="19715" y="21429"/>
                  </a:cubicBezTo>
                  <a:cubicBezTo>
                    <a:pt x="20058" y="21429"/>
                    <a:pt x="20400" y="21086"/>
                    <a:pt x="20743" y="20743"/>
                  </a:cubicBezTo>
                  <a:cubicBezTo>
                    <a:pt x="21429" y="20400"/>
                    <a:pt x="21429" y="19372"/>
                    <a:pt x="20743" y="19029"/>
                  </a:cubicBezTo>
                  <a:cubicBezTo>
                    <a:pt x="2229" y="515"/>
                    <a:pt x="2229" y="515"/>
                    <a:pt x="2229" y="515"/>
                  </a:cubicBezTo>
                  <a:cubicBezTo>
                    <a:pt x="1886" y="-171"/>
                    <a:pt x="858" y="-171"/>
                    <a:pt x="515" y="515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7" name="Freeform 431"/>
            <p:cNvSpPr/>
            <p:nvPr/>
          </p:nvSpPr>
          <p:spPr>
            <a:xfrm>
              <a:off x="8403033" y="5017745"/>
              <a:ext cx="183579" cy="184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429" extrusionOk="0">
                  <a:moveTo>
                    <a:pt x="18771" y="21086"/>
                  </a:moveTo>
                  <a:cubicBezTo>
                    <a:pt x="19114" y="21086"/>
                    <a:pt x="19457" y="21429"/>
                    <a:pt x="19800" y="21429"/>
                  </a:cubicBezTo>
                  <a:cubicBezTo>
                    <a:pt x="20143" y="21429"/>
                    <a:pt x="20485" y="21086"/>
                    <a:pt x="20828" y="21086"/>
                  </a:cubicBezTo>
                  <a:cubicBezTo>
                    <a:pt x="21514" y="20400"/>
                    <a:pt x="21514" y="19715"/>
                    <a:pt x="20828" y="19029"/>
                  </a:cubicBezTo>
                  <a:cubicBezTo>
                    <a:pt x="2314" y="515"/>
                    <a:pt x="2314" y="515"/>
                    <a:pt x="2314" y="515"/>
                  </a:cubicBezTo>
                  <a:cubicBezTo>
                    <a:pt x="1971" y="-171"/>
                    <a:pt x="943" y="-171"/>
                    <a:pt x="257" y="515"/>
                  </a:cubicBezTo>
                  <a:cubicBezTo>
                    <a:pt x="-86" y="1200"/>
                    <a:pt x="-86" y="1886"/>
                    <a:pt x="257" y="2572"/>
                  </a:cubicBezTo>
                  <a:lnTo>
                    <a:pt x="18771" y="2108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8" name="Freeform 432"/>
            <p:cNvSpPr/>
            <p:nvPr/>
          </p:nvSpPr>
          <p:spPr>
            <a:xfrm>
              <a:off x="8356946" y="4915329"/>
              <a:ext cx="71683" cy="6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982"/>
                  </a:moveTo>
                  <a:cubicBezTo>
                    <a:pt x="900" y="2945"/>
                    <a:pt x="0" y="5891"/>
                    <a:pt x="0" y="8836"/>
                  </a:cubicBezTo>
                  <a:cubicBezTo>
                    <a:pt x="0" y="12764"/>
                    <a:pt x="900" y="15709"/>
                    <a:pt x="2700" y="17673"/>
                  </a:cubicBezTo>
                  <a:cubicBezTo>
                    <a:pt x="4500" y="19636"/>
                    <a:pt x="7200" y="21600"/>
                    <a:pt x="10800" y="21600"/>
                  </a:cubicBezTo>
                  <a:cubicBezTo>
                    <a:pt x="13500" y="21600"/>
                    <a:pt x="16200" y="20618"/>
                    <a:pt x="18000" y="18655"/>
                  </a:cubicBezTo>
                  <a:cubicBezTo>
                    <a:pt x="19800" y="16691"/>
                    <a:pt x="21600" y="13745"/>
                    <a:pt x="21600" y="9818"/>
                  </a:cubicBezTo>
                  <a:cubicBezTo>
                    <a:pt x="21600" y="7855"/>
                    <a:pt x="20700" y="4909"/>
                    <a:pt x="18900" y="2945"/>
                  </a:cubicBezTo>
                  <a:cubicBezTo>
                    <a:pt x="18000" y="4909"/>
                    <a:pt x="18000" y="7855"/>
                    <a:pt x="18000" y="8836"/>
                  </a:cubicBezTo>
                  <a:cubicBezTo>
                    <a:pt x="18000" y="13745"/>
                    <a:pt x="15300" y="17673"/>
                    <a:pt x="11700" y="17673"/>
                  </a:cubicBezTo>
                  <a:cubicBezTo>
                    <a:pt x="10800" y="17673"/>
                    <a:pt x="10800" y="17673"/>
                    <a:pt x="10800" y="17673"/>
                  </a:cubicBezTo>
                  <a:cubicBezTo>
                    <a:pt x="7200" y="17673"/>
                    <a:pt x="3600" y="14727"/>
                    <a:pt x="3600" y="10800"/>
                  </a:cubicBezTo>
                  <a:cubicBezTo>
                    <a:pt x="3600" y="7855"/>
                    <a:pt x="3600" y="3927"/>
                    <a:pt x="4500" y="0"/>
                  </a:cubicBezTo>
                  <a:cubicBezTo>
                    <a:pt x="4500" y="0"/>
                    <a:pt x="3600" y="982"/>
                    <a:pt x="3600" y="98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75" name="组合 574"/>
          <p:cNvGrpSpPr/>
          <p:nvPr/>
        </p:nvGrpSpPr>
        <p:grpSpPr>
          <a:xfrm>
            <a:off x="11261644" y="4898250"/>
            <a:ext cx="405229" cy="308678"/>
            <a:chOff x="8822155" y="4935810"/>
            <a:chExt cx="405229" cy="308678"/>
          </a:xfrm>
        </p:grpSpPr>
        <p:sp>
          <p:nvSpPr>
            <p:cNvPr id="419" name="Freeform 433"/>
            <p:cNvSpPr/>
            <p:nvPr/>
          </p:nvSpPr>
          <p:spPr>
            <a:xfrm>
              <a:off x="8822155" y="4935810"/>
              <a:ext cx="405229" cy="308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" y="21600"/>
                  </a:moveTo>
                  <a:cubicBezTo>
                    <a:pt x="20023" y="21600"/>
                    <a:pt x="20023" y="21600"/>
                    <a:pt x="20023" y="21600"/>
                  </a:cubicBezTo>
                  <a:cubicBezTo>
                    <a:pt x="20969" y="21600"/>
                    <a:pt x="21600" y="20562"/>
                    <a:pt x="21600" y="19523"/>
                  </a:cubicBezTo>
                  <a:cubicBezTo>
                    <a:pt x="21600" y="5608"/>
                    <a:pt x="21600" y="5608"/>
                    <a:pt x="21600" y="5608"/>
                  </a:cubicBezTo>
                  <a:cubicBezTo>
                    <a:pt x="21600" y="4569"/>
                    <a:pt x="20969" y="3738"/>
                    <a:pt x="20023" y="3738"/>
                  </a:cubicBezTo>
                  <a:cubicBezTo>
                    <a:pt x="19235" y="3738"/>
                    <a:pt x="19235" y="3738"/>
                    <a:pt x="19235" y="3738"/>
                  </a:cubicBezTo>
                  <a:cubicBezTo>
                    <a:pt x="19235" y="3531"/>
                    <a:pt x="19235" y="3531"/>
                    <a:pt x="19235" y="3531"/>
                  </a:cubicBezTo>
                  <a:cubicBezTo>
                    <a:pt x="19235" y="2492"/>
                    <a:pt x="18604" y="1662"/>
                    <a:pt x="17816" y="1662"/>
                  </a:cubicBezTo>
                  <a:cubicBezTo>
                    <a:pt x="15766" y="1662"/>
                    <a:pt x="15766" y="1662"/>
                    <a:pt x="15766" y="1662"/>
                  </a:cubicBezTo>
                  <a:cubicBezTo>
                    <a:pt x="14820" y="1662"/>
                    <a:pt x="14190" y="2492"/>
                    <a:pt x="14190" y="3531"/>
                  </a:cubicBezTo>
                  <a:cubicBezTo>
                    <a:pt x="14190" y="3738"/>
                    <a:pt x="14190" y="3738"/>
                    <a:pt x="14190" y="3738"/>
                  </a:cubicBezTo>
                  <a:cubicBezTo>
                    <a:pt x="11667" y="3738"/>
                    <a:pt x="11667" y="3738"/>
                    <a:pt x="11667" y="3738"/>
                  </a:cubicBezTo>
                  <a:cubicBezTo>
                    <a:pt x="11667" y="2077"/>
                    <a:pt x="11667" y="2077"/>
                    <a:pt x="11667" y="2077"/>
                  </a:cubicBezTo>
                  <a:cubicBezTo>
                    <a:pt x="11667" y="831"/>
                    <a:pt x="11036" y="0"/>
                    <a:pt x="10248" y="0"/>
                  </a:cubicBezTo>
                  <a:cubicBezTo>
                    <a:pt x="6937" y="0"/>
                    <a:pt x="6937" y="0"/>
                    <a:pt x="6937" y="0"/>
                  </a:cubicBezTo>
                  <a:cubicBezTo>
                    <a:pt x="5991" y="0"/>
                    <a:pt x="5361" y="831"/>
                    <a:pt x="5361" y="2077"/>
                  </a:cubicBezTo>
                  <a:cubicBezTo>
                    <a:pt x="5361" y="3738"/>
                    <a:pt x="5361" y="3738"/>
                    <a:pt x="5361" y="3738"/>
                  </a:cubicBezTo>
                  <a:cubicBezTo>
                    <a:pt x="1419" y="3738"/>
                    <a:pt x="1419" y="3738"/>
                    <a:pt x="1419" y="3738"/>
                  </a:cubicBezTo>
                  <a:cubicBezTo>
                    <a:pt x="631" y="3738"/>
                    <a:pt x="0" y="4569"/>
                    <a:pt x="0" y="5608"/>
                  </a:cubicBezTo>
                  <a:cubicBezTo>
                    <a:pt x="0" y="19523"/>
                    <a:pt x="0" y="19523"/>
                    <a:pt x="0" y="19523"/>
                  </a:cubicBezTo>
                  <a:cubicBezTo>
                    <a:pt x="0" y="20562"/>
                    <a:pt x="631" y="21600"/>
                    <a:pt x="1419" y="21600"/>
                  </a:cubicBezTo>
                  <a:close/>
                  <a:moveTo>
                    <a:pt x="15451" y="3531"/>
                  </a:moveTo>
                  <a:cubicBezTo>
                    <a:pt x="15451" y="3531"/>
                    <a:pt x="15609" y="3323"/>
                    <a:pt x="15766" y="3323"/>
                  </a:cubicBezTo>
                  <a:cubicBezTo>
                    <a:pt x="17816" y="3323"/>
                    <a:pt x="17816" y="3323"/>
                    <a:pt x="17816" y="3323"/>
                  </a:cubicBezTo>
                  <a:cubicBezTo>
                    <a:pt x="17974" y="3323"/>
                    <a:pt x="17974" y="3531"/>
                    <a:pt x="17974" y="3531"/>
                  </a:cubicBezTo>
                  <a:cubicBezTo>
                    <a:pt x="17974" y="3738"/>
                    <a:pt x="17974" y="3738"/>
                    <a:pt x="17974" y="3738"/>
                  </a:cubicBezTo>
                  <a:cubicBezTo>
                    <a:pt x="15451" y="3738"/>
                    <a:pt x="15451" y="3738"/>
                    <a:pt x="15451" y="3738"/>
                  </a:cubicBezTo>
                  <a:lnTo>
                    <a:pt x="15451" y="3531"/>
                  </a:lnTo>
                  <a:close/>
                  <a:moveTo>
                    <a:pt x="6622" y="2077"/>
                  </a:moveTo>
                  <a:cubicBezTo>
                    <a:pt x="6622" y="1869"/>
                    <a:pt x="6780" y="1662"/>
                    <a:pt x="6937" y="1662"/>
                  </a:cubicBezTo>
                  <a:cubicBezTo>
                    <a:pt x="10248" y="1662"/>
                    <a:pt x="10248" y="1662"/>
                    <a:pt x="10248" y="1662"/>
                  </a:cubicBezTo>
                  <a:cubicBezTo>
                    <a:pt x="10406" y="1662"/>
                    <a:pt x="10406" y="1869"/>
                    <a:pt x="10406" y="2077"/>
                  </a:cubicBezTo>
                  <a:cubicBezTo>
                    <a:pt x="10406" y="3738"/>
                    <a:pt x="10406" y="3738"/>
                    <a:pt x="10406" y="3738"/>
                  </a:cubicBezTo>
                  <a:cubicBezTo>
                    <a:pt x="6622" y="3738"/>
                    <a:pt x="6622" y="3738"/>
                    <a:pt x="6622" y="3738"/>
                  </a:cubicBezTo>
                  <a:lnTo>
                    <a:pt x="6622" y="2077"/>
                  </a:lnTo>
                  <a:close/>
                  <a:moveTo>
                    <a:pt x="1261" y="5608"/>
                  </a:moveTo>
                  <a:cubicBezTo>
                    <a:pt x="1261" y="5400"/>
                    <a:pt x="1261" y="5400"/>
                    <a:pt x="1419" y="5400"/>
                  </a:cubicBezTo>
                  <a:cubicBezTo>
                    <a:pt x="20023" y="5400"/>
                    <a:pt x="20023" y="5400"/>
                    <a:pt x="20023" y="5400"/>
                  </a:cubicBezTo>
                  <a:cubicBezTo>
                    <a:pt x="20181" y="5400"/>
                    <a:pt x="20339" y="5400"/>
                    <a:pt x="20339" y="5608"/>
                  </a:cubicBezTo>
                  <a:cubicBezTo>
                    <a:pt x="20339" y="19523"/>
                    <a:pt x="20339" y="19523"/>
                    <a:pt x="20339" y="19523"/>
                  </a:cubicBezTo>
                  <a:cubicBezTo>
                    <a:pt x="20339" y="19731"/>
                    <a:pt x="20181" y="19938"/>
                    <a:pt x="20023" y="19938"/>
                  </a:cubicBezTo>
                  <a:cubicBezTo>
                    <a:pt x="1419" y="19938"/>
                    <a:pt x="1419" y="19938"/>
                    <a:pt x="1419" y="19938"/>
                  </a:cubicBezTo>
                  <a:cubicBezTo>
                    <a:pt x="1261" y="19938"/>
                    <a:pt x="1261" y="19731"/>
                    <a:pt x="1261" y="19523"/>
                  </a:cubicBezTo>
                  <a:lnTo>
                    <a:pt x="1261" y="560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0" name="Freeform 434"/>
            <p:cNvSpPr/>
            <p:nvPr/>
          </p:nvSpPr>
          <p:spPr>
            <a:xfrm>
              <a:off x="8898227" y="5030899"/>
              <a:ext cx="169699" cy="16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1" y="21600"/>
                  </a:moveTo>
                  <a:cubicBezTo>
                    <a:pt x="16674" y="21600"/>
                    <a:pt x="21600" y="16674"/>
                    <a:pt x="21600" y="10989"/>
                  </a:cubicBezTo>
                  <a:cubicBezTo>
                    <a:pt x="21600" y="4926"/>
                    <a:pt x="16674" y="0"/>
                    <a:pt x="10611" y="0"/>
                  </a:cubicBezTo>
                  <a:cubicBezTo>
                    <a:pt x="4926" y="0"/>
                    <a:pt x="0" y="4926"/>
                    <a:pt x="0" y="10989"/>
                  </a:cubicBezTo>
                  <a:cubicBezTo>
                    <a:pt x="0" y="16674"/>
                    <a:pt x="4926" y="21600"/>
                    <a:pt x="10611" y="21600"/>
                  </a:cubicBezTo>
                  <a:close/>
                  <a:moveTo>
                    <a:pt x="10611" y="3032"/>
                  </a:moveTo>
                  <a:cubicBezTo>
                    <a:pt x="15158" y="3032"/>
                    <a:pt x="18568" y="6442"/>
                    <a:pt x="18568" y="10989"/>
                  </a:cubicBezTo>
                  <a:cubicBezTo>
                    <a:pt x="18568" y="15158"/>
                    <a:pt x="15158" y="18568"/>
                    <a:pt x="10611" y="18568"/>
                  </a:cubicBezTo>
                  <a:cubicBezTo>
                    <a:pt x="6442" y="18568"/>
                    <a:pt x="3032" y="15158"/>
                    <a:pt x="3032" y="10989"/>
                  </a:cubicBezTo>
                  <a:cubicBezTo>
                    <a:pt x="3032" y="6442"/>
                    <a:pt x="6442" y="3032"/>
                    <a:pt x="10611" y="303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1" name="Freeform 435"/>
            <p:cNvSpPr/>
            <p:nvPr/>
          </p:nvSpPr>
          <p:spPr>
            <a:xfrm>
              <a:off x="8854339" y="5030899"/>
              <a:ext cx="5559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47" y="21600"/>
                  </a:moveTo>
                  <a:cubicBezTo>
                    <a:pt x="17053" y="21600"/>
                    <a:pt x="17053" y="21600"/>
                    <a:pt x="17053" y="21600"/>
                  </a:cubicBezTo>
                  <a:cubicBezTo>
                    <a:pt x="19326" y="21600"/>
                    <a:pt x="21600" y="16200"/>
                    <a:pt x="21600" y="10800"/>
                  </a:cubicBezTo>
                  <a:cubicBezTo>
                    <a:pt x="21600" y="5400"/>
                    <a:pt x="19326" y="0"/>
                    <a:pt x="17053" y="0"/>
                  </a:cubicBezTo>
                  <a:cubicBezTo>
                    <a:pt x="4547" y="0"/>
                    <a:pt x="4547" y="0"/>
                    <a:pt x="4547" y="0"/>
                  </a:cubicBezTo>
                  <a:cubicBezTo>
                    <a:pt x="2274" y="0"/>
                    <a:pt x="0" y="5400"/>
                    <a:pt x="0" y="10800"/>
                  </a:cubicBezTo>
                  <a:cubicBezTo>
                    <a:pt x="0" y="16200"/>
                    <a:pt x="2274" y="21600"/>
                    <a:pt x="4547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2" name="Freeform 436"/>
            <p:cNvSpPr/>
            <p:nvPr/>
          </p:nvSpPr>
          <p:spPr>
            <a:xfrm>
              <a:off x="9059149" y="5169877"/>
              <a:ext cx="40962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200"/>
                    <a:pt x="3086" y="21600"/>
                    <a:pt x="6171" y="21600"/>
                  </a:cubicBezTo>
                  <a:cubicBezTo>
                    <a:pt x="15429" y="21600"/>
                    <a:pt x="15429" y="21600"/>
                    <a:pt x="15429" y="21600"/>
                  </a:cubicBezTo>
                  <a:cubicBezTo>
                    <a:pt x="18514" y="21600"/>
                    <a:pt x="21600" y="16200"/>
                    <a:pt x="21600" y="10800"/>
                  </a:cubicBezTo>
                  <a:cubicBezTo>
                    <a:pt x="21600" y="5400"/>
                    <a:pt x="18514" y="0"/>
                    <a:pt x="15429" y="0"/>
                  </a:cubicBezTo>
                  <a:cubicBezTo>
                    <a:pt x="6171" y="0"/>
                    <a:pt x="6171" y="0"/>
                    <a:pt x="6171" y="0"/>
                  </a:cubicBezTo>
                  <a:cubicBezTo>
                    <a:pt x="3086" y="0"/>
                    <a:pt x="0" y="5400"/>
                    <a:pt x="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6" name="组合 585"/>
          <p:cNvGrpSpPr/>
          <p:nvPr/>
        </p:nvGrpSpPr>
        <p:grpSpPr>
          <a:xfrm>
            <a:off x="4166023" y="4919463"/>
            <a:ext cx="403420" cy="266252"/>
            <a:chOff x="3505895" y="5465388"/>
            <a:chExt cx="403420" cy="266252"/>
          </a:xfrm>
        </p:grpSpPr>
        <p:sp>
          <p:nvSpPr>
            <p:cNvPr id="423" name="Freeform 437"/>
            <p:cNvSpPr/>
            <p:nvPr/>
          </p:nvSpPr>
          <p:spPr>
            <a:xfrm>
              <a:off x="3827738" y="5496108"/>
              <a:ext cx="81577" cy="188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600" extrusionOk="0">
                  <a:moveTo>
                    <a:pt x="20829" y="3375"/>
                  </a:moveTo>
                  <a:cubicBezTo>
                    <a:pt x="21600" y="2700"/>
                    <a:pt x="20829" y="1687"/>
                    <a:pt x="19286" y="1012"/>
                  </a:cubicBezTo>
                  <a:cubicBezTo>
                    <a:pt x="17743" y="337"/>
                    <a:pt x="16200" y="0"/>
                    <a:pt x="138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86" y="675"/>
                    <a:pt x="4629" y="1687"/>
                    <a:pt x="6171" y="2700"/>
                  </a:cubicBezTo>
                  <a:cubicBezTo>
                    <a:pt x="13886" y="2700"/>
                    <a:pt x="13886" y="2700"/>
                    <a:pt x="13886" y="2700"/>
                  </a:cubicBezTo>
                  <a:cubicBezTo>
                    <a:pt x="14657" y="2700"/>
                    <a:pt x="14657" y="2700"/>
                    <a:pt x="14657" y="2700"/>
                  </a:cubicBezTo>
                  <a:cubicBezTo>
                    <a:pt x="14657" y="3037"/>
                    <a:pt x="14657" y="3037"/>
                    <a:pt x="14657" y="3037"/>
                  </a:cubicBezTo>
                  <a:cubicBezTo>
                    <a:pt x="10800" y="13837"/>
                    <a:pt x="10800" y="13837"/>
                    <a:pt x="10800" y="13837"/>
                  </a:cubicBezTo>
                  <a:cubicBezTo>
                    <a:pt x="14657" y="21600"/>
                    <a:pt x="14657" y="21600"/>
                    <a:pt x="14657" y="21600"/>
                  </a:cubicBezTo>
                  <a:lnTo>
                    <a:pt x="20829" y="337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4" name="Freeform 438"/>
            <p:cNvSpPr/>
            <p:nvPr/>
          </p:nvSpPr>
          <p:spPr>
            <a:xfrm>
              <a:off x="3505895" y="5465388"/>
              <a:ext cx="370119" cy="266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54" y="20880"/>
                  </a:moveTo>
                  <a:cubicBezTo>
                    <a:pt x="21427" y="20400"/>
                    <a:pt x="21600" y="19680"/>
                    <a:pt x="21600" y="18960"/>
                  </a:cubicBezTo>
                  <a:cubicBezTo>
                    <a:pt x="19526" y="5040"/>
                    <a:pt x="19526" y="5040"/>
                    <a:pt x="19526" y="5040"/>
                  </a:cubicBezTo>
                  <a:cubicBezTo>
                    <a:pt x="19354" y="4080"/>
                    <a:pt x="18662" y="3120"/>
                    <a:pt x="17798" y="3120"/>
                  </a:cubicBezTo>
                  <a:cubicBezTo>
                    <a:pt x="10714" y="3120"/>
                    <a:pt x="10714" y="3120"/>
                    <a:pt x="10714" y="3120"/>
                  </a:cubicBezTo>
                  <a:cubicBezTo>
                    <a:pt x="10368" y="3120"/>
                    <a:pt x="9850" y="2640"/>
                    <a:pt x="9677" y="2400"/>
                  </a:cubicBezTo>
                  <a:cubicBezTo>
                    <a:pt x="9331" y="1680"/>
                    <a:pt x="9331" y="1680"/>
                    <a:pt x="9331" y="1680"/>
                  </a:cubicBezTo>
                  <a:cubicBezTo>
                    <a:pt x="8813" y="720"/>
                    <a:pt x="7949" y="0"/>
                    <a:pt x="7258" y="0"/>
                  </a:cubicBezTo>
                  <a:cubicBezTo>
                    <a:pt x="1555" y="0"/>
                    <a:pt x="1555" y="0"/>
                    <a:pt x="1555" y="0"/>
                  </a:cubicBezTo>
                  <a:cubicBezTo>
                    <a:pt x="1037" y="0"/>
                    <a:pt x="691" y="240"/>
                    <a:pt x="346" y="720"/>
                  </a:cubicBezTo>
                  <a:cubicBezTo>
                    <a:pt x="173" y="1200"/>
                    <a:pt x="0" y="1920"/>
                    <a:pt x="0" y="2640"/>
                  </a:cubicBezTo>
                  <a:cubicBezTo>
                    <a:pt x="2419" y="19440"/>
                    <a:pt x="2419" y="19440"/>
                    <a:pt x="2419" y="19440"/>
                  </a:cubicBezTo>
                  <a:cubicBezTo>
                    <a:pt x="2592" y="20640"/>
                    <a:pt x="3456" y="21600"/>
                    <a:pt x="4320" y="21600"/>
                  </a:cubicBezTo>
                  <a:cubicBezTo>
                    <a:pt x="20045" y="21600"/>
                    <a:pt x="20045" y="21600"/>
                    <a:pt x="20045" y="21600"/>
                  </a:cubicBezTo>
                  <a:cubicBezTo>
                    <a:pt x="20563" y="21600"/>
                    <a:pt x="20909" y="21360"/>
                    <a:pt x="21254" y="20880"/>
                  </a:cubicBezTo>
                  <a:close/>
                  <a:moveTo>
                    <a:pt x="3802" y="18960"/>
                  </a:moveTo>
                  <a:cubicBezTo>
                    <a:pt x="1382" y="2160"/>
                    <a:pt x="1382" y="2160"/>
                    <a:pt x="1382" y="2160"/>
                  </a:cubicBezTo>
                  <a:cubicBezTo>
                    <a:pt x="1382" y="2160"/>
                    <a:pt x="1382" y="2160"/>
                    <a:pt x="1382" y="2160"/>
                  </a:cubicBezTo>
                  <a:cubicBezTo>
                    <a:pt x="1382" y="1920"/>
                    <a:pt x="1555" y="1920"/>
                    <a:pt x="1555" y="1920"/>
                  </a:cubicBezTo>
                  <a:cubicBezTo>
                    <a:pt x="7258" y="1920"/>
                    <a:pt x="7258" y="1920"/>
                    <a:pt x="7258" y="1920"/>
                  </a:cubicBezTo>
                  <a:cubicBezTo>
                    <a:pt x="7603" y="1920"/>
                    <a:pt x="7949" y="2400"/>
                    <a:pt x="8122" y="2640"/>
                  </a:cubicBezTo>
                  <a:cubicBezTo>
                    <a:pt x="8640" y="3360"/>
                    <a:pt x="8640" y="3360"/>
                    <a:pt x="8640" y="3360"/>
                  </a:cubicBezTo>
                  <a:cubicBezTo>
                    <a:pt x="8986" y="4320"/>
                    <a:pt x="10022" y="5040"/>
                    <a:pt x="10714" y="5040"/>
                  </a:cubicBezTo>
                  <a:cubicBezTo>
                    <a:pt x="17798" y="5040"/>
                    <a:pt x="17798" y="5040"/>
                    <a:pt x="17798" y="5040"/>
                  </a:cubicBezTo>
                  <a:cubicBezTo>
                    <a:pt x="17971" y="5040"/>
                    <a:pt x="18144" y="5280"/>
                    <a:pt x="18317" y="5520"/>
                  </a:cubicBezTo>
                  <a:cubicBezTo>
                    <a:pt x="20218" y="19440"/>
                    <a:pt x="20218" y="19440"/>
                    <a:pt x="20218" y="19440"/>
                  </a:cubicBezTo>
                  <a:cubicBezTo>
                    <a:pt x="20218" y="19440"/>
                    <a:pt x="20218" y="19440"/>
                    <a:pt x="20218" y="19680"/>
                  </a:cubicBezTo>
                  <a:cubicBezTo>
                    <a:pt x="20218" y="19680"/>
                    <a:pt x="20045" y="19680"/>
                    <a:pt x="20045" y="19680"/>
                  </a:cubicBezTo>
                  <a:cubicBezTo>
                    <a:pt x="4320" y="19680"/>
                    <a:pt x="4320" y="19680"/>
                    <a:pt x="4320" y="19680"/>
                  </a:cubicBezTo>
                  <a:cubicBezTo>
                    <a:pt x="3974" y="19680"/>
                    <a:pt x="3802" y="19440"/>
                    <a:pt x="3802" y="189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7" name="组合 586"/>
          <p:cNvGrpSpPr/>
          <p:nvPr/>
        </p:nvGrpSpPr>
        <p:grpSpPr>
          <a:xfrm>
            <a:off x="4735100" y="4953841"/>
            <a:ext cx="358416" cy="197496"/>
            <a:chOff x="4061806" y="5493183"/>
            <a:chExt cx="358416" cy="197496"/>
          </a:xfrm>
        </p:grpSpPr>
        <p:sp>
          <p:nvSpPr>
            <p:cNvPr id="425" name="Freeform 439"/>
            <p:cNvSpPr/>
            <p:nvPr/>
          </p:nvSpPr>
          <p:spPr>
            <a:xfrm>
              <a:off x="4139340" y="5592661"/>
              <a:ext cx="203346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43" y="15840"/>
                  </a:moveTo>
                  <a:cubicBezTo>
                    <a:pt x="5009" y="15840"/>
                    <a:pt x="2817" y="11520"/>
                    <a:pt x="2504" y="10080"/>
                  </a:cubicBezTo>
                  <a:cubicBezTo>
                    <a:pt x="2504" y="1440"/>
                    <a:pt x="2504" y="1440"/>
                    <a:pt x="2504" y="1440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80"/>
                    <a:pt x="0" y="10080"/>
                    <a:pt x="0" y="10080"/>
                  </a:cubicBezTo>
                  <a:cubicBezTo>
                    <a:pt x="0" y="15840"/>
                    <a:pt x="4070" y="21600"/>
                    <a:pt x="10643" y="21600"/>
                  </a:cubicBezTo>
                  <a:cubicBezTo>
                    <a:pt x="17530" y="21600"/>
                    <a:pt x="21600" y="15840"/>
                    <a:pt x="21600" y="10080"/>
                  </a:cubicBezTo>
                  <a:cubicBezTo>
                    <a:pt x="21600" y="720"/>
                    <a:pt x="21600" y="720"/>
                    <a:pt x="21600" y="720"/>
                  </a:cubicBezTo>
                  <a:cubicBezTo>
                    <a:pt x="19096" y="2160"/>
                    <a:pt x="19096" y="2160"/>
                    <a:pt x="19096" y="2160"/>
                  </a:cubicBezTo>
                  <a:cubicBezTo>
                    <a:pt x="19096" y="10080"/>
                    <a:pt x="19096" y="10080"/>
                    <a:pt x="19096" y="10080"/>
                  </a:cubicBezTo>
                  <a:cubicBezTo>
                    <a:pt x="18783" y="11520"/>
                    <a:pt x="16278" y="15840"/>
                    <a:pt x="10643" y="1584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6" name="Freeform 440"/>
            <p:cNvSpPr/>
            <p:nvPr/>
          </p:nvSpPr>
          <p:spPr>
            <a:xfrm>
              <a:off x="4061806" y="5493183"/>
              <a:ext cx="358416" cy="112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37"/>
                  </a:moveTo>
                  <a:cubicBezTo>
                    <a:pt x="21600" y="11368"/>
                    <a:pt x="21600" y="9663"/>
                    <a:pt x="20707" y="9095"/>
                  </a:cubicBezTo>
                  <a:cubicBezTo>
                    <a:pt x="12496" y="568"/>
                    <a:pt x="12496" y="568"/>
                    <a:pt x="12496" y="568"/>
                  </a:cubicBezTo>
                  <a:cubicBezTo>
                    <a:pt x="11960" y="0"/>
                    <a:pt x="10889" y="0"/>
                    <a:pt x="10175" y="0"/>
                  </a:cubicBezTo>
                  <a:cubicBezTo>
                    <a:pt x="893" y="6253"/>
                    <a:pt x="893" y="6253"/>
                    <a:pt x="893" y="6253"/>
                  </a:cubicBezTo>
                  <a:cubicBezTo>
                    <a:pt x="179" y="6821"/>
                    <a:pt x="0" y="8526"/>
                    <a:pt x="0" y="9095"/>
                  </a:cubicBezTo>
                  <a:cubicBezTo>
                    <a:pt x="0" y="10232"/>
                    <a:pt x="0" y="11937"/>
                    <a:pt x="893" y="12505"/>
                  </a:cubicBezTo>
                  <a:cubicBezTo>
                    <a:pt x="1785" y="13642"/>
                    <a:pt x="1785" y="13642"/>
                    <a:pt x="1785" y="13642"/>
                  </a:cubicBezTo>
                  <a:cubicBezTo>
                    <a:pt x="1964" y="12505"/>
                    <a:pt x="2321" y="11368"/>
                    <a:pt x="2678" y="11368"/>
                  </a:cubicBezTo>
                  <a:cubicBezTo>
                    <a:pt x="3749" y="10800"/>
                    <a:pt x="3749" y="10800"/>
                    <a:pt x="3749" y="10800"/>
                  </a:cubicBezTo>
                  <a:cubicBezTo>
                    <a:pt x="2856" y="9663"/>
                    <a:pt x="2856" y="9663"/>
                    <a:pt x="2856" y="9663"/>
                  </a:cubicBezTo>
                  <a:cubicBezTo>
                    <a:pt x="10532" y="4547"/>
                    <a:pt x="10532" y="4547"/>
                    <a:pt x="10532" y="4547"/>
                  </a:cubicBezTo>
                  <a:cubicBezTo>
                    <a:pt x="10889" y="4547"/>
                    <a:pt x="11782" y="4547"/>
                    <a:pt x="12139" y="5116"/>
                  </a:cubicBezTo>
                  <a:cubicBezTo>
                    <a:pt x="18744" y="11937"/>
                    <a:pt x="18744" y="11937"/>
                    <a:pt x="18744" y="11937"/>
                  </a:cubicBezTo>
                  <a:cubicBezTo>
                    <a:pt x="11068" y="17053"/>
                    <a:pt x="11068" y="17053"/>
                    <a:pt x="11068" y="17053"/>
                  </a:cubicBezTo>
                  <a:cubicBezTo>
                    <a:pt x="10532" y="17053"/>
                    <a:pt x="9818" y="17053"/>
                    <a:pt x="9461" y="16484"/>
                  </a:cubicBezTo>
                  <a:cubicBezTo>
                    <a:pt x="9283" y="16484"/>
                    <a:pt x="9283" y="16484"/>
                    <a:pt x="9283" y="16484"/>
                  </a:cubicBezTo>
                  <a:cubicBezTo>
                    <a:pt x="6426" y="18189"/>
                    <a:pt x="6426" y="18189"/>
                    <a:pt x="6426" y="18189"/>
                  </a:cubicBezTo>
                  <a:cubicBezTo>
                    <a:pt x="8926" y="21032"/>
                    <a:pt x="8926" y="21032"/>
                    <a:pt x="8926" y="21032"/>
                  </a:cubicBezTo>
                  <a:cubicBezTo>
                    <a:pt x="9461" y="21032"/>
                    <a:pt x="9997" y="21600"/>
                    <a:pt x="10532" y="21600"/>
                  </a:cubicBezTo>
                  <a:cubicBezTo>
                    <a:pt x="10532" y="21600"/>
                    <a:pt x="10532" y="21600"/>
                    <a:pt x="10532" y="21600"/>
                  </a:cubicBezTo>
                  <a:cubicBezTo>
                    <a:pt x="10711" y="21600"/>
                    <a:pt x="11068" y="21600"/>
                    <a:pt x="11246" y="21032"/>
                  </a:cubicBezTo>
                  <a:cubicBezTo>
                    <a:pt x="20529" y="14779"/>
                    <a:pt x="20529" y="14779"/>
                    <a:pt x="20529" y="14779"/>
                  </a:cubicBezTo>
                  <a:cubicBezTo>
                    <a:pt x="21421" y="14211"/>
                    <a:pt x="21600" y="13074"/>
                    <a:pt x="21600" y="1193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7" name="Freeform 441"/>
            <p:cNvSpPr/>
            <p:nvPr/>
          </p:nvSpPr>
          <p:spPr>
            <a:xfrm>
              <a:off x="4080105" y="5537071"/>
              <a:ext cx="172623" cy="15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0" h="21600" extrusionOk="0">
                  <a:moveTo>
                    <a:pt x="21142" y="1246"/>
                  </a:moveTo>
                  <a:cubicBezTo>
                    <a:pt x="21142" y="415"/>
                    <a:pt x="20410" y="0"/>
                    <a:pt x="19677" y="0"/>
                  </a:cubicBezTo>
                  <a:cubicBezTo>
                    <a:pt x="3569" y="3738"/>
                    <a:pt x="3569" y="3738"/>
                    <a:pt x="3569" y="3738"/>
                  </a:cubicBezTo>
                  <a:cubicBezTo>
                    <a:pt x="2837" y="3738"/>
                    <a:pt x="2471" y="4569"/>
                    <a:pt x="2471" y="5400"/>
                  </a:cubicBezTo>
                  <a:cubicBezTo>
                    <a:pt x="2471" y="16615"/>
                    <a:pt x="2471" y="16615"/>
                    <a:pt x="2471" y="16615"/>
                  </a:cubicBezTo>
                  <a:cubicBezTo>
                    <a:pt x="1006" y="18277"/>
                    <a:pt x="1006" y="18277"/>
                    <a:pt x="1006" y="18277"/>
                  </a:cubicBezTo>
                  <a:cubicBezTo>
                    <a:pt x="274" y="19108"/>
                    <a:pt x="274" y="19108"/>
                    <a:pt x="274" y="19108"/>
                  </a:cubicBezTo>
                  <a:cubicBezTo>
                    <a:pt x="-92" y="19523"/>
                    <a:pt x="-92" y="20769"/>
                    <a:pt x="274" y="21185"/>
                  </a:cubicBezTo>
                  <a:cubicBezTo>
                    <a:pt x="640" y="21600"/>
                    <a:pt x="1006" y="21600"/>
                    <a:pt x="1372" y="21600"/>
                  </a:cubicBezTo>
                  <a:cubicBezTo>
                    <a:pt x="1739" y="21600"/>
                    <a:pt x="2105" y="21600"/>
                    <a:pt x="2471" y="21185"/>
                  </a:cubicBezTo>
                  <a:cubicBezTo>
                    <a:pt x="2837" y="21185"/>
                    <a:pt x="2837" y="21185"/>
                    <a:pt x="2837" y="21185"/>
                  </a:cubicBezTo>
                  <a:cubicBezTo>
                    <a:pt x="2837" y="21600"/>
                    <a:pt x="3203" y="21600"/>
                    <a:pt x="3935" y="21600"/>
                  </a:cubicBezTo>
                  <a:cubicBezTo>
                    <a:pt x="4301" y="21600"/>
                    <a:pt x="4667" y="21600"/>
                    <a:pt x="5033" y="21185"/>
                  </a:cubicBezTo>
                  <a:cubicBezTo>
                    <a:pt x="5400" y="21185"/>
                    <a:pt x="5400" y="21185"/>
                    <a:pt x="5400" y="21185"/>
                  </a:cubicBezTo>
                  <a:cubicBezTo>
                    <a:pt x="5766" y="21600"/>
                    <a:pt x="6132" y="21600"/>
                    <a:pt x="6498" y="21600"/>
                  </a:cubicBezTo>
                  <a:cubicBezTo>
                    <a:pt x="6864" y="21600"/>
                    <a:pt x="7230" y="21600"/>
                    <a:pt x="7230" y="21185"/>
                  </a:cubicBezTo>
                  <a:cubicBezTo>
                    <a:pt x="7962" y="20769"/>
                    <a:pt x="7962" y="19523"/>
                    <a:pt x="7230" y="19108"/>
                  </a:cubicBezTo>
                  <a:cubicBezTo>
                    <a:pt x="6864" y="18277"/>
                    <a:pt x="6864" y="18277"/>
                    <a:pt x="6864" y="18277"/>
                  </a:cubicBezTo>
                  <a:cubicBezTo>
                    <a:pt x="5400" y="16615"/>
                    <a:pt x="5400" y="16615"/>
                    <a:pt x="5400" y="16615"/>
                  </a:cubicBezTo>
                  <a:cubicBezTo>
                    <a:pt x="5400" y="6646"/>
                    <a:pt x="5400" y="6646"/>
                    <a:pt x="5400" y="6646"/>
                  </a:cubicBezTo>
                  <a:cubicBezTo>
                    <a:pt x="20044" y="3323"/>
                    <a:pt x="20044" y="3323"/>
                    <a:pt x="20044" y="3323"/>
                  </a:cubicBezTo>
                  <a:cubicBezTo>
                    <a:pt x="20776" y="2908"/>
                    <a:pt x="21508" y="2077"/>
                    <a:pt x="21142" y="124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8" name="组合 587"/>
          <p:cNvGrpSpPr/>
          <p:nvPr/>
        </p:nvGrpSpPr>
        <p:grpSpPr>
          <a:xfrm>
            <a:off x="5259173" y="4876307"/>
            <a:ext cx="367193" cy="352565"/>
            <a:chOff x="4588458" y="5403945"/>
            <a:chExt cx="367193" cy="352565"/>
          </a:xfrm>
        </p:grpSpPr>
        <p:sp>
          <p:nvSpPr>
            <p:cNvPr id="428" name="Freeform 442"/>
            <p:cNvSpPr/>
            <p:nvPr/>
          </p:nvSpPr>
          <p:spPr>
            <a:xfrm>
              <a:off x="4623568" y="5403945"/>
              <a:ext cx="332083" cy="313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0" y="4483"/>
                  </a:moveTo>
                  <a:cubicBezTo>
                    <a:pt x="13500" y="2649"/>
                    <a:pt x="13500" y="2649"/>
                    <a:pt x="13500" y="2649"/>
                  </a:cubicBezTo>
                  <a:cubicBezTo>
                    <a:pt x="10800" y="3872"/>
                    <a:pt x="10800" y="3872"/>
                    <a:pt x="10800" y="3872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771" y="0"/>
                    <a:pt x="579" y="0"/>
                    <a:pt x="386" y="204"/>
                  </a:cubicBezTo>
                  <a:cubicBezTo>
                    <a:pt x="0" y="408"/>
                    <a:pt x="0" y="611"/>
                    <a:pt x="0" y="815"/>
                  </a:cubicBezTo>
                  <a:cubicBezTo>
                    <a:pt x="0" y="16913"/>
                    <a:pt x="0" y="16913"/>
                    <a:pt x="0" y="16913"/>
                  </a:cubicBezTo>
                  <a:cubicBezTo>
                    <a:pt x="0" y="17321"/>
                    <a:pt x="193" y="17525"/>
                    <a:pt x="386" y="17728"/>
                  </a:cubicBezTo>
                  <a:cubicBezTo>
                    <a:pt x="10414" y="21600"/>
                    <a:pt x="10414" y="21600"/>
                    <a:pt x="10414" y="21600"/>
                  </a:cubicBezTo>
                  <a:cubicBezTo>
                    <a:pt x="10414" y="21600"/>
                    <a:pt x="10414" y="21600"/>
                    <a:pt x="10414" y="21600"/>
                  </a:cubicBezTo>
                  <a:cubicBezTo>
                    <a:pt x="10607" y="21600"/>
                    <a:pt x="10607" y="21600"/>
                    <a:pt x="10800" y="21600"/>
                  </a:cubicBezTo>
                  <a:cubicBezTo>
                    <a:pt x="10800" y="21600"/>
                    <a:pt x="10993" y="21600"/>
                    <a:pt x="10993" y="21600"/>
                  </a:cubicBezTo>
                  <a:cubicBezTo>
                    <a:pt x="10993" y="21600"/>
                    <a:pt x="10993" y="21600"/>
                    <a:pt x="10993" y="21600"/>
                  </a:cubicBezTo>
                  <a:cubicBezTo>
                    <a:pt x="21021" y="17728"/>
                    <a:pt x="21021" y="17728"/>
                    <a:pt x="21021" y="17728"/>
                  </a:cubicBezTo>
                  <a:cubicBezTo>
                    <a:pt x="21407" y="17525"/>
                    <a:pt x="21600" y="17321"/>
                    <a:pt x="21600" y="16913"/>
                  </a:cubicBezTo>
                  <a:cubicBezTo>
                    <a:pt x="21600" y="815"/>
                    <a:pt x="21600" y="815"/>
                    <a:pt x="21600" y="815"/>
                  </a:cubicBezTo>
                  <a:cubicBezTo>
                    <a:pt x="21600" y="611"/>
                    <a:pt x="21407" y="408"/>
                    <a:pt x="21214" y="204"/>
                  </a:cubicBezTo>
                  <a:cubicBezTo>
                    <a:pt x="21021" y="0"/>
                    <a:pt x="20829" y="0"/>
                    <a:pt x="20443" y="0"/>
                  </a:cubicBezTo>
                  <a:cubicBezTo>
                    <a:pt x="16586" y="1630"/>
                    <a:pt x="16586" y="1630"/>
                    <a:pt x="16586" y="1630"/>
                  </a:cubicBezTo>
                  <a:cubicBezTo>
                    <a:pt x="16586" y="3260"/>
                    <a:pt x="16586" y="3260"/>
                    <a:pt x="16586" y="3260"/>
                  </a:cubicBezTo>
                  <a:cubicBezTo>
                    <a:pt x="20057" y="2038"/>
                    <a:pt x="20057" y="2038"/>
                    <a:pt x="20057" y="2038"/>
                  </a:cubicBezTo>
                  <a:cubicBezTo>
                    <a:pt x="20057" y="16302"/>
                    <a:pt x="20057" y="16302"/>
                    <a:pt x="20057" y="16302"/>
                  </a:cubicBezTo>
                  <a:cubicBezTo>
                    <a:pt x="11571" y="19562"/>
                    <a:pt x="11571" y="19562"/>
                    <a:pt x="11571" y="19562"/>
                  </a:cubicBezTo>
                  <a:cubicBezTo>
                    <a:pt x="11571" y="5298"/>
                    <a:pt x="11571" y="5298"/>
                    <a:pt x="11571" y="5298"/>
                  </a:cubicBezTo>
                  <a:lnTo>
                    <a:pt x="13500" y="4483"/>
                  </a:lnTo>
                  <a:close/>
                  <a:moveTo>
                    <a:pt x="1543" y="2038"/>
                  </a:moveTo>
                  <a:cubicBezTo>
                    <a:pt x="10029" y="5298"/>
                    <a:pt x="10029" y="5298"/>
                    <a:pt x="10029" y="5298"/>
                  </a:cubicBezTo>
                  <a:cubicBezTo>
                    <a:pt x="10029" y="19562"/>
                    <a:pt x="10029" y="19562"/>
                    <a:pt x="10029" y="19562"/>
                  </a:cubicBezTo>
                  <a:cubicBezTo>
                    <a:pt x="1543" y="16302"/>
                    <a:pt x="1543" y="16302"/>
                    <a:pt x="1543" y="16302"/>
                  </a:cubicBezTo>
                  <a:lnTo>
                    <a:pt x="1543" y="203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29" name="Freeform 443"/>
            <p:cNvSpPr/>
            <p:nvPr/>
          </p:nvSpPr>
          <p:spPr>
            <a:xfrm>
              <a:off x="4843007" y="5412722"/>
              <a:ext cx="23407" cy="177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160"/>
                  </a:moveTo>
                  <a:cubicBezTo>
                    <a:pt x="21600" y="1440"/>
                    <a:pt x="21600" y="1440"/>
                    <a:pt x="21600" y="1440"/>
                  </a:cubicBezTo>
                  <a:cubicBezTo>
                    <a:pt x="21600" y="720"/>
                    <a:pt x="18900" y="0"/>
                    <a:pt x="10800" y="0"/>
                  </a:cubicBezTo>
                  <a:cubicBezTo>
                    <a:pt x="5400" y="0"/>
                    <a:pt x="0" y="720"/>
                    <a:pt x="0" y="1440"/>
                  </a:cubicBezTo>
                  <a:cubicBezTo>
                    <a:pt x="0" y="20160"/>
                    <a:pt x="0" y="20160"/>
                    <a:pt x="0" y="20160"/>
                  </a:cubicBezTo>
                  <a:cubicBezTo>
                    <a:pt x="0" y="20880"/>
                    <a:pt x="5400" y="21600"/>
                    <a:pt x="10800" y="21600"/>
                  </a:cubicBezTo>
                  <a:cubicBezTo>
                    <a:pt x="18900" y="21600"/>
                    <a:pt x="21600" y="20880"/>
                    <a:pt x="21600" y="2016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0" name="Freeform 444"/>
            <p:cNvSpPr/>
            <p:nvPr/>
          </p:nvSpPr>
          <p:spPr>
            <a:xfrm>
              <a:off x="4588458" y="5418574"/>
              <a:ext cx="361342" cy="337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" y="0"/>
                  </a:moveTo>
                  <a:cubicBezTo>
                    <a:pt x="354" y="0"/>
                    <a:pt x="0" y="379"/>
                    <a:pt x="0" y="758"/>
                  </a:cubicBezTo>
                  <a:cubicBezTo>
                    <a:pt x="0" y="16484"/>
                    <a:pt x="0" y="16484"/>
                    <a:pt x="0" y="16484"/>
                  </a:cubicBezTo>
                  <a:cubicBezTo>
                    <a:pt x="0" y="16863"/>
                    <a:pt x="177" y="17053"/>
                    <a:pt x="531" y="17242"/>
                  </a:cubicBezTo>
                  <a:cubicBezTo>
                    <a:pt x="11685" y="21600"/>
                    <a:pt x="11685" y="21600"/>
                    <a:pt x="11685" y="21600"/>
                  </a:cubicBezTo>
                  <a:cubicBezTo>
                    <a:pt x="11862" y="21600"/>
                    <a:pt x="11862" y="21600"/>
                    <a:pt x="12039" y="21600"/>
                  </a:cubicBezTo>
                  <a:cubicBezTo>
                    <a:pt x="12039" y="21600"/>
                    <a:pt x="12216" y="21600"/>
                    <a:pt x="12216" y="21600"/>
                  </a:cubicBezTo>
                  <a:cubicBezTo>
                    <a:pt x="21069" y="18189"/>
                    <a:pt x="21069" y="18189"/>
                    <a:pt x="21069" y="18189"/>
                  </a:cubicBezTo>
                  <a:cubicBezTo>
                    <a:pt x="21423" y="18000"/>
                    <a:pt x="21600" y="17621"/>
                    <a:pt x="21600" y="17242"/>
                  </a:cubicBezTo>
                  <a:cubicBezTo>
                    <a:pt x="21423" y="16863"/>
                    <a:pt x="21069" y="16674"/>
                    <a:pt x="20538" y="16674"/>
                  </a:cubicBezTo>
                  <a:cubicBezTo>
                    <a:pt x="12039" y="20084"/>
                    <a:pt x="12039" y="20084"/>
                    <a:pt x="12039" y="20084"/>
                  </a:cubicBezTo>
                  <a:cubicBezTo>
                    <a:pt x="1416" y="15916"/>
                    <a:pt x="1416" y="15916"/>
                    <a:pt x="1416" y="15916"/>
                  </a:cubicBezTo>
                  <a:cubicBezTo>
                    <a:pt x="1416" y="758"/>
                    <a:pt x="1416" y="758"/>
                    <a:pt x="1416" y="758"/>
                  </a:cubicBezTo>
                  <a:cubicBezTo>
                    <a:pt x="1416" y="379"/>
                    <a:pt x="1062" y="0"/>
                    <a:pt x="708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89" name="组合 588"/>
          <p:cNvGrpSpPr/>
          <p:nvPr/>
        </p:nvGrpSpPr>
        <p:grpSpPr>
          <a:xfrm>
            <a:off x="5792023" y="4848511"/>
            <a:ext cx="373045" cy="408156"/>
            <a:chOff x="5120962" y="5362983"/>
            <a:chExt cx="373045" cy="408156"/>
          </a:xfrm>
        </p:grpSpPr>
        <p:sp>
          <p:nvSpPr>
            <p:cNvPr id="431" name="Freeform 445"/>
            <p:cNvSpPr/>
            <p:nvPr/>
          </p:nvSpPr>
          <p:spPr>
            <a:xfrm>
              <a:off x="5218977" y="5362983"/>
              <a:ext cx="275030" cy="307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77" y="19938"/>
                  </a:moveTo>
                  <a:cubicBezTo>
                    <a:pt x="19045" y="19938"/>
                    <a:pt x="19045" y="19938"/>
                    <a:pt x="19045" y="19938"/>
                  </a:cubicBezTo>
                  <a:cubicBezTo>
                    <a:pt x="19045" y="21600"/>
                    <a:pt x="19045" y="21600"/>
                    <a:pt x="19045" y="21600"/>
                  </a:cubicBezTo>
                  <a:cubicBezTo>
                    <a:pt x="19277" y="21600"/>
                    <a:pt x="19277" y="21600"/>
                    <a:pt x="19277" y="21600"/>
                  </a:cubicBezTo>
                  <a:cubicBezTo>
                    <a:pt x="20439" y="21600"/>
                    <a:pt x="21600" y="20769"/>
                    <a:pt x="21600" y="19523"/>
                  </a:cubicBezTo>
                  <a:cubicBezTo>
                    <a:pt x="21600" y="2077"/>
                    <a:pt x="21600" y="2077"/>
                    <a:pt x="21600" y="2077"/>
                  </a:cubicBezTo>
                  <a:cubicBezTo>
                    <a:pt x="21600" y="831"/>
                    <a:pt x="20439" y="0"/>
                    <a:pt x="19277" y="0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1161" y="0"/>
                    <a:pt x="0" y="831"/>
                    <a:pt x="0" y="2077"/>
                  </a:cubicBezTo>
                  <a:cubicBezTo>
                    <a:pt x="0" y="6646"/>
                    <a:pt x="0" y="6646"/>
                    <a:pt x="0" y="6646"/>
                  </a:cubicBezTo>
                  <a:cubicBezTo>
                    <a:pt x="1858" y="6646"/>
                    <a:pt x="1858" y="6646"/>
                    <a:pt x="1858" y="6646"/>
                  </a:cubicBezTo>
                  <a:cubicBezTo>
                    <a:pt x="1858" y="2077"/>
                    <a:pt x="1858" y="2077"/>
                    <a:pt x="1858" y="2077"/>
                  </a:cubicBezTo>
                  <a:cubicBezTo>
                    <a:pt x="1858" y="1869"/>
                    <a:pt x="2090" y="1662"/>
                    <a:pt x="2323" y="1662"/>
                  </a:cubicBezTo>
                  <a:cubicBezTo>
                    <a:pt x="19277" y="1662"/>
                    <a:pt x="19277" y="1662"/>
                    <a:pt x="19277" y="1662"/>
                  </a:cubicBezTo>
                  <a:cubicBezTo>
                    <a:pt x="19510" y="1662"/>
                    <a:pt x="19742" y="1869"/>
                    <a:pt x="19742" y="2077"/>
                  </a:cubicBezTo>
                  <a:cubicBezTo>
                    <a:pt x="19742" y="19523"/>
                    <a:pt x="19742" y="19523"/>
                    <a:pt x="19742" y="19523"/>
                  </a:cubicBezTo>
                  <a:cubicBezTo>
                    <a:pt x="19742" y="19731"/>
                    <a:pt x="19510" y="19938"/>
                    <a:pt x="19277" y="1993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2" name="Freeform 446"/>
            <p:cNvSpPr/>
            <p:nvPr/>
          </p:nvSpPr>
          <p:spPr>
            <a:xfrm>
              <a:off x="5251161" y="5398093"/>
              <a:ext cx="20773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89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89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3" name="Freeform 447"/>
            <p:cNvSpPr/>
            <p:nvPr/>
          </p:nvSpPr>
          <p:spPr>
            <a:xfrm>
              <a:off x="5251161" y="5433203"/>
              <a:ext cx="20773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6" y="0"/>
                  </a:moveTo>
                  <a:cubicBezTo>
                    <a:pt x="1234" y="0"/>
                    <a:pt x="1234" y="0"/>
                    <a:pt x="1234" y="0"/>
                  </a:cubicBezTo>
                  <a:cubicBezTo>
                    <a:pt x="617" y="0"/>
                    <a:pt x="0" y="5400"/>
                    <a:pt x="0" y="10800"/>
                  </a:cubicBezTo>
                  <a:cubicBezTo>
                    <a:pt x="0" y="18900"/>
                    <a:pt x="617" y="21600"/>
                    <a:pt x="1234" y="21600"/>
                  </a:cubicBezTo>
                  <a:cubicBezTo>
                    <a:pt x="20366" y="21600"/>
                    <a:pt x="20366" y="21600"/>
                    <a:pt x="20366" y="21600"/>
                  </a:cubicBezTo>
                  <a:cubicBezTo>
                    <a:pt x="20983" y="21600"/>
                    <a:pt x="21600" y="18900"/>
                    <a:pt x="21600" y="10800"/>
                  </a:cubicBezTo>
                  <a:cubicBezTo>
                    <a:pt x="21600" y="5400"/>
                    <a:pt x="20983" y="0"/>
                    <a:pt x="2036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4" name="Freeform 448"/>
            <p:cNvSpPr/>
            <p:nvPr/>
          </p:nvSpPr>
          <p:spPr>
            <a:xfrm>
              <a:off x="5280420" y="5468313"/>
              <a:ext cx="178477" cy="24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400"/>
                    <a:pt x="20880" y="0"/>
                    <a:pt x="20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20" y="5400"/>
                    <a:pt x="1080" y="8100"/>
                    <a:pt x="1440" y="13500"/>
                  </a:cubicBezTo>
                  <a:cubicBezTo>
                    <a:pt x="2160" y="21600"/>
                    <a:pt x="2160" y="21600"/>
                    <a:pt x="2160" y="21600"/>
                  </a:cubicBezTo>
                  <a:cubicBezTo>
                    <a:pt x="2160" y="21600"/>
                    <a:pt x="2160" y="21600"/>
                    <a:pt x="2160" y="21600"/>
                  </a:cubicBezTo>
                  <a:cubicBezTo>
                    <a:pt x="20160" y="21600"/>
                    <a:pt x="20160" y="21600"/>
                    <a:pt x="20160" y="21600"/>
                  </a:cubicBezTo>
                  <a:cubicBezTo>
                    <a:pt x="20880" y="21600"/>
                    <a:pt x="21600" y="18900"/>
                    <a:pt x="216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5" name="Freeform 449"/>
            <p:cNvSpPr/>
            <p:nvPr/>
          </p:nvSpPr>
          <p:spPr>
            <a:xfrm>
              <a:off x="5120962" y="5468313"/>
              <a:ext cx="329158" cy="302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482"/>
                  </a:moveTo>
                  <a:cubicBezTo>
                    <a:pt x="21600" y="4659"/>
                    <a:pt x="21600" y="4659"/>
                    <a:pt x="21600" y="4659"/>
                  </a:cubicBezTo>
                  <a:cubicBezTo>
                    <a:pt x="21600" y="3600"/>
                    <a:pt x="20822" y="2753"/>
                    <a:pt x="19654" y="2753"/>
                  </a:cubicBezTo>
                  <a:cubicBezTo>
                    <a:pt x="11870" y="2753"/>
                    <a:pt x="11870" y="2753"/>
                    <a:pt x="11870" y="2753"/>
                  </a:cubicBezTo>
                  <a:cubicBezTo>
                    <a:pt x="11481" y="2753"/>
                    <a:pt x="11092" y="2329"/>
                    <a:pt x="10897" y="2118"/>
                  </a:cubicBezTo>
                  <a:cubicBezTo>
                    <a:pt x="10703" y="1482"/>
                    <a:pt x="10703" y="1482"/>
                    <a:pt x="10703" y="1482"/>
                  </a:cubicBezTo>
                  <a:cubicBezTo>
                    <a:pt x="10314" y="635"/>
                    <a:pt x="9146" y="0"/>
                    <a:pt x="8368" y="0"/>
                  </a:cubicBezTo>
                  <a:cubicBezTo>
                    <a:pt x="1946" y="0"/>
                    <a:pt x="1946" y="0"/>
                    <a:pt x="1946" y="0"/>
                  </a:cubicBezTo>
                  <a:cubicBezTo>
                    <a:pt x="973" y="0"/>
                    <a:pt x="0" y="847"/>
                    <a:pt x="0" y="1906"/>
                  </a:cubicBezTo>
                  <a:cubicBezTo>
                    <a:pt x="0" y="19482"/>
                    <a:pt x="0" y="19482"/>
                    <a:pt x="0" y="19482"/>
                  </a:cubicBezTo>
                  <a:cubicBezTo>
                    <a:pt x="0" y="20541"/>
                    <a:pt x="973" y="21600"/>
                    <a:pt x="1946" y="21600"/>
                  </a:cubicBezTo>
                  <a:cubicBezTo>
                    <a:pt x="19654" y="21600"/>
                    <a:pt x="19654" y="21600"/>
                    <a:pt x="19654" y="21600"/>
                  </a:cubicBezTo>
                  <a:cubicBezTo>
                    <a:pt x="20822" y="21600"/>
                    <a:pt x="21600" y="20541"/>
                    <a:pt x="21600" y="19482"/>
                  </a:cubicBezTo>
                  <a:close/>
                  <a:moveTo>
                    <a:pt x="1557" y="19482"/>
                  </a:moveTo>
                  <a:cubicBezTo>
                    <a:pt x="1557" y="1906"/>
                    <a:pt x="1557" y="1906"/>
                    <a:pt x="1557" y="1906"/>
                  </a:cubicBezTo>
                  <a:cubicBezTo>
                    <a:pt x="1557" y="1906"/>
                    <a:pt x="1751" y="1694"/>
                    <a:pt x="1946" y="1694"/>
                  </a:cubicBezTo>
                  <a:cubicBezTo>
                    <a:pt x="8368" y="1694"/>
                    <a:pt x="8368" y="1694"/>
                    <a:pt x="8368" y="1694"/>
                  </a:cubicBezTo>
                  <a:cubicBezTo>
                    <a:pt x="8562" y="1694"/>
                    <a:pt x="9146" y="1906"/>
                    <a:pt x="9146" y="2329"/>
                  </a:cubicBezTo>
                  <a:cubicBezTo>
                    <a:pt x="9535" y="2965"/>
                    <a:pt x="9535" y="2965"/>
                    <a:pt x="9535" y="2965"/>
                  </a:cubicBezTo>
                  <a:cubicBezTo>
                    <a:pt x="9924" y="3812"/>
                    <a:pt x="10897" y="4447"/>
                    <a:pt x="11870" y="4447"/>
                  </a:cubicBezTo>
                  <a:cubicBezTo>
                    <a:pt x="19654" y="4447"/>
                    <a:pt x="19654" y="4447"/>
                    <a:pt x="19654" y="4447"/>
                  </a:cubicBezTo>
                  <a:cubicBezTo>
                    <a:pt x="19849" y="4447"/>
                    <a:pt x="20043" y="4659"/>
                    <a:pt x="20043" y="4659"/>
                  </a:cubicBezTo>
                  <a:cubicBezTo>
                    <a:pt x="20043" y="19482"/>
                    <a:pt x="20043" y="19482"/>
                    <a:pt x="20043" y="19482"/>
                  </a:cubicBezTo>
                  <a:cubicBezTo>
                    <a:pt x="20043" y="19694"/>
                    <a:pt x="19849" y="19906"/>
                    <a:pt x="19654" y="19906"/>
                  </a:cubicBezTo>
                  <a:cubicBezTo>
                    <a:pt x="1946" y="19906"/>
                    <a:pt x="1946" y="19906"/>
                    <a:pt x="1946" y="19906"/>
                  </a:cubicBezTo>
                  <a:cubicBezTo>
                    <a:pt x="1751" y="19906"/>
                    <a:pt x="1557" y="19694"/>
                    <a:pt x="1557" y="1948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436" name="Freeform 450"/>
          <p:cNvSpPr/>
          <p:nvPr/>
        </p:nvSpPr>
        <p:spPr>
          <a:xfrm>
            <a:off x="6330725" y="4980174"/>
            <a:ext cx="405229" cy="144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92"/>
                </a:moveTo>
                <a:cubicBezTo>
                  <a:pt x="21600" y="4408"/>
                  <a:pt x="21600" y="4408"/>
                  <a:pt x="21600" y="4408"/>
                </a:cubicBezTo>
                <a:cubicBezTo>
                  <a:pt x="21600" y="2204"/>
                  <a:pt x="20812" y="0"/>
                  <a:pt x="20023" y="0"/>
                </a:cubicBezTo>
                <a:cubicBezTo>
                  <a:pt x="1577" y="0"/>
                  <a:pt x="1577" y="0"/>
                  <a:pt x="1577" y="0"/>
                </a:cubicBezTo>
                <a:cubicBezTo>
                  <a:pt x="788" y="0"/>
                  <a:pt x="0" y="2204"/>
                  <a:pt x="0" y="4408"/>
                </a:cubicBezTo>
                <a:cubicBezTo>
                  <a:pt x="0" y="17192"/>
                  <a:pt x="0" y="17192"/>
                  <a:pt x="0" y="17192"/>
                </a:cubicBezTo>
                <a:cubicBezTo>
                  <a:pt x="0" y="19396"/>
                  <a:pt x="788" y="21600"/>
                  <a:pt x="1577" y="21600"/>
                </a:cubicBezTo>
                <a:cubicBezTo>
                  <a:pt x="3153" y="21600"/>
                  <a:pt x="3153" y="21600"/>
                  <a:pt x="3153" y="21600"/>
                </a:cubicBezTo>
                <a:cubicBezTo>
                  <a:pt x="5834" y="21600"/>
                  <a:pt x="5834" y="21600"/>
                  <a:pt x="5834" y="21600"/>
                </a:cubicBezTo>
                <a:cubicBezTo>
                  <a:pt x="8356" y="21600"/>
                  <a:pt x="8356" y="21600"/>
                  <a:pt x="8356" y="21600"/>
                </a:cubicBezTo>
                <a:cubicBezTo>
                  <a:pt x="10879" y="21600"/>
                  <a:pt x="10879" y="21600"/>
                  <a:pt x="10879" y="21600"/>
                </a:cubicBezTo>
                <a:cubicBezTo>
                  <a:pt x="13401" y="21600"/>
                  <a:pt x="13401" y="21600"/>
                  <a:pt x="13401" y="21600"/>
                </a:cubicBezTo>
                <a:cubicBezTo>
                  <a:pt x="15924" y="21600"/>
                  <a:pt x="15924" y="21600"/>
                  <a:pt x="15924" y="21600"/>
                </a:cubicBezTo>
                <a:cubicBezTo>
                  <a:pt x="18447" y="21600"/>
                  <a:pt x="18447" y="21600"/>
                  <a:pt x="18447" y="21600"/>
                </a:cubicBezTo>
                <a:cubicBezTo>
                  <a:pt x="20023" y="21600"/>
                  <a:pt x="20023" y="21600"/>
                  <a:pt x="20023" y="21600"/>
                </a:cubicBezTo>
                <a:cubicBezTo>
                  <a:pt x="20812" y="21600"/>
                  <a:pt x="21600" y="19396"/>
                  <a:pt x="21600" y="17192"/>
                </a:cubicBezTo>
                <a:close/>
                <a:moveTo>
                  <a:pt x="20339" y="17192"/>
                </a:moveTo>
                <a:cubicBezTo>
                  <a:pt x="20339" y="17633"/>
                  <a:pt x="20181" y="18073"/>
                  <a:pt x="20023" y="18073"/>
                </a:cubicBezTo>
                <a:cubicBezTo>
                  <a:pt x="19077" y="18073"/>
                  <a:pt x="19077" y="18073"/>
                  <a:pt x="19077" y="18073"/>
                </a:cubicBezTo>
                <a:cubicBezTo>
                  <a:pt x="19077" y="14547"/>
                  <a:pt x="19077" y="14547"/>
                  <a:pt x="19077" y="14547"/>
                </a:cubicBezTo>
                <a:cubicBezTo>
                  <a:pt x="19077" y="13665"/>
                  <a:pt x="18762" y="12784"/>
                  <a:pt x="18447" y="12784"/>
                </a:cubicBezTo>
                <a:cubicBezTo>
                  <a:pt x="18131" y="12784"/>
                  <a:pt x="17816" y="13665"/>
                  <a:pt x="17816" y="14547"/>
                </a:cubicBezTo>
                <a:cubicBezTo>
                  <a:pt x="17816" y="18073"/>
                  <a:pt x="17816" y="18073"/>
                  <a:pt x="17816" y="18073"/>
                </a:cubicBezTo>
                <a:cubicBezTo>
                  <a:pt x="16555" y="18073"/>
                  <a:pt x="16555" y="18073"/>
                  <a:pt x="16555" y="18073"/>
                </a:cubicBezTo>
                <a:cubicBezTo>
                  <a:pt x="16555" y="10580"/>
                  <a:pt x="16555" y="10580"/>
                  <a:pt x="16555" y="10580"/>
                </a:cubicBezTo>
                <a:cubicBezTo>
                  <a:pt x="16555" y="9698"/>
                  <a:pt x="16239" y="8816"/>
                  <a:pt x="15924" y="8816"/>
                </a:cubicBezTo>
                <a:cubicBezTo>
                  <a:pt x="15451" y="8816"/>
                  <a:pt x="15293" y="9698"/>
                  <a:pt x="15293" y="10580"/>
                </a:cubicBezTo>
                <a:cubicBezTo>
                  <a:pt x="15293" y="18073"/>
                  <a:pt x="15293" y="18073"/>
                  <a:pt x="15293" y="18073"/>
                </a:cubicBezTo>
                <a:cubicBezTo>
                  <a:pt x="14032" y="18073"/>
                  <a:pt x="14032" y="18073"/>
                  <a:pt x="14032" y="18073"/>
                </a:cubicBezTo>
                <a:cubicBezTo>
                  <a:pt x="14032" y="14547"/>
                  <a:pt x="14032" y="14547"/>
                  <a:pt x="14032" y="14547"/>
                </a:cubicBezTo>
                <a:cubicBezTo>
                  <a:pt x="14032" y="13665"/>
                  <a:pt x="13717" y="12784"/>
                  <a:pt x="13401" y="12784"/>
                </a:cubicBezTo>
                <a:cubicBezTo>
                  <a:pt x="12928" y="12784"/>
                  <a:pt x="12771" y="13665"/>
                  <a:pt x="12771" y="14547"/>
                </a:cubicBezTo>
                <a:cubicBezTo>
                  <a:pt x="12771" y="18073"/>
                  <a:pt x="12771" y="18073"/>
                  <a:pt x="12771" y="18073"/>
                </a:cubicBezTo>
                <a:cubicBezTo>
                  <a:pt x="11509" y="18073"/>
                  <a:pt x="11509" y="18073"/>
                  <a:pt x="11509" y="18073"/>
                </a:cubicBezTo>
                <a:cubicBezTo>
                  <a:pt x="11509" y="10580"/>
                  <a:pt x="11509" y="10580"/>
                  <a:pt x="11509" y="10580"/>
                </a:cubicBezTo>
                <a:cubicBezTo>
                  <a:pt x="11509" y="9698"/>
                  <a:pt x="11194" y="8816"/>
                  <a:pt x="10879" y="8816"/>
                </a:cubicBezTo>
                <a:cubicBezTo>
                  <a:pt x="10406" y="8816"/>
                  <a:pt x="10248" y="9698"/>
                  <a:pt x="10248" y="10580"/>
                </a:cubicBezTo>
                <a:cubicBezTo>
                  <a:pt x="10248" y="18073"/>
                  <a:pt x="10248" y="18073"/>
                  <a:pt x="10248" y="18073"/>
                </a:cubicBezTo>
                <a:cubicBezTo>
                  <a:pt x="8987" y="18073"/>
                  <a:pt x="8987" y="18073"/>
                  <a:pt x="8987" y="18073"/>
                </a:cubicBezTo>
                <a:cubicBezTo>
                  <a:pt x="8987" y="14547"/>
                  <a:pt x="8987" y="14547"/>
                  <a:pt x="8987" y="14547"/>
                </a:cubicBezTo>
                <a:cubicBezTo>
                  <a:pt x="8987" y="13665"/>
                  <a:pt x="8672" y="12784"/>
                  <a:pt x="8356" y="12784"/>
                </a:cubicBezTo>
                <a:cubicBezTo>
                  <a:pt x="7883" y="12784"/>
                  <a:pt x="7726" y="13665"/>
                  <a:pt x="7726" y="14547"/>
                </a:cubicBezTo>
                <a:cubicBezTo>
                  <a:pt x="7726" y="18073"/>
                  <a:pt x="7726" y="18073"/>
                  <a:pt x="7726" y="18073"/>
                </a:cubicBezTo>
                <a:cubicBezTo>
                  <a:pt x="6464" y="18073"/>
                  <a:pt x="6464" y="18073"/>
                  <a:pt x="6464" y="18073"/>
                </a:cubicBezTo>
                <a:cubicBezTo>
                  <a:pt x="6464" y="10580"/>
                  <a:pt x="6464" y="10580"/>
                  <a:pt x="6464" y="10580"/>
                </a:cubicBezTo>
                <a:cubicBezTo>
                  <a:pt x="6464" y="9698"/>
                  <a:pt x="6149" y="8816"/>
                  <a:pt x="5834" y="8816"/>
                </a:cubicBezTo>
                <a:cubicBezTo>
                  <a:pt x="5361" y="8816"/>
                  <a:pt x="5203" y="9698"/>
                  <a:pt x="5203" y="10580"/>
                </a:cubicBezTo>
                <a:cubicBezTo>
                  <a:pt x="5203" y="18073"/>
                  <a:pt x="5203" y="18073"/>
                  <a:pt x="5203" y="18073"/>
                </a:cubicBezTo>
                <a:cubicBezTo>
                  <a:pt x="3784" y="18073"/>
                  <a:pt x="3784" y="18073"/>
                  <a:pt x="3784" y="18073"/>
                </a:cubicBezTo>
                <a:cubicBezTo>
                  <a:pt x="3784" y="14547"/>
                  <a:pt x="3784" y="14547"/>
                  <a:pt x="3784" y="14547"/>
                </a:cubicBezTo>
                <a:cubicBezTo>
                  <a:pt x="3784" y="13665"/>
                  <a:pt x="3626" y="12784"/>
                  <a:pt x="3153" y="12784"/>
                </a:cubicBezTo>
                <a:cubicBezTo>
                  <a:pt x="2838" y="12784"/>
                  <a:pt x="2523" y="13665"/>
                  <a:pt x="2523" y="14547"/>
                </a:cubicBezTo>
                <a:cubicBezTo>
                  <a:pt x="2523" y="18073"/>
                  <a:pt x="2523" y="18073"/>
                  <a:pt x="2523" y="18073"/>
                </a:cubicBezTo>
                <a:cubicBezTo>
                  <a:pt x="1577" y="18073"/>
                  <a:pt x="1577" y="18073"/>
                  <a:pt x="1577" y="18073"/>
                </a:cubicBezTo>
                <a:cubicBezTo>
                  <a:pt x="1419" y="18073"/>
                  <a:pt x="1261" y="17633"/>
                  <a:pt x="1261" y="17192"/>
                </a:cubicBezTo>
                <a:cubicBezTo>
                  <a:pt x="1261" y="4408"/>
                  <a:pt x="1261" y="4408"/>
                  <a:pt x="1261" y="4408"/>
                </a:cubicBezTo>
                <a:cubicBezTo>
                  <a:pt x="1261" y="3967"/>
                  <a:pt x="1419" y="3527"/>
                  <a:pt x="1577" y="3527"/>
                </a:cubicBezTo>
                <a:cubicBezTo>
                  <a:pt x="20023" y="3527"/>
                  <a:pt x="20023" y="3527"/>
                  <a:pt x="20023" y="3527"/>
                </a:cubicBezTo>
                <a:cubicBezTo>
                  <a:pt x="20181" y="3527"/>
                  <a:pt x="20339" y="3967"/>
                  <a:pt x="20339" y="4408"/>
                </a:cubicBezTo>
                <a:lnTo>
                  <a:pt x="20339" y="17192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90" name="组合 589"/>
          <p:cNvGrpSpPr/>
          <p:nvPr/>
        </p:nvGrpSpPr>
        <p:grpSpPr>
          <a:xfrm>
            <a:off x="7496613" y="4925315"/>
            <a:ext cx="431562" cy="254549"/>
            <a:chOff x="6686289" y="5450759"/>
            <a:chExt cx="431562" cy="254549"/>
          </a:xfrm>
        </p:grpSpPr>
        <p:sp>
          <p:nvSpPr>
            <p:cNvPr id="437" name="Freeform 451"/>
            <p:cNvSpPr/>
            <p:nvPr/>
          </p:nvSpPr>
          <p:spPr>
            <a:xfrm>
              <a:off x="6733102" y="5450759"/>
              <a:ext cx="384749" cy="25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88"/>
                  </a:moveTo>
                  <a:cubicBezTo>
                    <a:pt x="21600" y="2512"/>
                    <a:pt x="21600" y="2512"/>
                    <a:pt x="21600" y="2512"/>
                  </a:cubicBezTo>
                  <a:cubicBezTo>
                    <a:pt x="21600" y="1005"/>
                    <a:pt x="20769" y="0"/>
                    <a:pt x="19938" y="0"/>
                  </a:cubicBezTo>
                  <a:cubicBezTo>
                    <a:pt x="1662" y="0"/>
                    <a:pt x="1662" y="0"/>
                    <a:pt x="1662" y="0"/>
                  </a:cubicBezTo>
                  <a:cubicBezTo>
                    <a:pt x="665" y="0"/>
                    <a:pt x="0" y="1005"/>
                    <a:pt x="0" y="2512"/>
                  </a:cubicBezTo>
                  <a:cubicBezTo>
                    <a:pt x="0" y="4521"/>
                    <a:pt x="0" y="4521"/>
                    <a:pt x="0" y="4521"/>
                  </a:cubicBezTo>
                  <a:cubicBezTo>
                    <a:pt x="1329" y="4521"/>
                    <a:pt x="1329" y="4521"/>
                    <a:pt x="1329" y="4521"/>
                  </a:cubicBezTo>
                  <a:cubicBezTo>
                    <a:pt x="1329" y="2763"/>
                    <a:pt x="1329" y="2763"/>
                    <a:pt x="1329" y="2763"/>
                  </a:cubicBezTo>
                  <a:cubicBezTo>
                    <a:pt x="7809" y="10298"/>
                    <a:pt x="7809" y="10298"/>
                    <a:pt x="7809" y="10298"/>
                  </a:cubicBezTo>
                  <a:cubicBezTo>
                    <a:pt x="1329" y="18084"/>
                    <a:pt x="1329" y="18084"/>
                    <a:pt x="1329" y="18084"/>
                  </a:cubicBezTo>
                  <a:cubicBezTo>
                    <a:pt x="1329" y="16828"/>
                    <a:pt x="1329" y="16828"/>
                    <a:pt x="1329" y="16828"/>
                  </a:cubicBezTo>
                  <a:cubicBezTo>
                    <a:pt x="0" y="16828"/>
                    <a:pt x="0" y="16828"/>
                    <a:pt x="0" y="16828"/>
                  </a:cubicBezTo>
                  <a:cubicBezTo>
                    <a:pt x="0" y="19088"/>
                    <a:pt x="0" y="19088"/>
                    <a:pt x="0" y="19088"/>
                  </a:cubicBezTo>
                  <a:cubicBezTo>
                    <a:pt x="0" y="20344"/>
                    <a:pt x="665" y="21600"/>
                    <a:pt x="1662" y="21600"/>
                  </a:cubicBezTo>
                  <a:cubicBezTo>
                    <a:pt x="19938" y="21600"/>
                    <a:pt x="19938" y="21600"/>
                    <a:pt x="19938" y="21600"/>
                  </a:cubicBezTo>
                  <a:cubicBezTo>
                    <a:pt x="20769" y="21600"/>
                    <a:pt x="21600" y="20344"/>
                    <a:pt x="21600" y="19088"/>
                  </a:cubicBezTo>
                  <a:close/>
                  <a:moveTo>
                    <a:pt x="20271" y="18084"/>
                  </a:moveTo>
                  <a:cubicBezTo>
                    <a:pt x="13791" y="10298"/>
                    <a:pt x="13791" y="10298"/>
                    <a:pt x="13791" y="10298"/>
                  </a:cubicBezTo>
                  <a:cubicBezTo>
                    <a:pt x="20271" y="2763"/>
                    <a:pt x="20271" y="2763"/>
                    <a:pt x="20271" y="2763"/>
                  </a:cubicBezTo>
                  <a:lnTo>
                    <a:pt x="20271" y="18084"/>
                  </a:lnTo>
                  <a:close/>
                  <a:moveTo>
                    <a:pt x="2825" y="2009"/>
                  </a:moveTo>
                  <a:cubicBezTo>
                    <a:pt x="18775" y="2009"/>
                    <a:pt x="18775" y="2009"/>
                    <a:pt x="18775" y="2009"/>
                  </a:cubicBezTo>
                  <a:cubicBezTo>
                    <a:pt x="11132" y="10800"/>
                    <a:pt x="11132" y="10800"/>
                    <a:pt x="11132" y="10800"/>
                  </a:cubicBezTo>
                  <a:cubicBezTo>
                    <a:pt x="10966" y="10800"/>
                    <a:pt x="10634" y="10800"/>
                    <a:pt x="10468" y="10800"/>
                  </a:cubicBezTo>
                  <a:lnTo>
                    <a:pt x="2825" y="2009"/>
                  </a:lnTo>
                  <a:close/>
                  <a:moveTo>
                    <a:pt x="2160" y="19591"/>
                  </a:moveTo>
                  <a:cubicBezTo>
                    <a:pt x="8806" y="11553"/>
                    <a:pt x="8806" y="11553"/>
                    <a:pt x="8806" y="11553"/>
                  </a:cubicBezTo>
                  <a:cubicBezTo>
                    <a:pt x="9637" y="12307"/>
                    <a:pt x="9637" y="12307"/>
                    <a:pt x="9637" y="12307"/>
                  </a:cubicBezTo>
                  <a:cubicBezTo>
                    <a:pt x="9969" y="12558"/>
                    <a:pt x="10302" y="12809"/>
                    <a:pt x="10800" y="12809"/>
                  </a:cubicBezTo>
                  <a:cubicBezTo>
                    <a:pt x="11132" y="12809"/>
                    <a:pt x="11631" y="12558"/>
                    <a:pt x="11963" y="12307"/>
                  </a:cubicBezTo>
                  <a:cubicBezTo>
                    <a:pt x="12628" y="11553"/>
                    <a:pt x="12628" y="11553"/>
                    <a:pt x="12628" y="11553"/>
                  </a:cubicBezTo>
                  <a:cubicBezTo>
                    <a:pt x="19274" y="19591"/>
                    <a:pt x="19274" y="19591"/>
                    <a:pt x="19274" y="19591"/>
                  </a:cubicBezTo>
                  <a:lnTo>
                    <a:pt x="2160" y="1959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8" name="Freeform 452"/>
            <p:cNvSpPr/>
            <p:nvPr/>
          </p:nvSpPr>
          <p:spPr>
            <a:xfrm>
              <a:off x="6695066" y="5566329"/>
              <a:ext cx="98016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82" y="0"/>
                  </a:moveTo>
                  <a:cubicBezTo>
                    <a:pt x="2618" y="0"/>
                    <a:pt x="2618" y="0"/>
                    <a:pt x="2618" y="0"/>
                  </a:cubicBezTo>
                  <a:cubicBezTo>
                    <a:pt x="1309" y="0"/>
                    <a:pt x="0" y="5400"/>
                    <a:pt x="0" y="10800"/>
                  </a:cubicBezTo>
                  <a:cubicBezTo>
                    <a:pt x="0" y="16200"/>
                    <a:pt x="1309" y="21600"/>
                    <a:pt x="2618" y="21600"/>
                  </a:cubicBezTo>
                  <a:cubicBezTo>
                    <a:pt x="18982" y="21600"/>
                    <a:pt x="18982" y="21600"/>
                    <a:pt x="18982" y="21600"/>
                  </a:cubicBezTo>
                  <a:cubicBezTo>
                    <a:pt x="20945" y="21600"/>
                    <a:pt x="21600" y="16200"/>
                    <a:pt x="21600" y="10800"/>
                  </a:cubicBezTo>
                  <a:cubicBezTo>
                    <a:pt x="21600" y="5400"/>
                    <a:pt x="20945" y="0"/>
                    <a:pt x="18982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39" name="Freeform 453"/>
            <p:cNvSpPr/>
            <p:nvPr/>
          </p:nvSpPr>
          <p:spPr>
            <a:xfrm>
              <a:off x="6686289" y="5614606"/>
              <a:ext cx="9216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21600"/>
                  </a:moveTo>
                  <a:cubicBezTo>
                    <a:pt x="18813" y="21600"/>
                    <a:pt x="18813" y="21600"/>
                    <a:pt x="18813" y="21600"/>
                  </a:cubicBezTo>
                  <a:cubicBezTo>
                    <a:pt x="20206" y="21600"/>
                    <a:pt x="21600" y="18900"/>
                    <a:pt x="21600" y="10800"/>
                  </a:cubicBezTo>
                  <a:cubicBezTo>
                    <a:pt x="21600" y="5400"/>
                    <a:pt x="20206" y="0"/>
                    <a:pt x="18813" y="0"/>
                  </a:cubicBezTo>
                  <a:cubicBezTo>
                    <a:pt x="2787" y="0"/>
                    <a:pt x="2787" y="0"/>
                    <a:pt x="2787" y="0"/>
                  </a:cubicBezTo>
                  <a:cubicBezTo>
                    <a:pt x="697" y="0"/>
                    <a:pt x="0" y="5400"/>
                    <a:pt x="0" y="10800"/>
                  </a:cubicBezTo>
                  <a:cubicBezTo>
                    <a:pt x="0" y="18900"/>
                    <a:pt x="697" y="21600"/>
                    <a:pt x="2787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0" name="Freeform 454"/>
            <p:cNvSpPr/>
            <p:nvPr/>
          </p:nvSpPr>
          <p:spPr>
            <a:xfrm>
              <a:off x="6686289" y="5516589"/>
              <a:ext cx="9216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21600"/>
                  </a:moveTo>
                  <a:cubicBezTo>
                    <a:pt x="18813" y="21600"/>
                    <a:pt x="18813" y="21600"/>
                    <a:pt x="18813" y="21600"/>
                  </a:cubicBezTo>
                  <a:cubicBezTo>
                    <a:pt x="20206" y="21600"/>
                    <a:pt x="21600" y="18900"/>
                    <a:pt x="21600" y="10800"/>
                  </a:cubicBezTo>
                  <a:cubicBezTo>
                    <a:pt x="21600" y="5400"/>
                    <a:pt x="20206" y="0"/>
                    <a:pt x="18813" y="0"/>
                  </a:cubicBezTo>
                  <a:cubicBezTo>
                    <a:pt x="2787" y="0"/>
                    <a:pt x="2787" y="0"/>
                    <a:pt x="2787" y="0"/>
                  </a:cubicBezTo>
                  <a:cubicBezTo>
                    <a:pt x="697" y="0"/>
                    <a:pt x="0" y="5400"/>
                    <a:pt x="0" y="10800"/>
                  </a:cubicBezTo>
                  <a:cubicBezTo>
                    <a:pt x="0" y="18900"/>
                    <a:pt x="697" y="21600"/>
                    <a:pt x="2787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91" name="组合 590"/>
          <p:cNvGrpSpPr/>
          <p:nvPr/>
        </p:nvGrpSpPr>
        <p:grpSpPr>
          <a:xfrm>
            <a:off x="8574017" y="4938481"/>
            <a:ext cx="434487" cy="228217"/>
            <a:chOff x="7742519" y="5441981"/>
            <a:chExt cx="434487" cy="228217"/>
          </a:xfrm>
        </p:grpSpPr>
        <p:sp>
          <p:nvSpPr>
            <p:cNvPr id="441" name="Freeform 455"/>
            <p:cNvSpPr/>
            <p:nvPr/>
          </p:nvSpPr>
          <p:spPr>
            <a:xfrm>
              <a:off x="8083413" y="5494187"/>
              <a:ext cx="63309" cy="69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2" h="21291" extrusionOk="0">
                  <a:moveTo>
                    <a:pt x="13254" y="19491"/>
                  </a:moveTo>
                  <a:cubicBezTo>
                    <a:pt x="14236" y="20391"/>
                    <a:pt x="15218" y="21291"/>
                    <a:pt x="17182" y="21291"/>
                  </a:cubicBezTo>
                  <a:cubicBezTo>
                    <a:pt x="17182" y="21291"/>
                    <a:pt x="18164" y="20391"/>
                    <a:pt x="19145" y="20391"/>
                  </a:cubicBezTo>
                  <a:cubicBezTo>
                    <a:pt x="21109" y="19491"/>
                    <a:pt x="21109" y="16791"/>
                    <a:pt x="20127" y="15891"/>
                  </a:cubicBezTo>
                  <a:cubicBezTo>
                    <a:pt x="16200" y="10491"/>
                    <a:pt x="12273" y="5091"/>
                    <a:pt x="6382" y="591"/>
                  </a:cubicBezTo>
                  <a:cubicBezTo>
                    <a:pt x="5400" y="-309"/>
                    <a:pt x="2454" y="-309"/>
                    <a:pt x="1473" y="1491"/>
                  </a:cubicBezTo>
                  <a:cubicBezTo>
                    <a:pt x="-491" y="2391"/>
                    <a:pt x="-491" y="5091"/>
                    <a:pt x="1473" y="5991"/>
                  </a:cubicBezTo>
                  <a:cubicBezTo>
                    <a:pt x="6382" y="10491"/>
                    <a:pt x="10309" y="14091"/>
                    <a:pt x="13254" y="1949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2" name="Freeform 456"/>
            <p:cNvSpPr/>
            <p:nvPr/>
          </p:nvSpPr>
          <p:spPr>
            <a:xfrm>
              <a:off x="8146650" y="5591923"/>
              <a:ext cx="30356" cy="7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3" h="21013" extrusionOk="0">
                  <a:moveTo>
                    <a:pt x="4664" y="17813"/>
                  </a:moveTo>
                  <a:cubicBezTo>
                    <a:pt x="4664" y="20213"/>
                    <a:pt x="8591" y="21013"/>
                    <a:pt x="12518" y="21013"/>
                  </a:cubicBezTo>
                  <a:cubicBezTo>
                    <a:pt x="16446" y="21013"/>
                    <a:pt x="20373" y="20213"/>
                    <a:pt x="20373" y="17813"/>
                  </a:cubicBezTo>
                  <a:cubicBezTo>
                    <a:pt x="20373" y="13013"/>
                    <a:pt x="18409" y="7413"/>
                    <a:pt x="14482" y="2613"/>
                  </a:cubicBezTo>
                  <a:cubicBezTo>
                    <a:pt x="14482" y="1013"/>
                    <a:pt x="10555" y="-587"/>
                    <a:pt x="6628" y="213"/>
                  </a:cubicBezTo>
                  <a:cubicBezTo>
                    <a:pt x="737" y="1013"/>
                    <a:pt x="-1227" y="2613"/>
                    <a:pt x="737" y="4213"/>
                  </a:cubicBezTo>
                  <a:cubicBezTo>
                    <a:pt x="2700" y="9013"/>
                    <a:pt x="4664" y="13013"/>
                    <a:pt x="4664" y="1781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3" name="Freeform 457"/>
            <p:cNvSpPr/>
            <p:nvPr/>
          </p:nvSpPr>
          <p:spPr>
            <a:xfrm>
              <a:off x="7742519" y="5588671"/>
              <a:ext cx="32185" cy="81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18" extrusionOk="0">
                  <a:moveTo>
                    <a:pt x="7855" y="21118"/>
                  </a:moveTo>
                  <a:cubicBezTo>
                    <a:pt x="11782" y="21118"/>
                    <a:pt x="15709" y="20347"/>
                    <a:pt x="15709" y="18032"/>
                  </a:cubicBezTo>
                  <a:cubicBezTo>
                    <a:pt x="15709" y="13404"/>
                    <a:pt x="17673" y="8775"/>
                    <a:pt x="21600" y="4147"/>
                  </a:cubicBezTo>
                  <a:cubicBezTo>
                    <a:pt x="21600" y="2604"/>
                    <a:pt x="19636" y="289"/>
                    <a:pt x="15709" y="289"/>
                  </a:cubicBezTo>
                  <a:cubicBezTo>
                    <a:pt x="11782" y="-482"/>
                    <a:pt x="7855" y="289"/>
                    <a:pt x="5891" y="2604"/>
                  </a:cubicBezTo>
                  <a:cubicBezTo>
                    <a:pt x="1964" y="7232"/>
                    <a:pt x="0" y="12632"/>
                    <a:pt x="0" y="18032"/>
                  </a:cubicBezTo>
                  <a:cubicBezTo>
                    <a:pt x="0" y="20347"/>
                    <a:pt x="3927" y="21118"/>
                    <a:pt x="7855" y="2111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4" name="Freeform 458"/>
            <p:cNvSpPr/>
            <p:nvPr/>
          </p:nvSpPr>
          <p:spPr>
            <a:xfrm>
              <a:off x="7979512" y="5444205"/>
              <a:ext cx="80146" cy="40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0468" extrusionOk="0">
                  <a:moveTo>
                    <a:pt x="16200" y="20468"/>
                  </a:moveTo>
                  <a:cubicBezTo>
                    <a:pt x="16971" y="20468"/>
                    <a:pt x="17743" y="20468"/>
                    <a:pt x="17743" y="20468"/>
                  </a:cubicBezTo>
                  <a:cubicBezTo>
                    <a:pt x="19286" y="20468"/>
                    <a:pt x="20057" y="20468"/>
                    <a:pt x="20829" y="17382"/>
                  </a:cubicBezTo>
                  <a:cubicBezTo>
                    <a:pt x="21600" y="14297"/>
                    <a:pt x="20829" y="11211"/>
                    <a:pt x="19286" y="9668"/>
                  </a:cubicBezTo>
                  <a:cubicBezTo>
                    <a:pt x="13886" y="5039"/>
                    <a:pt x="9257" y="1954"/>
                    <a:pt x="3857" y="411"/>
                  </a:cubicBezTo>
                  <a:cubicBezTo>
                    <a:pt x="2314" y="-1132"/>
                    <a:pt x="0" y="1954"/>
                    <a:pt x="0" y="5039"/>
                  </a:cubicBezTo>
                  <a:cubicBezTo>
                    <a:pt x="0" y="8125"/>
                    <a:pt x="771" y="11211"/>
                    <a:pt x="2314" y="12754"/>
                  </a:cubicBezTo>
                  <a:cubicBezTo>
                    <a:pt x="7714" y="12754"/>
                    <a:pt x="12343" y="15839"/>
                    <a:pt x="16200" y="2046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5" name="Freeform 459"/>
            <p:cNvSpPr/>
            <p:nvPr/>
          </p:nvSpPr>
          <p:spPr>
            <a:xfrm>
              <a:off x="7775707" y="5491720"/>
              <a:ext cx="60892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3" h="21150" extrusionOk="0">
                  <a:moveTo>
                    <a:pt x="14390" y="1350"/>
                  </a:moveTo>
                  <a:cubicBezTo>
                    <a:pt x="8499" y="4950"/>
                    <a:pt x="4572" y="9450"/>
                    <a:pt x="645" y="14850"/>
                  </a:cubicBezTo>
                  <a:cubicBezTo>
                    <a:pt x="-337" y="16650"/>
                    <a:pt x="-337" y="19350"/>
                    <a:pt x="1627" y="20250"/>
                  </a:cubicBezTo>
                  <a:cubicBezTo>
                    <a:pt x="2608" y="20250"/>
                    <a:pt x="2608" y="21150"/>
                    <a:pt x="3590" y="21150"/>
                  </a:cubicBezTo>
                  <a:cubicBezTo>
                    <a:pt x="4572" y="21150"/>
                    <a:pt x="6536" y="20250"/>
                    <a:pt x="6536" y="19350"/>
                  </a:cubicBezTo>
                  <a:cubicBezTo>
                    <a:pt x="10463" y="13950"/>
                    <a:pt x="14390" y="10350"/>
                    <a:pt x="19299" y="6750"/>
                  </a:cubicBezTo>
                  <a:cubicBezTo>
                    <a:pt x="20281" y="4950"/>
                    <a:pt x="21263" y="3150"/>
                    <a:pt x="19299" y="1350"/>
                  </a:cubicBezTo>
                  <a:cubicBezTo>
                    <a:pt x="18318" y="-450"/>
                    <a:pt x="15372" y="-450"/>
                    <a:pt x="14390" y="13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6" name="Freeform 460"/>
            <p:cNvSpPr/>
            <p:nvPr/>
          </p:nvSpPr>
          <p:spPr>
            <a:xfrm>
              <a:off x="7862792" y="5441981"/>
              <a:ext cx="80146" cy="42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600" extrusionOk="0">
                  <a:moveTo>
                    <a:pt x="21131" y="6171"/>
                  </a:moveTo>
                  <a:cubicBezTo>
                    <a:pt x="21131" y="3086"/>
                    <a:pt x="19588" y="0"/>
                    <a:pt x="18045" y="0"/>
                  </a:cubicBezTo>
                  <a:cubicBezTo>
                    <a:pt x="12645" y="1543"/>
                    <a:pt x="7245" y="4629"/>
                    <a:pt x="1845" y="9257"/>
                  </a:cubicBezTo>
                  <a:cubicBezTo>
                    <a:pt x="302" y="10800"/>
                    <a:pt x="-469" y="15429"/>
                    <a:pt x="302" y="18514"/>
                  </a:cubicBezTo>
                  <a:cubicBezTo>
                    <a:pt x="1074" y="20057"/>
                    <a:pt x="1845" y="21600"/>
                    <a:pt x="3388" y="21600"/>
                  </a:cubicBezTo>
                  <a:cubicBezTo>
                    <a:pt x="4160" y="21600"/>
                    <a:pt x="4160" y="21600"/>
                    <a:pt x="4931" y="21600"/>
                  </a:cubicBezTo>
                  <a:cubicBezTo>
                    <a:pt x="8788" y="16971"/>
                    <a:pt x="13417" y="13886"/>
                    <a:pt x="18817" y="12343"/>
                  </a:cubicBezTo>
                  <a:cubicBezTo>
                    <a:pt x="20360" y="12343"/>
                    <a:pt x="21131" y="9257"/>
                    <a:pt x="21131" y="61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7" name="Freeform 461"/>
            <p:cNvSpPr/>
            <p:nvPr/>
          </p:nvSpPr>
          <p:spPr>
            <a:xfrm>
              <a:off x="7913680" y="5549790"/>
              <a:ext cx="177446" cy="120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1" h="21419" extrusionOk="0">
                  <a:moveTo>
                    <a:pt x="20892" y="873"/>
                  </a:moveTo>
                  <a:cubicBezTo>
                    <a:pt x="20538" y="-181"/>
                    <a:pt x="19475" y="-181"/>
                    <a:pt x="19121" y="346"/>
                  </a:cubicBezTo>
                  <a:cubicBezTo>
                    <a:pt x="8498" y="12990"/>
                    <a:pt x="8498" y="12990"/>
                    <a:pt x="8498" y="12990"/>
                  </a:cubicBezTo>
                  <a:cubicBezTo>
                    <a:pt x="7790" y="11936"/>
                    <a:pt x="6728" y="11409"/>
                    <a:pt x="5666" y="11409"/>
                  </a:cubicBezTo>
                  <a:cubicBezTo>
                    <a:pt x="2479" y="11409"/>
                    <a:pt x="0" y="15097"/>
                    <a:pt x="0" y="19312"/>
                  </a:cubicBezTo>
                  <a:cubicBezTo>
                    <a:pt x="0" y="20892"/>
                    <a:pt x="708" y="21419"/>
                    <a:pt x="1416" y="21419"/>
                  </a:cubicBezTo>
                  <a:cubicBezTo>
                    <a:pt x="2479" y="21419"/>
                    <a:pt x="2833" y="20892"/>
                    <a:pt x="2833" y="19312"/>
                  </a:cubicBezTo>
                  <a:cubicBezTo>
                    <a:pt x="2833" y="17204"/>
                    <a:pt x="4249" y="15624"/>
                    <a:pt x="5666" y="15624"/>
                  </a:cubicBezTo>
                  <a:cubicBezTo>
                    <a:pt x="6728" y="15624"/>
                    <a:pt x="8144" y="17204"/>
                    <a:pt x="8144" y="19312"/>
                  </a:cubicBezTo>
                  <a:cubicBezTo>
                    <a:pt x="8144" y="20892"/>
                    <a:pt x="8498" y="21419"/>
                    <a:pt x="9561" y="21419"/>
                  </a:cubicBezTo>
                  <a:cubicBezTo>
                    <a:pt x="10269" y="21419"/>
                    <a:pt x="10977" y="20892"/>
                    <a:pt x="10977" y="19312"/>
                  </a:cubicBezTo>
                  <a:cubicBezTo>
                    <a:pt x="10977" y="18258"/>
                    <a:pt x="10623" y="17204"/>
                    <a:pt x="10269" y="16151"/>
                  </a:cubicBezTo>
                  <a:cubicBezTo>
                    <a:pt x="20892" y="3507"/>
                    <a:pt x="20892" y="3507"/>
                    <a:pt x="20892" y="3507"/>
                  </a:cubicBezTo>
                  <a:cubicBezTo>
                    <a:pt x="21246" y="2980"/>
                    <a:pt x="21600" y="1399"/>
                    <a:pt x="20892" y="87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448" name="Freeform 462"/>
          <p:cNvSpPr/>
          <p:nvPr/>
        </p:nvSpPr>
        <p:spPr>
          <a:xfrm>
            <a:off x="9174161" y="4890936"/>
            <a:ext cx="242117" cy="323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600" extrusionOk="0">
                <a:moveTo>
                  <a:pt x="16971" y="10106"/>
                </a:moveTo>
                <a:cubicBezTo>
                  <a:pt x="16714" y="10305"/>
                  <a:pt x="16714" y="10305"/>
                  <a:pt x="16714" y="10305"/>
                </a:cubicBezTo>
                <a:cubicBezTo>
                  <a:pt x="16200" y="10503"/>
                  <a:pt x="16200" y="10899"/>
                  <a:pt x="16457" y="11295"/>
                </a:cubicBezTo>
                <a:cubicBezTo>
                  <a:pt x="16457" y="11692"/>
                  <a:pt x="17229" y="11890"/>
                  <a:pt x="17743" y="11692"/>
                </a:cubicBezTo>
                <a:cubicBezTo>
                  <a:pt x="18000" y="11692"/>
                  <a:pt x="18000" y="11692"/>
                  <a:pt x="18000" y="11692"/>
                </a:cubicBezTo>
                <a:cubicBezTo>
                  <a:pt x="19029" y="11295"/>
                  <a:pt x="21600" y="10305"/>
                  <a:pt x="21086" y="7134"/>
                </a:cubicBezTo>
                <a:cubicBezTo>
                  <a:pt x="20829" y="5549"/>
                  <a:pt x="19286" y="4756"/>
                  <a:pt x="17743" y="3963"/>
                </a:cubicBezTo>
                <a:cubicBezTo>
                  <a:pt x="16200" y="3171"/>
                  <a:pt x="14657" y="2180"/>
                  <a:pt x="14657" y="793"/>
                </a:cubicBezTo>
                <a:cubicBezTo>
                  <a:pt x="14657" y="396"/>
                  <a:pt x="14143" y="0"/>
                  <a:pt x="13629" y="0"/>
                </a:cubicBezTo>
                <a:cubicBezTo>
                  <a:pt x="13114" y="0"/>
                  <a:pt x="12600" y="396"/>
                  <a:pt x="12600" y="793"/>
                </a:cubicBezTo>
                <a:cubicBezTo>
                  <a:pt x="12600" y="14466"/>
                  <a:pt x="12600" y="14466"/>
                  <a:pt x="12600" y="14466"/>
                </a:cubicBezTo>
                <a:cubicBezTo>
                  <a:pt x="11314" y="13673"/>
                  <a:pt x="9514" y="13277"/>
                  <a:pt x="7457" y="13277"/>
                </a:cubicBezTo>
                <a:cubicBezTo>
                  <a:pt x="3343" y="13277"/>
                  <a:pt x="0" y="15061"/>
                  <a:pt x="0" y="17439"/>
                </a:cubicBezTo>
                <a:cubicBezTo>
                  <a:pt x="0" y="19618"/>
                  <a:pt x="3343" y="21600"/>
                  <a:pt x="7457" y="21600"/>
                </a:cubicBezTo>
                <a:cubicBezTo>
                  <a:pt x="11571" y="21600"/>
                  <a:pt x="14657" y="19618"/>
                  <a:pt x="14657" y="17439"/>
                </a:cubicBezTo>
                <a:cubicBezTo>
                  <a:pt x="14657" y="4161"/>
                  <a:pt x="14657" y="4161"/>
                  <a:pt x="14657" y="4161"/>
                </a:cubicBezTo>
                <a:cubicBezTo>
                  <a:pt x="15171" y="4558"/>
                  <a:pt x="15943" y="4954"/>
                  <a:pt x="16457" y="5152"/>
                </a:cubicBezTo>
                <a:cubicBezTo>
                  <a:pt x="17743" y="5945"/>
                  <a:pt x="19029" y="6539"/>
                  <a:pt x="19029" y="7332"/>
                </a:cubicBezTo>
                <a:cubicBezTo>
                  <a:pt x="19286" y="9314"/>
                  <a:pt x="18257" y="9710"/>
                  <a:pt x="16971" y="10106"/>
                </a:cubicBezTo>
                <a:close/>
                <a:moveTo>
                  <a:pt x="7457" y="20015"/>
                </a:moveTo>
                <a:cubicBezTo>
                  <a:pt x="4629" y="20015"/>
                  <a:pt x="2057" y="18826"/>
                  <a:pt x="2057" y="17439"/>
                </a:cubicBezTo>
                <a:cubicBezTo>
                  <a:pt x="2057" y="16051"/>
                  <a:pt x="4629" y="14862"/>
                  <a:pt x="7457" y="14862"/>
                </a:cubicBezTo>
                <a:cubicBezTo>
                  <a:pt x="10286" y="14862"/>
                  <a:pt x="12600" y="16051"/>
                  <a:pt x="12600" y="17439"/>
                </a:cubicBezTo>
                <a:cubicBezTo>
                  <a:pt x="12600" y="18826"/>
                  <a:pt x="10286" y="20015"/>
                  <a:pt x="7457" y="20015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449" name="Freeform 463"/>
          <p:cNvSpPr/>
          <p:nvPr/>
        </p:nvSpPr>
        <p:spPr>
          <a:xfrm>
            <a:off x="9581935" y="4871355"/>
            <a:ext cx="384749" cy="362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93" extrusionOk="0">
                <a:moveTo>
                  <a:pt x="16782" y="11483"/>
                </a:moveTo>
                <a:cubicBezTo>
                  <a:pt x="14123" y="11483"/>
                  <a:pt x="12129" y="13064"/>
                  <a:pt x="12129" y="15171"/>
                </a:cubicBezTo>
                <a:cubicBezTo>
                  <a:pt x="12129" y="17278"/>
                  <a:pt x="14123" y="18859"/>
                  <a:pt x="16782" y="18859"/>
                </a:cubicBezTo>
                <a:cubicBezTo>
                  <a:pt x="19440" y="18859"/>
                  <a:pt x="21600" y="17278"/>
                  <a:pt x="21600" y="15171"/>
                </a:cubicBezTo>
                <a:cubicBezTo>
                  <a:pt x="21600" y="1473"/>
                  <a:pt x="21600" y="1473"/>
                  <a:pt x="21600" y="1473"/>
                </a:cubicBezTo>
                <a:cubicBezTo>
                  <a:pt x="21600" y="1122"/>
                  <a:pt x="21434" y="595"/>
                  <a:pt x="21102" y="420"/>
                </a:cubicBezTo>
                <a:cubicBezTo>
                  <a:pt x="20769" y="69"/>
                  <a:pt x="20271" y="-107"/>
                  <a:pt x="19772" y="69"/>
                </a:cubicBezTo>
                <a:cubicBezTo>
                  <a:pt x="9471" y="2352"/>
                  <a:pt x="9471" y="2352"/>
                  <a:pt x="9471" y="2352"/>
                </a:cubicBezTo>
                <a:cubicBezTo>
                  <a:pt x="8640" y="2527"/>
                  <a:pt x="7975" y="3405"/>
                  <a:pt x="7975" y="4283"/>
                </a:cubicBezTo>
                <a:cubicBezTo>
                  <a:pt x="7975" y="15171"/>
                  <a:pt x="7975" y="15171"/>
                  <a:pt x="7975" y="15171"/>
                </a:cubicBezTo>
                <a:cubicBezTo>
                  <a:pt x="7145" y="14469"/>
                  <a:pt x="5982" y="14117"/>
                  <a:pt x="4652" y="14117"/>
                </a:cubicBezTo>
                <a:cubicBezTo>
                  <a:pt x="1994" y="14117"/>
                  <a:pt x="0" y="15698"/>
                  <a:pt x="0" y="17805"/>
                </a:cubicBezTo>
                <a:cubicBezTo>
                  <a:pt x="0" y="19913"/>
                  <a:pt x="1994" y="21493"/>
                  <a:pt x="4652" y="21493"/>
                </a:cubicBezTo>
                <a:cubicBezTo>
                  <a:pt x="7311" y="21493"/>
                  <a:pt x="9305" y="19913"/>
                  <a:pt x="9305" y="17805"/>
                </a:cubicBezTo>
                <a:cubicBezTo>
                  <a:pt x="9305" y="4283"/>
                  <a:pt x="9305" y="4283"/>
                  <a:pt x="9305" y="4283"/>
                </a:cubicBezTo>
                <a:cubicBezTo>
                  <a:pt x="9305" y="3932"/>
                  <a:pt x="9637" y="3756"/>
                  <a:pt x="9803" y="3756"/>
                </a:cubicBezTo>
                <a:cubicBezTo>
                  <a:pt x="20105" y="1473"/>
                  <a:pt x="20105" y="1473"/>
                  <a:pt x="20105" y="1473"/>
                </a:cubicBezTo>
                <a:cubicBezTo>
                  <a:pt x="20105" y="1473"/>
                  <a:pt x="20271" y="1473"/>
                  <a:pt x="20271" y="1473"/>
                </a:cubicBezTo>
                <a:cubicBezTo>
                  <a:pt x="20271" y="1473"/>
                  <a:pt x="20271" y="1473"/>
                  <a:pt x="20271" y="1473"/>
                </a:cubicBezTo>
                <a:cubicBezTo>
                  <a:pt x="20271" y="12537"/>
                  <a:pt x="20271" y="12537"/>
                  <a:pt x="20271" y="12537"/>
                </a:cubicBezTo>
                <a:cubicBezTo>
                  <a:pt x="19440" y="11834"/>
                  <a:pt x="18111" y="11483"/>
                  <a:pt x="16782" y="11483"/>
                </a:cubicBezTo>
                <a:close/>
                <a:moveTo>
                  <a:pt x="4652" y="20088"/>
                </a:moveTo>
                <a:cubicBezTo>
                  <a:pt x="2825" y="20088"/>
                  <a:pt x="1329" y="19034"/>
                  <a:pt x="1329" y="17805"/>
                </a:cubicBezTo>
                <a:cubicBezTo>
                  <a:pt x="1329" y="16576"/>
                  <a:pt x="2825" y="15522"/>
                  <a:pt x="4652" y="15522"/>
                </a:cubicBezTo>
                <a:cubicBezTo>
                  <a:pt x="6480" y="15522"/>
                  <a:pt x="7975" y="16576"/>
                  <a:pt x="7975" y="17805"/>
                </a:cubicBezTo>
                <a:cubicBezTo>
                  <a:pt x="7975" y="19034"/>
                  <a:pt x="6480" y="20088"/>
                  <a:pt x="4652" y="20088"/>
                </a:cubicBezTo>
                <a:close/>
                <a:moveTo>
                  <a:pt x="16782" y="17454"/>
                </a:moveTo>
                <a:cubicBezTo>
                  <a:pt x="14954" y="17454"/>
                  <a:pt x="13458" y="16400"/>
                  <a:pt x="13458" y="15171"/>
                </a:cubicBezTo>
                <a:cubicBezTo>
                  <a:pt x="13458" y="13942"/>
                  <a:pt x="14954" y="12888"/>
                  <a:pt x="16782" y="12888"/>
                </a:cubicBezTo>
                <a:cubicBezTo>
                  <a:pt x="18609" y="12888"/>
                  <a:pt x="20271" y="13942"/>
                  <a:pt x="20271" y="15171"/>
                </a:cubicBezTo>
                <a:cubicBezTo>
                  <a:pt x="20271" y="16400"/>
                  <a:pt x="18609" y="17454"/>
                  <a:pt x="16782" y="17454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96" name="组合 595"/>
          <p:cNvGrpSpPr/>
          <p:nvPr/>
        </p:nvGrpSpPr>
        <p:grpSpPr>
          <a:xfrm>
            <a:off x="598040" y="4873381"/>
            <a:ext cx="358416" cy="358417"/>
            <a:chOff x="6188895" y="5933523"/>
            <a:chExt cx="358416" cy="358417"/>
          </a:xfrm>
        </p:grpSpPr>
        <p:sp>
          <p:nvSpPr>
            <p:cNvPr id="476" name="Freeform 490"/>
            <p:cNvSpPr/>
            <p:nvPr/>
          </p:nvSpPr>
          <p:spPr>
            <a:xfrm>
              <a:off x="6188895" y="5933523"/>
              <a:ext cx="358416" cy="358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1" y="0"/>
                  </a:moveTo>
                  <a:cubicBezTo>
                    <a:pt x="4820" y="0"/>
                    <a:pt x="0" y="4820"/>
                    <a:pt x="0" y="10889"/>
                  </a:cubicBezTo>
                  <a:cubicBezTo>
                    <a:pt x="0" y="16780"/>
                    <a:pt x="4820" y="21600"/>
                    <a:pt x="10711" y="21600"/>
                  </a:cubicBezTo>
                  <a:cubicBezTo>
                    <a:pt x="16780" y="21600"/>
                    <a:pt x="21600" y="16780"/>
                    <a:pt x="21600" y="10889"/>
                  </a:cubicBezTo>
                  <a:cubicBezTo>
                    <a:pt x="21600" y="4820"/>
                    <a:pt x="16780" y="0"/>
                    <a:pt x="10711" y="0"/>
                  </a:cubicBezTo>
                  <a:close/>
                  <a:moveTo>
                    <a:pt x="10711" y="20172"/>
                  </a:moveTo>
                  <a:cubicBezTo>
                    <a:pt x="5712" y="20172"/>
                    <a:pt x="1428" y="15888"/>
                    <a:pt x="1428" y="10889"/>
                  </a:cubicBezTo>
                  <a:cubicBezTo>
                    <a:pt x="1428" y="5712"/>
                    <a:pt x="5712" y="1428"/>
                    <a:pt x="10711" y="1428"/>
                  </a:cubicBezTo>
                  <a:cubicBezTo>
                    <a:pt x="15888" y="1428"/>
                    <a:pt x="20172" y="5712"/>
                    <a:pt x="20172" y="10889"/>
                  </a:cubicBezTo>
                  <a:cubicBezTo>
                    <a:pt x="20172" y="15888"/>
                    <a:pt x="15888" y="20172"/>
                    <a:pt x="10711" y="2017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7" name="Freeform 491"/>
            <p:cNvSpPr/>
            <p:nvPr/>
          </p:nvSpPr>
          <p:spPr>
            <a:xfrm>
              <a:off x="6297484" y="5968633"/>
              <a:ext cx="140107" cy="286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7" h="21600" extrusionOk="0">
                  <a:moveTo>
                    <a:pt x="10527" y="9130"/>
                  </a:moveTo>
                  <a:cubicBezTo>
                    <a:pt x="6027" y="9130"/>
                    <a:pt x="3777" y="8239"/>
                    <a:pt x="3777" y="6903"/>
                  </a:cubicBezTo>
                  <a:cubicBezTo>
                    <a:pt x="3777" y="5790"/>
                    <a:pt x="6927" y="4899"/>
                    <a:pt x="10527" y="4899"/>
                  </a:cubicBezTo>
                  <a:cubicBezTo>
                    <a:pt x="13227" y="4899"/>
                    <a:pt x="15477" y="5344"/>
                    <a:pt x="16377" y="6235"/>
                  </a:cubicBezTo>
                  <a:cubicBezTo>
                    <a:pt x="16827" y="6680"/>
                    <a:pt x="18177" y="6903"/>
                    <a:pt x="19077" y="6458"/>
                  </a:cubicBezTo>
                  <a:cubicBezTo>
                    <a:pt x="19977" y="6235"/>
                    <a:pt x="19977" y="5790"/>
                    <a:pt x="19527" y="5344"/>
                  </a:cubicBezTo>
                  <a:cubicBezTo>
                    <a:pt x="18177" y="4231"/>
                    <a:pt x="15477" y="3340"/>
                    <a:pt x="12327" y="3118"/>
                  </a:cubicBezTo>
                  <a:cubicBezTo>
                    <a:pt x="12327" y="891"/>
                    <a:pt x="12327" y="891"/>
                    <a:pt x="12327" y="891"/>
                  </a:cubicBezTo>
                  <a:cubicBezTo>
                    <a:pt x="12327" y="445"/>
                    <a:pt x="11427" y="0"/>
                    <a:pt x="10527" y="0"/>
                  </a:cubicBezTo>
                  <a:cubicBezTo>
                    <a:pt x="9177" y="0"/>
                    <a:pt x="8727" y="445"/>
                    <a:pt x="8727" y="891"/>
                  </a:cubicBezTo>
                  <a:cubicBezTo>
                    <a:pt x="8727" y="3118"/>
                    <a:pt x="8727" y="3118"/>
                    <a:pt x="8727" y="3118"/>
                  </a:cubicBezTo>
                  <a:cubicBezTo>
                    <a:pt x="3777" y="3563"/>
                    <a:pt x="177" y="5122"/>
                    <a:pt x="177" y="6903"/>
                  </a:cubicBezTo>
                  <a:cubicBezTo>
                    <a:pt x="177" y="8907"/>
                    <a:pt x="2877" y="10911"/>
                    <a:pt x="10527" y="10911"/>
                  </a:cubicBezTo>
                  <a:cubicBezTo>
                    <a:pt x="15027" y="10911"/>
                    <a:pt x="17727" y="12025"/>
                    <a:pt x="17727" y="13806"/>
                  </a:cubicBezTo>
                  <a:cubicBezTo>
                    <a:pt x="17727" y="15365"/>
                    <a:pt x="14577" y="16701"/>
                    <a:pt x="10527" y="16701"/>
                  </a:cubicBezTo>
                  <a:cubicBezTo>
                    <a:pt x="7377" y="16701"/>
                    <a:pt x="4677" y="16033"/>
                    <a:pt x="3327" y="14920"/>
                  </a:cubicBezTo>
                  <a:cubicBezTo>
                    <a:pt x="2877" y="14474"/>
                    <a:pt x="1977" y="14252"/>
                    <a:pt x="1077" y="14474"/>
                  </a:cubicBezTo>
                  <a:cubicBezTo>
                    <a:pt x="177" y="14920"/>
                    <a:pt x="-273" y="15365"/>
                    <a:pt x="177" y="15810"/>
                  </a:cubicBezTo>
                  <a:cubicBezTo>
                    <a:pt x="1527" y="17146"/>
                    <a:pt x="4677" y="18260"/>
                    <a:pt x="8727" y="18482"/>
                  </a:cubicBezTo>
                  <a:cubicBezTo>
                    <a:pt x="8727" y="20709"/>
                    <a:pt x="8727" y="20709"/>
                    <a:pt x="8727" y="20709"/>
                  </a:cubicBezTo>
                  <a:cubicBezTo>
                    <a:pt x="8727" y="21155"/>
                    <a:pt x="9177" y="21600"/>
                    <a:pt x="10527" y="21600"/>
                  </a:cubicBezTo>
                  <a:cubicBezTo>
                    <a:pt x="11427" y="21600"/>
                    <a:pt x="12327" y="21155"/>
                    <a:pt x="12327" y="20709"/>
                  </a:cubicBezTo>
                  <a:cubicBezTo>
                    <a:pt x="12327" y="18482"/>
                    <a:pt x="12327" y="18482"/>
                    <a:pt x="12327" y="18482"/>
                  </a:cubicBezTo>
                  <a:cubicBezTo>
                    <a:pt x="17277" y="18037"/>
                    <a:pt x="21327" y="16256"/>
                    <a:pt x="21327" y="13806"/>
                  </a:cubicBezTo>
                  <a:cubicBezTo>
                    <a:pt x="21327" y="11579"/>
                    <a:pt x="18627" y="9130"/>
                    <a:pt x="10527" y="913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95" name="组合 594"/>
          <p:cNvGrpSpPr/>
          <p:nvPr/>
        </p:nvGrpSpPr>
        <p:grpSpPr>
          <a:xfrm>
            <a:off x="1122113" y="4847049"/>
            <a:ext cx="299899" cy="411081"/>
            <a:chOff x="6759435" y="5898413"/>
            <a:chExt cx="299899" cy="411081"/>
          </a:xfrm>
        </p:grpSpPr>
        <p:sp>
          <p:nvSpPr>
            <p:cNvPr id="478" name="Freeform 492"/>
            <p:cNvSpPr/>
            <p:nvPr/>
          </p:nvSpPr>
          <p:spPr>
            <a:xfrm>
              <a:off x="6759435" y="5898413"/>
              <a:ext cx="299899" cy="292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29" y="20727"/>
                  </a:moveTo>
                  <a:cubicBezTo>
                    <a:pt x="14329" y="15491"/>
                    <a:pt x="14329" y="15491"/>
                    <a:pt x="14329" y="15491"/>
                  </a:cubicBezTo>
                  <a:cubicBezTo>
                    <a:pt x="21386" y="4145"/>
                    <a:pt x="21386" y="4145"/>
                    <a:pt x="21386" y="4145"/>
                  </a:cubicBezTo>
                  <a:cubicBezTo>
                    <a:pt x="21600" y="4145"/>
                    <a:pt x="21600" y="3927"/>
                    <a:pt x="21600" y="3709"/>
                  </a:cubicBezTo>
                  <a:cubicBezTo>
                    <a:pt x="21600" y="873"/>
                    <a:pt x="21600" y="873"/>
                    <a:pt x="21600" y="873"/>
                  </a:cubicBezTo>
                  <a:cubicBezTo>
                    <a:pt x="21600" y="436"/>
                    <a:pt x="21172" y="0"/>
                    <a:pt x="20745" y="0"/>
                  </a:cubicBezTo>
                  <a:cubicBezTo>
                    <a:pt x="855" y="0"/>
                    <a:pt x="855" y="0"/>
                    <a:pt x="855" y="0"/>
                  </a:cubicBezTo>
                  <a:cubicBezTo>
                    <a:pt x="428" y="0"/>
                    <a:pt x="0" y="436"/>
                    <a:pt x="0" y="873"/>
                  </a:cubicBezTo>
                  <a:cubicBezTo>
                    <a:pt x="0" y="3709"/>
                    <a:pt x="0" y="3709"/>
                    <a:pt x="0" y="3709"/>
                  </a:cubicBezTo>
                  <a:cubicBezTo>
                    <a:pt x="0" y="3927"/>
                    <a:pt x="0" y="4145"/>
                    <a:pt x="0" y="4145"/>
                  </a:cubicBezTo>
                  <a:cubicBezTo>
                    <a:pt x="7271" y="15491"/>
                    <a:pt x="7271" y="15491"/>
                    <a:pt x="7271" y="15491"/>
                  </a:cubicBezTo>
                  <a:cubicBezTo>
                    <a:pt x="7271" y="20727"/>
                    <a:pt x="7271" y="20727"/>
                    <a:pt x="7271" y="20727"/>
                  </a:cubicBezTo>
                  <a:cubicBezTo>
                    <a:pt x="7271" y="21164"/>
                    <a:pt x="7699" y="21600"/>
                    <a:pt x="8127" y="21600"/>
                  </a:cubicBezTo>
                  <a:cubicBezTo>
                    <a:pt x="13473" y="21600"/>
                    <a:pt x="13473" y="21600"/>
                    <a:pt x="13473" y="21600"/>
                  </a:cubicBezTo>
                  <a:cubicBezTo>
                    <a:pt x="13901" y="21600"/>
                    <a:pt x="14329" y="21164"/>
                    <a:pt x="14329" y="20727"/>
                  </a:cubicBezTo>
                  <a:close/>
                  <a:moveTo>
                    <a:pt x="12618" y="15273"/>
                  </a:moveTo>
                  <a:cubicBezTo>
                    <a:pt x="12618" y="19855"/>
                    <a:pt x="12618" y="19855"/>
                    <a:pt x="12618" y="19855"/>
                  </a:cubicBezTo>
                  <a:cubicBezTo>
                    <a:pt x="8982" y="19855"/>
                    <a:pt x="8982" y="19855"/>
                    <a:pt x="8982" y="19855"/>
                  </a:cubicBezTo>
                  <a:cubicBezTo>
                    <a:pt x="8982" y="15273"/>
                    <a:pt x="8982" y="15273"/>
                    <a:pt x="8982" y="15273"/>
                  </a:cubicBezTo>
                  <a:cubicBezTo>
                    <a:pt x="8982" y="15055"/>
                    <a:pt x="8982" y="14836"/>
                    <a:pt x="8768" y="14836"/>
                  </a:cubicBezTo>
                  <a:cubicBezTo>
                    <a:pt x="1711" y="3491"/>
                    <a:pt x="1711" y="3491"/>
                    <a:pt x="1711" y="3491"/>
                  </a:cubicBezTo>
                  <a:cubicBezTo>
                    <a:pt x="1711" y="1745"/>
                    <a:pt x="1711" y="1745"/>
                    <a:pt x="1711" y="1745"/>
                  </a:cubicBezTo>
                  <a:cubicBezTo>
                    <a:pt x="19889" y="1745"/>
                    <a:pt x="19889" y="1745"/>
                    <a:pt x="19889" y="1745"/>
                  </a:cubicBezTo>
                  <a:cubicBezTo>
                    <a:pt x="19889" y="3491"/>
                    <a:pt x="19889" y="3491"/>
                    <a:pt x="19889" y="3491"/>
                  </a:cubicBezTo>
                  <a:cubicBezTo>
                    <a:pt x="12618" y="14836"/>
                    <a:pt x="12618" y="14836"/>
                    <a:pt x="12618" y="14836"/>
                  </a:cubicBezTo>
                  <a:cubicBezTo>
                    <a:pt x="12618" y="14836"/>
                    <a:pt x="12618" y="15055"/>
                    <a:pt x="12618" y="1527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9" name="Freeform 493"/>
            <p:cNvSpPr/>
            <p:nvPr/>
          </p:nvSpPr>
          <p:spPr>
            <a:xfrm>
              <a:off x="6875005" y="6199774"/>
              <a:ext cx="68758" cy="109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178"/>
                  </a:moveTo>
                  <a:cubicBezTo>
                    <a:pt x="0" y="18681"/>
                    <a:pt x="4696" y="21600"/>
                    <a:pt x="10330" y="21600"/>
                  </a:cubicBezTo>
                  <a:cubicBezTo>
                    <a:pt x="16904" y="21600"/>
                    <a:pt x="21600" y="18681"/>
                    <a:pt x="21600" y="15178"/>
                  </a:cubicBezTo>
                  <a:cubicBezTo>
                    <a:pt x="21600" y="14595"/>
                    <a:pt x="17843" y="0"/>
                    <a:pt x="10330" y="0"/>
                  </a:cubicBezTo>
                  <a:cubicBezTo>
                    <a:pt x="3757" y="0"/>
                    <a:pt x="0" y="14595"/>
                    <a:pt x="0" y="15178"/>
                  </a:cubicBezTo>
                  <a:close/>
                  <a:moveTo>
                    <a:pt x="14087" y="15178"/>
                  </a:moveTo>
                  <a:cubicBezTo>
                    <a:pt x="14087" y="16346"/>
                    <a:pt x="12209" y="16930"/>
                    <a:pt x="10330" y="16930"/>
                  </a:cubicBezTo>
                  <a:cubicBezTo>
                    <a:pt x="9391" y="16930"/>
                    <a:pt x="7513" y="16346"/>
                    <a:pt x="7513" y="15178"/>
                  </a:cubicBezTo>
                  <a:cubicBezTo>
                    <a:pt x="7513" y="14011"/>
                    <a:pt x="9391" y="10508"/>
                    <a:pt x="10330" y="7589"/>
                  </a:cubicBezTo>
                  <a:cubicBezTo>
                    <a:pt x="12209" y="10508"/>
                    <a:pt x="14087" y="14011"/>
                    <a:pt x="14087" y="15178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480" name="Freeform 494"/>
          <p:cNvSpPr/>
          <p:nvPr/>
        </p:nvSpPr>
        <p:spPr>
          <a:xfrm>
            <a:off x="2094187" y="4863140"/>
            <a:ext cx="149204" cy="378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8" h="21600" extrusionOk="0">
                <a:moveTo>
                  <a:pt x="4553" y="21431"/>
                </a:moveTo>
                <a:cubicBezTo>
                  <a:pt x="4976" y="21600"/>
                  <a:pt x="5400" y="21600"/>
                  <a:pt x="5823" y="21600"/>
                </a:cubicBezTo>
                <a:cubicBezTo>
                  <a:pt x="7094" y="21600"/>
                  <a:pt x="7941" y="21262"/>
                  <a:pt x="7941" y="20925"/>
                </a:cubicBezTo>
                <a:cubicBezTo>
                  <a:pt x="21070" y="10631"/>
                  <a:pt x="21070" y="10631"/>
                  <a:pt x="21070" y="10631"/>
                </a:cubicBezTo>
                <a:cubicBezTo>
                  <a:pt x="21494" y="10125"/>
                  <a:pt x="21494" y="9619"/>
                  <a:pt x="21070" y="9281"/>
                </a:cubicBezTo>
                <a:cubicBezTo>
                  <a:pt x="20647" y="8944"/>
                  <a:pt x="19800" y="8606"/>
                  <a:pt x="18529" y="8606"/>
                </a:cubicBezTo>
                <a:cubicBezTo>
                  <a:pt x="14294" y="8100"/>
                  <a:pt x="14294" y="8100"/>
                  <a:pt x="14294" y="8100"/>
                </a:cubicBezTo>
                <a:cubicBezTo>
                  <a:pt x="13870" y="8100"/>
                  <a:pt x="13447" y="7931"/>
                  <a:pt x="13447" y="7762"/>
                </a:cubicBezTo>
                <a:cubicBezTo>
                  <a:pt x="16835" y="1350"/>
                  <a:pt x="16835" y="1350"/>
                  <a:pt x="16835" y="1350"/>
                </a:cubicBezTo>
                <a:cubicBezTo>
                  <a:pt x="17259" y="1012"/>
                  <a:pt x="17259" y="506"/>
                  <a:pt x="16412" y="338"/>
                </a:cubicBezTo>
                <a:cubicBezTo>
                  <a:pt x="16412" y="169"/>
                  <a:pt x="15565" y="0"/>
                  <a:pt x="15141" y="0"/>
                </a:cubicBezTo>
                <a:cubicBezTo>
                  <a:pt x="13870" y="0"/>
                  <a:pt x="13447" y="506"/>
                  <a:pt x="13023" y="675"/>
                </a:cubicBezTo>
                <a:cubicBezTo>
                  <a:pt x="318" y="9787"/>
                  <a:pt x="318" y="9787"/>
                  <a:pt x="318" y="9787"/>
                </a:cubicBezTo>
                <a:cubicBezTo>
                  <a:pt x="-106" y="10294"/>
                  <a:pt x="-106" y="10631"/>
                  <a:pt x="318" y="11137"/>
                </a:cubicBezTo>
                <a:cubicBezTo>
                  <a:pt x="741" y="11475"/>
                  <a:pt x="1588" y="11813"/>
                  <a:pt x="2435" y="11981"/>
                </a:cubicBezTo>
                <a:cubicBezTo>
                  <a:pt x="7518" y="12487"/>
                  <a:pt x="7518" y="12487"/>
                  <a:pt x="7518" y="12487"/>
                </a:cubicBezTo>
                <a:cubicBezTo>
                  <a:pt x="7941" y="12487"/>
                  <a:pt x="8365" y="12656"/>
                  <a:pt x="7941" y="12825"/>
                </a:cubicBezTo>
                <a:cubicBezTo>
                  <a:pt x="4553" y="20419"/>
                  <a:pt x="4553" y="20419"/>
                  <a:pt x="4553" y="20419"/>
                </a:cubicBezTo>
                <a:cubicBezTo>
                  <a:pt x="4129" y="20756"/>
                  <a:pt x="4129" y="21094"/>
                  <a:pt x="4553" y="21431"/>
                </a:cubicBezTo>
                <a:close/>
                <a:moveTo>
                  <a:pt x="3706" y="10631"/>
                </a:moveTo>
                <a:cubicBezTo>
                  <a:pt x="3282" y="10631"/>
                  <a:pt x="3282" y="10631"/>
                  <a:pt x="3282" y="10631"/>
                </a:cubicBezTo>
                <a:cubicBezTo>
                  <a:pt x="3282" y="10631"/>
                  <a:pt x="3282" y="10631"/>
                  <a:pt x="3282" y="10462"/>
                </a:cubicBezTo>
                <a:cubicBezTo>
                  <a:pt x="11753" y="4387"/>
                  <a:pt x="11753" y="4387"/>
                  <a:pt x="11753" y="4387"/>
                </a:cubicBezTo>
                <a:cubicBezTo>
                  <a:pt x="10482" y="7425"/>
                  <a:pt x="10482" y="7425"/>
                  <a:pt x="10482" y="7425"/>
                </a:cubicBezTo>
                <a:cubicBezTo>
                  <a:pt x="10059" y="8269"/>
                  <a:pt x="11329" y="9281"/>
                  <a:pt x="13447" y="9450"/>
                </a:cubicBezTo>
                <a:cubicBezTo>
                  <a:pt x="18106" y="9787"/>
                  <a:pt x="18106" y="9787"/>
                  <a:pt x="18106" y="9787"/>
                </a:cubicBezTo>
                <a:cubicBezTo>
                  <a:pt x="18106" y="9787"/>
                  <a:pt x="18106" y="9787"/>
                  <a:pt x="18106" y="9956"/>
                </a:cubicBezTo>
                <a:cubicBezTo>
                  <a:pt x="18106" y="9956"/>
                  <a:pt x="18106" y="9956"/>
                  <a:pt x="18106" y="9956"/>
                </a:cubicBezTo>
                <a:cubicBezTo>
                  <a:pt x="9635" y="16706"/>
                  <a:pt x="9635" y="16706"/>
                  <a:pt x="9635" y="16706"/>
                </a:cubicBezTo>
                <a:cubicBezTo>
                  <a:pt x="11329" y="13162"/>
                  <a:pt x="11329" y="13162"/>
                  <a:pt x="11329" y="13162"/>
                </a:cubicBezTo>
                <a:cubicBezTo>
                  <a:pt x="11753" y="12319"/>
                  <a:pt x="10482" y="11475"/>
                  <a:pt x="8365" y="11137"/>
                </a:cubicBezTo>
                <a:lnTo>
                  <a:pt x="3706" y="10631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93" name="组合 592"/>
          <p:cNvGrpSpPr/>
          <p:nvPr/>
        </p:nvGrpSpPr>
        <p:grpSpPr>
          <a:xfrm>
            <a:off x="2409048" y="4873381"/>
            <a:ext cx="428637" cy="358416"/>
            <a:chOff x="8289651" y="5933523"/>
            <a:chExt cx="428637" cy="358416"/>
          </a:xfrm>
        </p:grpSpPr>
        <p:sp>
          <p:nvSpPr>
            <p:cNvPr id="481" name="Freeform 495"/>
            <p:cNvSpPr/>
            <p:nvPr/>
          </p:nvSpPr>
          <p:spPr>
            <a:xfrm>
              <a:off x="8384741" y="5933523"/>
              <a:ext cx="266252" cy="326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855"/>
                  </a:moveTo>
                  <a:cubicBezTo>
                    <a:pt x="21600" y="5302"/>
                    <a:pt x="19200" y="3338"/>
                    <a:pt x="16080" y="3142"/>
                  </a:cubicBezTo>
                  <a:cubicBezTo>
                    <a:pt x="15360" y="1375"/>
                    <a:pt x="13200" y="0"/>
                    <a:pt x="10800" y="0"/>
                  </a:cubicBezTo>
                  <a:cubicBezTo>
                    <a:pt x="8400" y="0"/>
                    <a:pt x="6240" y="1375"/>
                    <a:pt x="5280" y="3142"/>
                  </a:cubicBezTo>
                  <a:cubicBezTo>
                    <a:pt x="2400" y="3338"/>
                    <a:pt x="0" y="5302"/>
                    <a:pt x="0" y="7855"/>
                  </a:cubicBezTo>
                  <a:cubicBezTo>
                    <a:pt x="0" y="10407"/>
                    <a:pt x="2400" y="12567"/>
                    <a:pt x="5520" y="12567"/>
                  </a:cubicBezTo>
                  <a:cubicBezTo>
                    <a:pt x="8400" y="12567"/>
                    <a:pt x="8400" y="12567"/>
                    <a:pt x="8400" y="12567"/>
                  </a:cubicBezTo>
                  <a:cubicBezTo>
                    <a:pt x="8400" y="13942"/>
                    <a:pt x="8400" y="13942"/>
                    <a:pt x="8400" y="13942"/>
                  </a:cubicBezTo>
                  <a:cubicBezTo>
                    <a:pt x="0" y="13942"/>
                    <a:pt x="0" y="13942"/>
                    <a:pt x="0" y="13942"/>
                  </a:cubicBezTo>
                  <a:cubicBezTo>
                    <a:pt x="0" y="14138"/>
                    <a:pt x="0" y="14531"/>
                    <a:pt x="0" y="14727"/>
                  </a:cubicBezTo>
                  <a:cubicBezTo>
                    <a:pt x="0" y="14924"/>
                    <a:pt x="0" y="15316"/>
                    <a:pt x="0" y="15513"/>
                  </a:cubicBezTo>
                  <a:cubicBezTo>
                    <a:pt x="9360" y="15513"/>
                    <a:pt x="9360" y="15513"/>
                    <a:pt x="9360" y="15513"/>
                  </a:cubicBezTo>
                  <a:cubicBezTo>
                    <a:pt x="9840" y="15513"/>
                    <a:pt x="10320" y="15120"/>
                    <a:pt x="10320" y="14727"/>
                  </a:cubicBezTo>
                  <a:cubicBezTo>
                    <a:pt x="10320" y="12567"/>
                    <a:pt x="10320" y="12567"/>
                    <a:pt x="10320" y="12567"/>
                  </a:cubicBezTo>
                  <a:cubicBezTo>
                    <a:pt x="11280" y="12567"/>
                    <a:pt x="11280" y="12567"/>
                    <a:pt x="11280" y="12567"/>
                  </a:cubicBezTo>
                  <a:cubicBezTo>
                    <a:pt x="11280" y="20029"/>
                    <a:pt x="11280" y="20029"/>
                    <a:pt x="11280" y="20029"/>
                  </a:cubicBezTo>
                  <a:cubicBezTo>
                    <a:pt x="2160" y="20029"/>
                    <a:pt x="2160" y="20029"/>
                    <a:pt x="2160" y="20029"/>
                  </a:cubicBezTo>
                  <a:cubicBezTo>
                    <a:pt x="2160" y="20225"/>
                    <a:pt x="2160" y="20618"/>
                    <a:pt x="2160" y="20815"/>
                  </a:cubicBezTo>
                  <a:cubicBezTo>
                    <a:pt x="2160" y="21207"/>
                    <a:pt x="2160" y="21404"/>
                    <a:pt x="2160" y="21600"/>
                  </a:cubicBezTo>
                  <a:cubicBezTo>
                    <a:pt x="12240" y="21600"/>
                    <a:pt x="12240" y="21600"/>
                    <a:pt x="12240" y="21600"/>
                  </a:cubicBezTo>
                  <a:cubicBezTo>
                    <a:pt x="12720" y="21600"/>
                    <a:pt x="13200" y="21207"/>
                    <a:pt x="13200" y="20815"/>
                  </a:cubicBezTo>
                  <a:cubicBezTo>
                    <a:pt x="13200" y="12567"/>
                    <a:pt x="13200" y="12567"/>
                    <a:pt x="13200" y="12567"/>
                  </a:cubicBezTo>
                  <a:cubicBezTo>
                    <a:pt x="14160" y="12567"/>
                    <a:pt x="14160" y="12567"/>
                    <a:pt x="14160" y="12567"/>
                  </a:cubicBezTo>
                  <a:cubicBezTo>
                    <a:pt x="14160" y="17869"/>
                    <a:pt x="14160" y="17869"/>
                    <a:pt x="14160" y="17869"/>
                  </a:cubicBezTo>
                  <a:cubicBezTo>
                    <a:pt x="14160" y="18458"/>
                    <a:pt x="14640" y="18655"/>
                    <a:pt x="15120" y="18655"/>
                  </a:cubicBezTo>
                  <a:cubicBezTo>
                    <a:pt x="19440" y="18655"/>
                    <a:pt x="19440" y="18655"/>
                    <a:pt x="19440" y="18655"/>
                  </a:cubicBezTo>
                  <a:cubicBezTo>
                    <a:pt x="19440" y="18458"/>
                    <a:pt x="19440" y="18262"/>
                    <a:pt x="19440" y="17869"/>
                  </a:cubicBezTo>
                  <a:cubicBezTo>
                    <a:pt x="19440" y="17673"/>
                    <a:pt x="19440" y="17476"/>
                    <a:pt x="19440" y="17084"/>
                  </a:cubicBezTo>
                  <a:cubicBezTo>
                    <a:pt x="16080" y="17084"/>
                    <a:pt x="16080" y="17084"/>
                    <a:pt x="16080" y="17084"/>
                  </a:cubicBezTo>
                  <a:cubicBezTo>
                    <a:pt x="16080" y="12567"/>
                    <a:pt x="16080" y="12567"/>
                    <a:pt x="16080" y="12567"/>
                  </a:cubicBezTo>
                  <a:cubicBezTo>
                    <a:pt x="19200" y="12371"/>
                    <a:pt x="21600" y="10407"/>
                    <a:pt x="21600" y="7855"/>
                  </a:cubicBezTo>
                  <a:close/>
                  <a:moveTo>
                    <a:pt x="12240" y="10996"/>
                  </a:moveTo>
                  <a:cubicBezTo>
                    <a:pt x="9360" y="10996"/>
                    <a:pt x="9360" y="10996"/>
                    <a:pt x="9360" y="10996"/>
                  </a:cubicBezTo>
                  <a:cubicBezTo>
                    <a:pt x="5520" y="10996"/>
                    <a:pt x="5520" y="10996"/>
                    <a:pt x="5520" y="10996"/>
                  </a:cubicBezTo>
                  <a:cubicBezTo>
                    <a:pt x="3600" y="10996"/>
                    <a:pt x="1920" y="9622"/>
                    <a:pt x="1920" y="7855"/>
                  </a:cubicBezTo>
                  <a:cubicBezTo>
                    <a:pt x="1920" y="6087"/>
                    <a:pt x="3600" y="4713"/>
                    <a:pt x="5520" y="4713"/>
                  </a:cubicBezTo>
                  <a:cubicBezTo>
                    <a:pt x="5760" y="4713"/>
                    <a:pt x="5760" y="4713"/>
                    <a:pt x="6000" y="4713"/>
                  </a:cubicBezTo>
                  <a:cubicBezTo>
                    <a:pt x="6480" y="4909"/>
                    <a:pt x="6960" y="4516"/>
                    <a:pt x="6960" y="4124"/>
                  </a:cubicBezTo>
                  <a:cubicBezTo>
                    <a:pt x="7440" y="2553"/>
                    <a:pt x="8880" y="1571"/>
                    <a:pt x="10800" y="1571"/>
                  </a:cubicBezTo>
                  <a:cubicBezTo>
                    <a:pt x="12720" y="1571"/>
                    <a:pt x="14160" y="2553"/>
                    <a:pt x="14400" y="4124"/>
                  </a:cubicBezTo>
                  <a:cubicBezTo>
                    <a:pt x="14640" y="4516"/>
                    <a:pt x="15120" y="4909"/>
                    <a:pt x="15600" y="4713"/>
                  </a:cubicBezTo>
                  <a:cubicBezTo>
                    <a:pt x="15600" y="4713"/>
                    <a:pt x="15840" y="4713"/>
                    <a:pt x="16080" y="4713"/>
                  </a:cubicBezTo>
                  <a:cubicBezTo>
                    <a:pt x="18000" y="4713"/>
                    <a:pt x="19680" y="6087"/>
                    <a:pt x="19680" y="7855"/>
                  </a:cubicBezTo>
                  <a:cubicBezTo>
                    <a:pt x="19680" y="9622"/>
                    <a:pt x="18000" y="10996"/>
                    <a:pt x="16080" y="10996"/>
                  </a:cubicBezTo>
                  <a:cubicBezTo>
                    <a:pt x="15120" y="10996"/>
                    <a:pt x="15120" y="10996"/>
                    <a:pt x="15120" y="10996"/>
                  </a:cubicBezTo>
                  <a:lnTo>
                    <a:pt x="12240" y="1099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2" name="Freeform 496"/>
            <p:cNvSpPr/>
            <p:nvPr/>
          </p:nvSpPr>
          <p:spPr>
            <a:xfrm>
              <a:off x="8289651" y="6113462"/>
              <a:ext cx="81924" cy="8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971"/>
                    <a:pt x="4629" y="21600"/>
                    <a:pt x="10800" y="21600"/>
                  </a:cubicBezTo>
                  <a:cubicBezTo>
                    <a:pt x="11571" y="21600"/>
                    <a:pt x="12343" y="21600"/>
                    <a:pt x="12343" y="21600"/>
                  </a:cubicBezTo>
                  <a:cubicBezTo>
                    <a:pt x="13114" y="21600"/>
                    <a:pt x="13886" y="20829"/>
                    <a:pt x="15429" y="20829"/>
                  </a:cubicBezTo>
                  <a:cubicBezTo>
                    <a:pt x="19286" y="19286"/>
                    <a:pt x="21600" y="15429"/>
                    <a:pt x="21600" y="10800"/>
                  </a:cubicBezTo>
                  <a:cubicBezTo>
                    <a:pt x="21600" y="4629"/>
                    <a:pt x="16971" y="0"/>
                    <a:pt x="10800" y="0"/>
                  </a:cubicBezTo>
                  <a:cubicBezTo>
                    <a:pt x="4629" y="0"/>
                    <a:pt x="0" y="4629"/>
                    <a:pt x="0" y="10800"/>
                  </a:cubicBezTo>
                  <a:close/>
                  <a:moveTo>
                    <a:pt x="10800" y="6171"/>
                  </a:moveTo>
                  <a:cubicBezTo>
                    <a:pt x="13886" y="6171"/>
                    <a:pt x="15429" y="7714"/>
                    <a:pt x="15429" y="10800"/>
                  </a:cubicBezTo>
                  <a:cubicBezTo>
                    <a:pt x="15429" y="13114"/>
                    <a:pt x="13886" y="15429"/>
                    <a:pt x="10800" y="15429"/>
                  </a:cubicBezTo>
                  <a:cubicBezTo>
                    <a:pt x="8486" y="15429"/>
                    <a:pt x="6171" y="13114"/>
                    <a:pt x="6171" y="10800"/>
                  </a:cubicBezTo>
                  <a:cubicBezTo>
                    <a:pt x="6171" y="7714"/>
                    <a:pt x="8486" y="6171"/>
                    <a:pt x="10800" y="61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3" name="Freeform 497"/>
            <p:cNvSpPr/>
            <p:nvPr/>
          </p:nvSpPr>
          <p:spPr>
            <a:xfrm>
              <a:off x="8634901" y="6161738"/>
              <a:ext cx="83387" cy="84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971" y="21600"/>
                    <a:pt x="21600" y="16386"/>
                    <a:pt x="21600" y="10428"/>
                  </a:cubicBezTo>
                  <a:cubicBezTo>
                    <a:pt x="21600" y="5214"/>
                    <a:pt x="16971" y="0"/>
                    <a:pt x="10800" y="0"/>
                  </a:cubicBezTo>
                  <a:cubicBezTo>
                    <a:pt x="4629" y="0"/>
                    <a:pt x="0" y="5214"/>
                    <a:pt x="0" y="10428"/>
                  </a:cubicBezTo>
                  <a:cubicBezTo>
                    <a:pt x="0" y="16386"/>
                    <a:pt x="4629" y="21600"/>
                    <a:pt x="10800" y="21600"/>
                  </a:cubicBezTo>
                  <a:close/>
                  <a:moveTo>
                    <a:pt x="10800" y="5959"/>
                  </a:moveTo>
                  <a:cubicBezTo>
                    <a:pt x="13114" y="5959"/>
                    <a:pt x="15429" y="8193"/>
                    <a:pt x="15429" y="10428"/>
                  </a:cubicBezTo>
                  <a:cubicBezTo>
                    <a:pt x="15429" y="13407"/>
                    <a:pt x="13114" y="15641"/>
                    <a:pt x="10800" y="15641"/>
                  </a:cubicBezTo>
                  <a:cubicBezTo>
                    <a:pt x="7714" y="15641"/>
                    <a:pt x="6171" y="13407"/>
                    <a:pt x="6171" y="10428"/>
                  </a:cubicBezTo>
                  <a:cubicBezTo>
                    <a:pt x="6171" y="8193"/>
                    <a:pt x="7714" y="5959"/>
                    <a:pt x="10800" y="595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4" name="Freeform 498"/>
            <p:cNvSpPr/>
            <p:nvPr/>
          </p:nvSpPr>
          <p:spPr>
            <a:xfrm>
              <a:off x="8313058" y="6205626"/>
              <a:ext cx="86313" cy="86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2" y="21600"/>
                  </a:moveTo>
                  <a:cubicBezTo>
                    <a:pt x="17131" y="21600"/>
                    <a:pt x="21600" y="16386"/>
                    <a:pt x="21600" y="10428"/>
                  </a:cubicBezTo>
                  <a:cubicBezTo>
                    <a:pt x="21600" y="4469"/>
                    <a:pt x="17131" y="0"/>
                    <a:pt x="11172" y="0"/>
                  </a:cubicBezTo>
                  <a:cubicBezTo>
                    <a:pt x="5214" y="0"/>
                    <a:pt x="0" y="4469"/>
                    <a:pt x="0" y="10428"/>
                  </a:cubicBezTo>
                  <a:cubicBezTo>
                    <a:pt x="0" y="16386"/>
                    <a:pt x="5214" y="21600"/>
                    <a:pt x="11172" y="21600"/>
                  </a:cubicBezTo>
                  <a:close/>
                  <a:moveTo>
                    <a:pt x="11172" y="5959"/>
                  </a:moveTo>
                  <a:cubicBezTo>
                    <a:pt x="13407" y="5959"/>
                    <a:pt x="15641" y="8193"/>
                    <a:pt x="15641" y="10428"/>
                  </a:cubicBezTo>
                  <a:cubicBezTo>
                    <a:pt x="15641" y="13407"/>
                    <a:pt x="13407" y="15641"/>
                    <a:pt x="11172" y="15641"/>
                  </a:cubicBezTo>
                  <a:cubicBezTo>
                    <a:pt x="8193" y="15641"/>
                    <a:pt x="5959" y="13407"/>
                    <a:pt x="5959" y="10428"/>
                  </a:cubicBezTo>
                  <a:cubicBezTo>
                    <a:pt x="5959" y="8193"/>
                    <a:pt x="8193" y="5959"/>
                    <a:pt x="11172" y="595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92" name="组合 591"/>
          <p:cNvGrpSpPr/>
          <p:nvPr/>
        </p:nvGrpSpPr>
        <p:grpSpPr>
          <a:xfrm>
            <a:off x="3003342" y="4896057"/>
            <a:ext cx="411081" cy="313065"/>
            <a:chOff x="8825081" y="5933523"/>
            <a:chExt cx="411081" cy="313065"/>
          </a:xfrm>
        </p:grpSpPr>
        <p:sp>
          <p:nvSpPr>
            <p:cNvPr id="485" name="Freeform 499"/>
            <p:cNvSpPr/>
            <p:nvPr/>
          </p:nvSpPr>
          <p:spPr>
            <a:xfrm>
              <a:off x="8825081" y="5933523"/>
              <a:ext cx="96997" cy="174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600" extrusionOk="0">
                  <a:moveTo>
                    <a:pt x="0" y="6956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1309" y="20136"/>
                    <a:pt x="3273" y="19037"/>
                    <a:pt x="5236" y="17939"/>
                  </a:cubicBezTo>
                  <a:cubicBezTo>
                    <a:pt x="5236" y="6956"/>
                    <a:pt x="5236" y="6956"/>
                    <a:pt x="5236" y="6956"/>
                  </a:cubicBezTo>
                  <a:cubicBezTo>
                    <a:pt x="5236" y="4759"/>
                    <a:pt x="8509" y="2929"/>
                    <a:pt x="12436" y="2929"/>
                  </a:cubicBezTo>
                  <a:cubicBezTo>
                    <a:pt x="14400" y="2929"/>
                    <a:pt x="15709" y="3295"/>
                    <a:pt x="17018" y="4027"/>
                  </a:cubicBezTo>
                  <a:cubicBezTo>
                    <a:pt x="18327" y="4393"/>
                    <a:pt x="20291" y="4393"/>
                    <a:pt x="20945" y="3661"/>
                  </a:cubicBezTo>
                  <a:cubicBezTo>
                    <a:pt x="21600" y="2929"/>
                    <a:pt x="21600" y="2197"/>
                    <a:pt x="20291" y="1464"/>
                  </a:cubicBezTo>
                  <a:cubicBezTo>
                    <a:pt x="18327" y="732"/>
                    <a:pt x="15709" y="0"/>
                    <a:pt x="12436" y="0"/>
                  </a:cubicBezTo>
                  <a:cubicBezTo>
                    <a:pt x="5891" y="0"/>
                    <a:pt x="0" y="3295"/>
                    <a:pt x="0" y="6956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6" name="Freeform 500"/>
            <p:cNvSpPr/>
            <p:nvPr/>
          </p:nvSpPr>
          <p:spPr>
            <a:xfrm>
              <a:off x="9137730" y="5933523"/>
              <a:ext cx="98432" cy="174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3" h="21600" extrusionOk="0">
                  <a:moveTo>
                    <a:pt x="21063" y="6956"/>
                  </a:moveTo>
                  <a:cubicBezTo>
                    <a:pt x="21063" y="3295"/>
                    <a:pt x="15345" y="0"/>
                    <a:pt x="8992" y="0"/>
                  </a:cubicBezTo>
                  <a:cubicBezTo>
                    <a:pt x="5816" y="0"/>
                    <a:pt x="3275" y="732"/>
                    <a:pt x="734" y="1464"/>
                  </a:cubicBezTo>
                  <a:cubicBezTo>
                    <a:pt x="98" y="2197"/>
                    <a:pt x="-537" y="2929"/>
                    <a:pt x="734" y="3661"/>
                  </a:cubicBezTo>
                  <a:cubicBezTo>
                    <a:pt x="1369" y="4393"/>
                    <a:pt x="3275" y="4393"/>
                    <a:pt x="3910" y="4027"/>
                  </a:cubicBezTo>
                  <a:cubicBezTo>
                    <a:pt x="5181" y="3295"/>
                    <a:pt x="7087" y="2929"/>
                    <a:pt x="8992" y="2929"/>
                  </a:cubicBezTo>
                  <a:cubicBezTo>
                    <a:pt x="12804" y="2929"/>
                    <a:pt x="15981" y="4759"/>
                    <a:pt x="15981" y="6956"/>
                  </a:cubicBezTo>
                  <a:cubicBezTo>
                    <a:pt x="15981" y="17939"/>
                    <a:pt x="15981" y="17939"/>
                    <a:pt x="15981" y="17939"/>
                  </a:cubicBezTo>
                  <a:cubicBezTo>
                    <a:pt x="17887" y="19037"/>
                    <a:pt x="19792" y="20136"/>
                    <a:pt x="21063" y="21600"/>
                  </a:cubicBezTo>
                  <a:lnTo>
                    <a:pt x="21063" y="6956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7" name="Freeform 501"/>
            <p:cNvSpPr/>
            <p:nvPr/>
          </p:nvSpPr>
          <p:spPr>
            <a:xfrm>
              <a:off x="8825081" y="6063722"/>
              <a:ext cx="411081" cy="182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83" y="21600"/>
                  </a:moveTo>
                  <a:cubicBezTo>
                    <a:pt x="19424" y="21600"/>
                    <a:pt x="21600" y="16723"/>
                    <a:pt x="21600" y="10800"/>
                  </a:cubicBezTo>
                  <a:cubicBezTo>
                    <a:pt x="21600" y="4877"/>
                    <a:pt x="19424" y="0"/>
                    <a:pt x="16783" y="0"/>
                  </a:cubicBezTo>
                  <a:cubicBezTo>
                    <a:pt x="14918" y="0"/>
                    <a:pt x="13364" y="2439"/>
                    <a:pt x="12432" y="5923"/>
                  </a:cubicBezTo>
                  <a:cubicBezTo>
                    <a:pt x="12276" y="5574"/>
                    <a:pt x="12121" y="5574"/>
                    <a:pt x="11965" y="5574"/>
                  </a:cubicBezTo>
                  <a:cubicBezTo>
                    <a:pt x="11188" y="5226"/>
                    <a:pt x="10412" y="5226"/>
                    <a:pt x="9635" y="5574"/>
                  </a:cubicBezTo>
                  <a:cubicBezTo>
                    <a:pt x="9479" y="5574"/>
                    <a:pt x="9324" y="5574"/>
                    <a:pt x="9013" y="5923"/>
                  </a:cubicBezTo>
                  <a:cubicBezTo>
                    <a:pt x="8236" y="2439"/>
                    <a:pt x="6682" y="0"/>
                    <a:pt x="4817" y="0"/>
                  </a:cubicBezTo>
                  <a:cubicBezTo>
                    <a:pt x="2176" y="0"/>
                    <a:pt x="0" y="4877"/>
                    <a:pt x="0" y="10800"/>
                  </a:cubicBezTo>
                  <a:cubicBezTo>
                    <a:pt x="0" y="16723"/>
                    <a:pt x="2176" y="21600"/>
                    <a:pt x="4817" y="21600"/>
                  </a:cubicBezTo>
                  <a:cubicBezTo>
                    <a:pt x="7459" y="21600"/>
                    <a:pt x="9635" y="16723"/>
                    <a:pt x="9635" y="10800"/>
                  </a:cubicBezTo>
                  <a:cubicBezTo>
                    <a:pt x="9635" y="10103"/>
                    <a:pt x="9635" y="9058"/>
                    <a:pt x="9479" y="8361"/>
                  </a:cubicBezTo>
                  <a:cubicBezTo>
                    <a:pt x="9635" y="8361"/>
                    <a:pt x="9945" y="8013"/>
                    <a:pt x="10101" y="8013"/>
                  </a:cubicBezTo>
                  <a:cubicBezTo>
                    <a:pt x="10567" y="8013"/>
                    <a:pt x="11033" y="8013"/>
                    <a:pt x="11499" y="8013"/>
                  </a:cubicBezTo>
                  <a:cubicBezTo>
                    <a:pt x="11655" y="8013"/>
                    <a:pt x="11810" y="8361"/>
                    <a:pt x="12121" y="8361"/>
                  </a:cubicBezTo>
                  <a:cubicBezTo>
                    <a:pt x="11965" y="9058"/>
                    <a:pt x="11965" y="10103"/>
                    <a:pt x="11965" y="10800"/>
                  </a:cubicBezTo>
                  <a:cubicBezTo>
                    <a:pt x="11965" y="16723"/>
                    <a:pt x="14141" y="21600"/>
                    <a:pt x="16783" y="21600"/>
                  </a:cubicBezTo>
                  <a:close/>
                  <a:moveTo>
                    <a:pt x="4817" y="18813"/>
                  </a:moveTo>
                  <a:cubicBezTo>
                    <a:pt x="2797" y="18813"/>
                    <a:pt x="1243" y="15329"/>
                    <a:pt x="1243" y="10800"/>
                  </a:cubicBezTo>
                  <a:cubicBezTo>
                    <a:pt x="1243" y="6271"/>
                    <a:pt x="2797" y="2787"/>
                    <a:pt x="4817" y="2787"/>
                  </a:cubicBezTo>
                  <a:cubicBezTo>
                    <a:pt x="6837" y="2787"/>
                    <a:pt x="8391" y="6271"/>
                    <a:pt x="8391" y="10800"/>
                  </a:cubicBezTo>
                  <a:cubicBezTo>
                    <a:pt x="8391" y="15329"/>
                    <a:pt x="6837" y="18813"/>
                    <a:pt x="4817" y="18813"/>
                  </a:cubicBezTo>
                  <a:close/>
                  <a:moveTo>
                    <a:pt x="16783" y="2787"/>
                  </a:moveTo>
                  <a:cubicBezTo>
                    <a:pt x="18803" y="2787"/>
                    <a:pt x="20357" y="6271"/>
                    <a:pt x="20357" y="10800"/>
                  </a:cubicBezTo>
                  <a:cubicBezTo>
                    <a:pt x="20357" y="15329"/>
                    <a:pt x="18803" y="18813"/>
                    <a:pt x="16783" y="18813"/>
                  </a:cubicBezTo>
                  <a:cubicBezTo>
                    <a:pt x="14763" y="18813"/>
                    <a:pt x="13209" y="15329"/>
                    <a:pt x="13209" y="10800"/>
                  </a:cubicBezTo>
                  <a:cubicBezTo>
                    <a:pt x="13209" y="6271"/>
                    <a:pt x="14763" y="2787"/>
                    <a:pt x="16783" y="278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601" name="组合 600"/>
          <p:cNvGrpSpPr/>
          <p:nvPr/>
        </p:nvGrpSpPr>
        <p:grpSpPr>
          <a:xfrm>
            <a:off x="602429" y="5659375"/>
            <a:ext cx="349639" cy="428637"/>
            <a:chOff x="3002650" y="5889635"/>
            <a:chExt cx="349639" cy="428637"/>
          </a:xfrm>
        </p:grpSpPr>
        <p:sp>
          <p:nvSpPr>
            <p:cNvPr id="450" name="Freeform 464"/>
            <p:cNvSpPr/>
            <p:nvPr/>
          </p:nvSpPr>
          <p:spPr>
            <a:xfrm>
              <a:off x="3002650" y="6040316"/>
              <a:ext cx="349639" cy="277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302"/>
                  </a:moveTo>
                  <a:cubicBezTo>
                    <a:pt x="0" y="20451"/>
                    <a:pt x="915" y="21600"/>
                    <a:pt x="1831" y="21600"/>
                  </a:cubicBezTo>
                  <a:cubicBezTo>
                    <a:pt x="19953" y="21600"/>
                    <a:pt x="19953" y="21600"/>
                    <a:pt x="19953" y="21600"/>
                  </a:cubicBezTo>
                  <a:cubicBezTo>
                    <a:pt x="20868" y="21600"/>
                    <a:pt x="21600" y="20451"/>
                    <a:pt x="21600" y="19302"/>
                  </a:cubicBezTo>
                  <a:cubicBezTo>
                    <a:pt x="21600" y="2068"/>
                    <a:pt x="21600" y="2068"/>
                    <a:pt x="21600" y="2068"/>
                  </a:cubicBezTo>
                  <a:cubicBezTo>
                    <a:pt x="21600" y="919"/>
                    <a:pt x="20868" y="0"/>
                    <a:pt x="19953" y="0"/>
                  </a:cubicBezTo>
                  <a:cubicBezTo>
                    <a:pt x="18488" y="0"/>
                    <a:pt x="18488" y="0"/>
                    <a:pt x="18488" y="0"/>
                  </a:cubicBezTo>
                  <a:cubicBezTo>
                    <a:pt x="18488" y="1838"/>
                    <a:pt x="18488" y="1838"/>
                    <a:pt x="18488" y="1838"/>
                  </a:cubicBezTo>
                  <a:cubicBezTo>
                    <a:pt x="19953" y="1838"/>
                    <a:pt x="19953" y="1838"/>
                    <a:pt x="19953" y="1838"/>
                  </a:cubicBezTo>
                  <a:cubicBezTo>
                    <a:pt x="19953" y="1838"/>
                    <a:pt x="20136" y="1838"/>
                    <a:pt x="20136" y="2068"/>
                  </a:cubicBezTo>
                  <a:cubicBezTo>
                    <a:pt x="20136" y="19302"/>
                    <a:pt x="20136" y="19302"/>
                    <a:pt x="20136" y="19302"/>
                  </a:cubicBezTo>
                  <a:cubicBezTo>
                    <a:pt x="20136" y="19532"/>
                    <a:pt x="19953" y="19762"/>
                    <a:pt x="19953" y="19762"/>
                  </a:cubicBezTo>
                  <a:cubicBezTo>
                    <a:pt x="1831" y="19762"/>
                    <a:pt x="1831" y="19762"/>
                    <a:pt x="1831" y="19762"/>
                  </a:cubicBezTo>
                  <a:cubicBezTo>
                    <a:pt x="1647" y="19762"/>
                    <a:pt x="1464" y="19532"/>
                    <a:pt x="1464" y="19302"/>
                  </a:cubicBezTo>
                  <a:cubicBezTo>
                    <a:pt x="1464" y="2068"/>
                    <a:pt x="1464" y="2068"/>
                    <a:pt x="1464" y="2068"/>
                  </a:cubicBezTo>
                  <a:cubicBezTo>
                    <a:pt x="1464" y="1838"/>
                    <a:pt x="1647" y="1838"/>
                    <a:pt x="1831" y="1838"/>
                  </a:cubicBezTo>
                  <a:cubicBezTo>
                    <a:pt x="3295" y="1838"/>
                    <a:pt x="3295" y="1838"/>
                    <a:pt x="3295" y="1838"/>
                  </a:cubicBezTo>
                  <a:cubicBezTo>
                    <a:pt x="3295" y="0"/>
                    <a:pt x="3295" y="0"/>
                    <a:pt x="3295" y="0"/>
                  </a:cubicBezTo>
                  <a:cubicBezTo>
                    <a:pt x="1831" y="0"/>
                    <a:pt x="1831" y="0"/>
                    <a:pt x="1831" y="0"/>
                  </a:cubicBezTo>
                  <a:cubicBezTo>
                    <a:pt x="915" y="0"/>
                    <a:pt x="0" y="919"/>
                    <a:pt x="0" y="2068"/>
                  </a:cubicBezTo>
                  <a:lnTo>
                    <a:pt x="0" y="19302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1" name="Rectangle 465"/>
            <p:cNvSpPr/>
            <p:nvPr/>
          </p:nvSpPr>
          <p:spPr>
            <a:xfrm>
              <a:off x="3103592" y="6040316"/>
              <a:ext cx="150681" cy="23407"/>
            </a:xfrm>
            <a:prstGeom prst="rect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2" name="Freeform 466"/>
            <p:cNvSpPr/>
            <p:nvPr/>
          </p:nvSpPr>
          <p:spPr>
            <a:xfrm>
              <a:off x="3068481" y="5889635"/>
              <a:ext cx="220901" cy="200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071"/>
                  </a:moveTo>
                  <a:cubicBezTo>
                    <a:pt x="0" y="20329"/>
                    <a:pt x="0" y="20329"/>
                    <a:pt x="0" y="20329"/>
                  </a:cubicBezTo>
                  <a:cubicBezTo>
                    <a:pt x="0" y="20965"/>
                    <a:pt x="288" y="21600"/>
                    <a:pt x="1152" y="21600"/>
                  </a:cubicBezTo>
                  <a:cubicBezTo>
                    <a:pt x="1728" y="21600"/>
                    <a:pt x="2304" y="20965"/>
                    <a:pt x="2304" y="20329"/>
                  </a:cubicBezTo>
                  <a:cubicBezTo>
                    <a:pt x="2304" y="12071"/>
                    <a:pt x="2304" y="12071"/>
                    <a:pt x="2304" y="12071"/>
                  </a:cubicBezTo>
                  <a:cubicBezTo>
                    <a:pt x="2304" y="6988"/>
                    <a:pt x="6048" y="2541"/>
                    <a:pt x="10656" y="2541"/>
                  </a:cubicBezTo>
                  <a:cubicBezTo>
                    <a:pt x="15552" y="2541"/>
                    <a:pt x="19296" y="6988"/>
                    <a:pt x="19296" y="12071"/>
                  </a:cubicBezTo>
                  <a:cubicBezTo>
                    <a:pt x="19296" y="20329"/>
                    <a:pt x="19296" y="20329"/>
                    <a:pt x="19296" y="20329"/>
                  </a:cubicBezTo>
                  <a:cubicBezTo>
                    <a:pt x="19296" y="20965"/>
                    <a:pt x="19872" y="21600"/>
                    <a:pt x="20448" y="21600"/>
                  </a:cubicBezTo>
                  <a:cubicBezTo>
                    <a:pt x="21024" y="21600"/>
                    <a:pt x="21600" y="20965"/>
                    <a:pt x="21600" y="20329"/>
                  </a:cubicBezTo>
                  <a:cubicBezTo>
                    <a:pt x="21600" y="12071"/>
                    <a:pt x="21600" y="12071"/>
                    <a:pt x="21600" y="12071"/>
                  </a:cubicBezTo>
                  <a:cubicBezTo>
                    <a:pt x="21600" y="5400"/>
                    <a:pt x="16704" y="0"/>
                    <a:pt x="10656" y="0"/>
                  </a:cubicBezTo>
                  <a:cubicBezTo>
                    <a:pt x="4896" y="0"/>
                    <a:pt x="0" y="5400"/>
                    <a:pt x="0" y="12071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600" name="组合 599"/>
          <p:cNvGrpSpPr/>
          <p:nvPr/>
        </p:nvGrpSpPr>
        <p:grpSpPr>
          <a:xfrm>
            <a:off x="1350694" y="5676930"/>
            <a:ext cx="419120" cy="393526"/>
            <a:chOff x="3486154" y="5907190"/>
            <a:chExt cx="419120" cy="393526"/>
          </a:xfrm>
        </p:grpSpPr>
        <p:sp>
          <p:nvSpPr>
            <p:cNvPr id="453" name="Freeform 467"/>
            <p:cNvSpPr/>
            <p:nvPr/>
          </p:nvSpPr>
          <p:spPr>
            <a:xfrm>
              <a:off x="3486154" y="6069574"/>
              <a:ext cx="419120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600" extrusionOk="0">
                  <a:moveTo>
                    <a:pt x="570" y="21600"/>
                  </a:moveTo>
                  <a:cubicBezTo>
                    <a:pt x="723" y="21600"/>
                    <a:pt x="875" y="21323"/>
                    <a:pt x="875" y="21323"/>
                  </a:cubicBezTo>
                  <a:cubicBezTo>
                    <a:pt x="7263" y="14123"/>
                    <a:pt x="7263" y="14123"/>
                    <a:pt x="7263" y="14123"/>
                  </a:cubicBezTo>
                  <a:cubicBezTo>
                    <a:pt x="13652" y="21323"/>
                    <a:pt x="13652" y="21323"/>
                    <a:pt x="13652" y="21323"/>
                  </a:cubicBezTo>
                  <a:cubicBezTo>
                    <a:pt x="13652" y="21323"/>
                    <a:pt x="13804" y="21323"/>
                    <a:pt x="13804" y="21323"/>
                  </a:cubicBezTo>
                  <a:cubicBezTo>
                    <a:pt x="13804" y="21323"/>
                    <a:pt x="13804" y="21323"/>
                    <a:pt x="13804" y="21323"/>
                  </a:cubicBezTo>
                  <a:cubicBezTo>
                    <a:pt x="13956" y="21600"/>
                    <a:pt x="13956" y="21600"/>
                    <a:pt x="13956" y="21600"/>
                  </a:cubicBezTo>
                  <a:cubicBezTo>
                    <a:pt x="13956" y="21600"/>
                    <a:pt x="13956" y="21600"/>
                    <a:pt x="13956" y="21600"/>
                  </a:cubicBezTo>
                  <a:cubicBezTo>
                    <a:pt x="13956" y="21600"/>
                    <a:pt x="13956" y="21600"/>
                    <a:pt x="13956" y="21600"/>
                  </a:cubicBezTo>
                  <a:cubicBezTo>
                    <a:pt x="13956" y="21600"/>
                    <a:pt x="13956" y="21600"/>
                    <a:pt x="13956" y="21600"/>
                  </a:cubicBezTo>
                  <a:cubicBezTo>
                    <a:pt x="14108" y="21600"/>
                    <a:pt x="14108" y="21600"/>
                    <a:pt x="14108" y="21600"/>
                  </a:cubicBezTo>
                  <a:cubicBezTo>
                    <a:pt x="14108" y="21323"/>
                    <a:pt x="14261" y="21323"/>
                    <a:pt x="14261" y="21323"/>
                  </a:cubicBezTo>
                  <a:cubicBezTo>
                    <a:pt x="14261" y="21323"/>
                    <a:pt x="14261" y="21323"/>
                    <a:pt x="14261" y="21323"/>
                  </a:cubicBezTo>
                  <a:cubicBezTo>
                    <a:pt x="14261" y="21323"/>
                    <a:pt x="14261" y="21323"/>
                    <a:pt x="14261" y="21323"/>
                  </a:cubicBezTo>
                  <a:cubicBezTo>
                    <a:pt x="21106" y="13846"/>
                    <a:pt x="21106" y="13846"/>
                    <a:pt x="21106" y="13846"/>
                  </a:cubicBezTo>
                  <a:cubicBezTo>
                    <a:pt x="21258" y="13569"/>
                    <a:pt x="21258" y="13292"/>
                    <a:pt x="21258" y="13015"/>
                  </a:cubicBezTo>
                  <a:cubicBezTo>
                    <a:pt x="21562" y="1108"/>
                    <a:pt x="21562" y="1108"/>
                    <a:pt x="21562" y="1108"/>
                  </a:cubicBezTo>
                  <a:cubicBezTo>
                    <a:pt x="21562" y="831"/>
                    <a:pt x="21562" y="554"/>
                    <a:pt x="21410" y="277"/>
                  </a:cubicBezTo>
                  <a:cubicBezTo>
                    <a:pt x="21258" y="0"/>
                    <a:pt x="21106" y="0"/>
                    <a:pt x="20801" y="0"/>
                  </a:cubicBezTo>
                  <a:cubicBezTo>
                    <a:pt x="16999" y="1662"/>
                    <a:pt x="16999" y="1662"/>
                    <a:pt x="16999" y="1662"/>
                  </a:cubicBezTo>
                  <a:cubicBezTo>
                    <a:pt x="16694" y="1662"/>
                    <a:pt x="16694" y="1662"/>
                    <a:pt x="16694" y="1662"/>
                  </a:cubicBezTo>
                  <a:cubicBezTo>
                    <a:pt x="16694" y="1662"/>
                    <a:pt x="16694" y="1938"/>
                    <a:pt x="16694" y="1938"/>
                  </a:cubicBezTo>
                  <a:cubicBezTo>
                    <a:pt x="16542" y="2215"/>
                    <a:pt x="16542" y="2492"/>
                    <a:pt x="16542" y="2769"/>
                  </a:cubicBezTo>
                  <a:cubicBezTo>
                    <a:pt x="16390" y="3600"/>
                    <a:pt x="16238" y="4431"/>
                    <a:pt x="16086" y="4985"/>
                  </a:cubicBezTo>
                  <a:cubicBezTo>
                    <a:pt x="13652" y="18831"/>
                    <a:pt x="13652" y="18831"/>
                    <a:pt x="13652" y="18831"/>
                  </a:cubicBezTo>
                  <a:cubicBezTo>
                    <a:pt x="8176" y="12738"/>
                    <a:pt x="8176" y="12738"/>
                    <a:pt x="8176" y="12738"/>
                  </a:cubicBezTo>
                  <a:cubicBezTo>
                    <a:pt x="10914" y="7200"/>
                    <a:pt x="10914" y="7200"/>
                    <a:pt x="10914" y="7200"/>
                  </a:cubicBezTo>
                  <a:cubicBezTo>
                    <a:pt x="10762" y="6369"/>
                    <a:pt x="10610" y="5815"/>
                    <a:pt x="10458" y="4985"/>
                  </a:cubicBezTo>
                  <a:cubicBezTo>
                    <a:pt x="6959" y="12185"/>
                    <a:pt x="6959" y="12185"/>
                    <a:pt x="6959" y="12185"/>
                  </a:cubicBezTo>
                  <a:cubicBezTo>
                    <a:pt x="3765" y="15508"/>
                    <a:pt x="3765" y="15508"/>
                    <a:pt x="3765" y="15508"/>
                  </a:cubicBezTo>
                  <a:cubicBezTo>
                    <a:pt x="8785" y="4985"/>
                    <a:pt x="8785" y="4985"/>
                    <a:pt x="8785" y="4985"/>
                  </a:cubicBezTo>
                  <a:cubicBezTo>
                    <a:pt x="10306" y="4154"/>
                    <a:pt x="10306" y="4154"/>
                    <a:pt x="10306" y="4154"/>
                  </a:cubicBezTo>
                  <a:cubicBezTo>
                    <a:pt x="10154" y="3877"/>
                    <a:pt x="10154" y="3323"/>
                    <a:pt x="10001" y="2769"/>
                  </a:cubicBezTo>
                  <a:cubicBezTo>
                    <a:pt x="10001" y="2492"/>
                    <a:pt x="9849" y="2215"/>
                    <a:pt x="9849" y="2215"/>
                  </a:cubicBezTo>
                  <a:cubicBezTo>
                    <a:pt x="8328" y="3046"/>
                    <a:pt x="8328" y="3046"/>
                    <a:pt x="8328" y="3046"/>
                  </a:cubicBezTo>
                  <a:cubicBezTo>
                    <a:pt x="8176" y="3046"/>
                    <a:pt x="8024" y="3323"/>
                    <a:pt x="8024" y="3323"/>
                  </a:cubicBezTo>
                  <a:cubicBezTo>
                    <a:pt x="114" y="19662"/>
                    <a:pt x="114" y="19662"/>
                    <a:pt x="114" y="19662"/>
                  </a:cubicBezTo>
                  <a:cubicBezTo>
                    <a:pt x="-38" y="19938"/>
                    <a:pt x="-38" y="20769"/>
                    <a:pt x="114" y="21046"/>
                  </a:cubicBezTo>
                  <a:cubicBezTo>
                    <a:pt x="266" y="21323"/>
                    <a:pt x="418" y="21600"/>
                    <a:pt x="570" y="21600"/>
                  </a:cubicBezTo>
                  <a:close/>
                  <a:moveTo>
                    <a:pt x="17455" y="3877"/>
                  </a:moveTo>
                  <a:cubicBezTo>
                    <a:pt x="20345" y="2492"/>
                    <a:pt x="20345" y="2492"/>
                    <a:pt x="20345" y="2492"/>
                  </a:cubicBezTo>
                  <a:cubicBezTo>
                    <a:pt x="20193" y="12185"/>
                    <a:pt x="20193" y="12185"/>
                    <a:pt x="20193" y="12185"/>
                  </a:cubicBezTo>
                  <a:cubicBezTo>
                    <a:pt x="15021" y="18000"/>
                    <a:pt x="15021" y="18000"/>
                    <a:pt x="15021" y="18000"/>
                  </a:cubicBezTo>
                  <a:lnTo>
                    <a:pt x="17455" y="3877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4" name="Freeform 468"/>
            <p:cNvSpPr/>
            <p:nvPr/>
          </p:nvSpPr>
          <p:spPr>
            <a:xfrm>
              <a:off x="3662428" y="5907190"/>
              <a:ext cx="159459" cy="27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339"/>
                  </a:moveTo>
                  <a:cubicBezTo>
                    <a:pt x="0" y="8687"/>
                    <a:pt x="6400" y="21600"/>
                    <a:pt x="10800" y="21600"/>
                  </a:cubicBezTo>
                  <a:cubicBezTo>
                    <a:pt x="15200" y="21600"/>
                    <a:pt x="21600" y="8687"/>
                    <a:pt x="21600" y="6339"/>
                  </a:cubicBezTo>
                  <a:cubicBezTo>
                    <a:pt x="21600" y="2817"/>
                    <a:pt x="16800" y="0"/>
                    <a:pt x="10800" y="0"/>
                  </a:cubicBezTo>
                  <a:cubicBezTo>
                    <a:pt x="4800" y="0"/>
                    <a:pt x="0" y="2817"/>
                    <a:pt x="0" y="6339"/>
                  </a:cubicBezTo>
                  <a:close/>
                  <a:moveTo>
                    <a:pt x="18400" y="6339"/>
                  </a:moveTo>
                  <a:cubicBezTo>
                    <a:pt x="18400" y="8922"/>
                    <a:pt x="13200" y="17609"/>
                    <a:pt x="10800" y="19487"/>
                  </a:cubicBezTo>
                  <a:cubicBezTo>
                    <a:pt x="8400" y="17609"/>
                    <a:pt x="3200" y="8922"/>
                    <a:pt x="3200" y="6339"/>
                  </a:cubicBezTo>
                  <a:cubicBezTo>
                    <a:pt x="3200" y="3991"/>
                    <a:pt x="6800" y="1878"/>
                    <a:pt x="10800" y="1878"/>
                  </a:cubicBezTo>
                  <a:cubicBezTo>
                    <a:pt x="15200" y="1878"/>
                    <a:pt x="18400" y="3991"/>
                    <a:pt x="18400" y="6339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5" name="Freeform 469"/>
            <p:cNvSpPr/>
            <p:nvPr/>
          </p:nvSpPr>
          <p:spPr>
            <a:xfrm>
              <a:off x="3704853" y="5948152"/>
              <a:ext cx="78999" cy="77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615"/>
                    <a:pt x="4800" y="21600"/>
                    <a:pt x="10400" y="21600"/>
                  </a:cubicBezTo>
                  <a:cubicBezTo>
                    <a:pt x="16800" y="21600"/>
                    <a:pt x="21600" y="16615"/>
                    <a:pt x="21600" y="10800"/>
                  </a:cubicBezTo>
                  <a:cubicBezTo>
                    <a:pt x="21600" y="4985"/>
                    <a:pt x="16800" y="0"/>
                    <a:pt x="10400" y="0"/>
                  </a:cubicBezTo>
                  <a:cubicBezTo>
                    <a:pt x="4800" y="0"/>
                    <a:pt x="0" y="4985"/>
                    <a:pt x="0" y="10800"/>
                  </a:cubicBezTo>
                  <a:close/>
                  <a:moveTo>
                    <a:pt x="15200" y="10800"/>
                  </a:moveTo>
                  <a:cubicBezTo>
                    <a:pt x="15200" y="13292"/>
                    <a:pt x="12800" y="14954"/>
                    <a:pt x="10400" y="14954"/>
                  </a:cubicBezTo>
                  <a:cubicBezTo>
                    <a:pt x="8000" y="14954"/>
                    <a:pt x="6400" y="13292"/>
                    <a:pt x="6400" y="10800"/>
                  </a:cubicBezTo>
                  <a:cubicBezTo>
                    <a:pt x="6400" y="8308"/>
                    <a:pt x="8000" y="6646"/>
                    <a:pt x="10400" y="6646"/>
                  </a:cubicBezTo>
                  <a:cubicBezTo>
                    <a:pt x="12800" y="6646"/>
                    <a:pt x="15200" y="8308"/>
                    <a:pt x="15200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99" name="组合 598"/>
          <p:cNvGrpSpPr/>
          <p:nvPr/>
        </p:nvGrpSpPr>
        <p:grpSpPr>
          <a:xfrm>
            <a:off x="2168440" y="5698874"/>
            <a:ext cx="272104" cy="349639"/>
            <a:chOff x="4115933" y="5933523"/>
            <a:chExt cx="272104" cy="349639"/>
          </a:xfrm>
        </p:grpSpPr>
        <p:sp>
          <p:nvSpPr>
            <p:cNvPr id="456" name="Freeform 470"/>
            <p:cNvSpPr/>
            <p:nvPr/>
          </p:nvSpPr>
          <p:spPr>
            <a:xfrm>
              <a:off x="4115933" y="5933523"/>
              <a:ext cx="272104" cy="34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3" y="21600"/>
                  </a:moveTo>
                  <a:cubicBezTo>
                    <a:pt x="19252" y="21600"/>
                    <a:pt x="19252" y="21600"/>
                    <a:pt x="19252" y="21600"/>
                  </a:cubicBezTo>
                  <a:cubicBezTo>
                    <a:pt x="20661" y="21600"/>
                    <a:pt x="21600" y="20685"/>
                    <a:pt x="21600" y="19769"/>
                  </a:cubicBezTo>
                  <a:cubicBezTo>
                    <a:pt x="21600" y="1831"/>
                    <a:pt x="21600" y="1831"/>
                    <a:pt x="21600" y="1831"/>
                  </a:cubicBezTo>
                  <a:cubicBezTo>
                    <a:pt x="21600" y="915"/>
                    <a:pt x="20661" y="0"/>
                    <a:pt x="19252" y="0"/>
                  </a:cubicBezTo>
                  <a:cubicBezTo>
                    <a:pt x="2113" y="0"/>
                    <a:pt x="2113" y="0"/>
                    <a:pt x="2113" y="0"/>
                  </a:cubicBezTo>
                  <a:cubicBezTo>
                    <a:pt x="939" y="0"/>
                    <a:pt x="0" y="915"/>
                    <a:pt x="0" y="1831"/>
                  </a:cubicBezTo>
                  <a:cubicBezTo>
                    <a:pt x="0" y="19769"/>
                    <a:pt x="0" y="19769"/>
                    <a:pt x="0" y="19769"/>
                  </a:cubicBezTo>
                  <a:cubicBezTo>
                    <a:pt x="0" y="20685"/>
                    <a:pt x="939" y="21600"/>
                    <a:pt x="2113" y="21600"/>
                  </a:cubicBezTo>
                  <a:close/>
                  <a:moveTo>
                    <a:pt x="1878" y="1831"/>
                  </a:moveTo>
                  <a:cubicBezTo>
                    <a:pt x="1878" y="1647"/>
                    <a:pt x="1878" y="1464"/>
                    <a:pt x="2113" y="1464"/>
                  </a:cubicBezTo>
                  <a:cubicBezTo>
                    <a:pt x="19252" y="1464"/>
                    <a:pt x="19252" y="1464"/>
                    <a:pt x="19252" y="1464"/>
                  </a:cubicBezTo>
                  <a:cubicBezTo>
                    <a:pt x="19487" y="1464"/>
                    <a:pt x="19722" y="1647"/>
                    <a:pt x="19722" y="1831"/>
                  </a:cubicBezTo>
                  <a:cubicBezTo>
                    <a:pt x="19722" y="19769"/>
                    <a:pt x="19722" y="19769"/>
                    <a:pt x="19722" y="19769"/>
                  </a:cubicBezTo>
                  <a:cubicBezTo>
                    <a:pt x="19722" y="19953"/>
                    <a:pt x="19487" y="20136"/>
                    <a:pt x="19252" y="20136"/>
                  </a:cubicBezTo>
                  <a:cubicBezTo>
                    <a:pt x="2113" y="20136"/>
                    <a:pt x="2113" y="20136"/>
                    <a:pt x="2113" y="20136"/>
                  </a:cubicBezTo>
                  <a:cubicBezTo>
                    <a:pt x="1878" y="20136"/>
                    <a:pt x="1878" y="19953"/>
                    <a:pt x="1878" y="19769"/>
                  </a:cubicBezTo>
                  <a:lnTo>
                    <a:pt x="1878" y="1831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7" name="Freeform 471"/>
            <p:cNvSpPr/>
            <p:nvPr/>
          </p:nvSpPr>
          <p:spPr>
            <a:xfrm>
              <a:off x="4192006" y="5989113"/>
              <a:ext cx="159458" cy="24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21600"/>
                  </a:move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1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8" name="Freeform 472"/>
            <p:cNvSpPr/>
            <p:nvPr/>
          </p:nvSpPr>
          <p:spPr>
            <a:xfrm>
              <a:off x="4192006" y="6060796"/>
              <a:ext cx="159458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21600"/>
                  </a:move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1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9" name="Freeform 473"/>
            <p:cNvSpPr/>
            <p:nvPr/>
          </p:nvSpPr>
          <p:spPr>
            <a:xfrm>
              <a:off x="4192006" y="6132480"/>
              <a:ext cx="159458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21600"/>
                  </a:move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1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0" name="Freeform 474"/>
            <p:cNvSpPr/>
            <p:nvPr/>
          </p:nvSpPr>
          <p:spPr>
            <a:xfrm>
              <a:off x="4192006" y="6202701"/>
              <a:ext cx="159458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21600"/>
                  </a:moveTo>
                  <a:cubicBezTo>
                    <a:pt x="20000" y="21600"/>
                    <a:pt x="20000" y="21600"/>
                    <a:pt x="20000" y="21600"/>
                  </a:cubicBezTo>
                  <a:cubicBezTo>
                    <a:pt x="20800" y="21600"/>
                    <a:pt x="21600" y="16200"/>
                    <a:pt x="21600" y="10800"/>
                  </a:cubicBezTo>
                  <a:cubicBezTo>
                    <a:pt x="21600" y="5400"/>
                    <a:pt x="20800" y="0"/>
                    <a:pt x="20000" y="0"/>
                  </a:cubicBezTo>
                  <a:cubicBezTo>
                    <a:pt x="1600" y="0"/>
                    <a:pt x="1600" y="0"/>
                    <a:pt x="1600" y="0"/>
                  </a:cubicBezTo>
                  <a:cubicBezTo>
                    <a:pt x="800" y="0"/>
                    <a:pt x="0" y="5400"/>
                    <a:pt x="0" y="10800"/>
                  </a:cubicBezTo>
                  <a:cubicBezTo>
                    <a:pt x="0" y="16200"/>
                    <a:pt x="800" y="21600"/>
                    <a:pt x="16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1" name="Oval 475"/>
            <p:cNvSpPr/>
            <p:nvPr/>
          </p:nvSpPr>
          <p:spPr>
            <a:xfrm>
              <a:off x="4153970" y="5989113"/>
              <a:ext cx="26334" cy="24871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2" name="Oval 476"/>
            <p:cNvSpPr/>
            <p:nvPr/>
          </p:nvSpPr>
          <p:spPr>
            <a:xfrm>
              <a:off x="4153970" y="6060796"/>
              <a:ext cx="26334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3" name="Oval 477"/>
            <p:cNvSpPr/>
            <p:nvPr/>
          </p:nvSpPr>
          <p:spPr>
            <a:xfrm>
              <a:off x="4153970" y="6132480"/>
              <a:ext cx="26334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4" name="Oval 478"/>
            <p:cNvSpPr/>
            <p:nvPr/>
          </p:nvSpPr>
          <p:spPr>
            <a:xfrm>
              <a:off x="4153970" y="6202701"/>
              <a:ext cx="26334" cy="23407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598" name="组合 597"/>
          <p:cNvGrpSpPr/>
          <p:nvPr/>
        </p:nvGrpSpPr>
        <p:grpSpPr>
          <a:xfrm>
            <a:off x="2839170" y="5688633"/>
            <a:ext cx="414007" cy="370120"/>
            <a:chOff x="4565051" y="5921819"/>
            <a:chExt cx="414007" cy="370120"/>
          </a:xfrm>
        </p:grpSpPr>
        <p:sp>
          <p:nvSpPr>
            <p:cNvPr id="465" name="Freeform 479"/>
            <p:cNvSpPr/>
            <p:nvPr/>
          </p:nvSpPr>
          <p:spPr>
            <a:xfrm>
              <a:off x="4565051" y="5962781"/>
              <a:ext cx="414007" cy="329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73"/>
                  </a:moveTo>
                  <a:cubicBezTo>
                    <a:pt x="0" y="16541"/>
                    <a:pt x="0" y="16541"/>
                    <a:pt x="0" y="16541"/>
                  </a:cubicBezTo>
                  <a:cubicBezTo>
                    <a:pt x="0" y="16735"/>
                    <a:pt x="0" y="16930"/>
                    <a:pt x="154" y="17124"/>
                  </a:cubicBezTo>
                  <a:cubicBezTo>
                    <a:pt x="309" y="17319"/>
                    <a:pt x="463" y="17319"/>
                    <a:pt x="771" y="17319"/>
                  </a:cubicBezTo>
                  <a:cubicBezTo>
                    <a:pt x="1389" y="17124"/>
                    <a:pt x="2006" y="17124"/>
                    <a:pt x="2623" y="17124"/>
                  </a:cubicBezTo>
                  <a:cubicBezTo>
                    <a:pt x="7406" y="17124"/>
                    <a:pt x="10337" y="21405"/>
                    <a:pt x="10337" y="21405"/>
                  </a:cubicBezTo>
                  <a:cubicBezTo>
                    <a:pt x="10337" y="21405"/>
                    <a:pt x="10337" y="21405"/>
                    <a:pt x="10337" y="21405"/>
                  </a:cubicBezTo>
                  <a:cubicBezTo>
                    <a:pt x="10337" y="21405"/>
                    <a:pt x="10337" y="21600"/>
                    <a:pt x="10491" y="21600"/>
                  </a:cubicBezTo>
                  <a:cubicBezTo>
                    <a:pt x="10491" y="21600"/>
                    <a:pt x="10491" y="21600"/>
                    <a:pt x="10491" y="21600"/>
                  </a:cubicBezTo>
                  <a:cubicBezTo>
                    <a:pt x="10491" y="21600"/>
                    <a:pt x="10491" y="21600"/>
                    <a:pt x="10491" y="21600"/>
                  </a:cubicBezTo>
                  <a:cubicBezTo>
                    <a:pt x="10646" y="21600"/>
                    <a:pt x="10646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0800" y="21600"/>
                    <a:pt x="10954" y="21600"/>
                    <a:pt x="10954" y="21600"/>
                  </a:cubicBezTo>
                  <a:cubicBezTo>
                    <a:pt x="10954" y="21600"/>
                    <a:pt x="10954" y="21600"/>
                    <a:pt x="10954" y="21600"/>
                  </a:cubicBezTo>
                  <a:cubicBezTo>
                    <a:pt x="10954" y="21600"/>
                    <a:pt x="11109" y="21600"/>
                    <a:pt x="11109" y="21600"/>
                  </a:cubicBezTo>
                  <a:cubicBezTo>
                    <a:pt x="11109" y="21600"/>
                    <a:pt x="11109" y="21405"/>
                    <a:pt x="11263" y="21405"/>
                  </a:cubicBezTo>
                  <a:cubicBezTo>
                    <a:pt x="11263" y="21405"/>
                    <a:pt x="11263" y="21405"/>
                    <a:pt x="11263" y="21405"/>
                  </a:cubicBezTo>
                  <a:cubicBezTo>
                    <a:pt x="11263" y="21405"/>
                    <a:pt x="14040" y="17124"/>
                    <a:pt x="18977" y="17124"/>
                  </a:cubicBezTo>
                  <a:cubicBezTo>
                    <a:pt x="19594" y="17124"/>
                    <a:pt x="20211" y="17124"/>
                    <a:pt x="20829" y="17319"/>
                  </a:cubicBezTo>
                  <a:cubicBezTo>
                    <a:pt x="20983" y="17319"/>
                    <a:pt x="21137" y="17319"/>
                    <a:pt x="21291" y="17124"/>
                  </a:cubicBezTo>
                  <a:cubicBezTo>
                    <a:pt x="21446" y="16930"/>
                    <a:pt x="21600" y="16735"/>
                    <a:pt x="21600" y="16541"/>
                  </a:cubicBezTo>
                  <a:cubicBezTo>
                    <a:pt x="21600" y="973"/>
                    <a:pt x="21600" y="973"/>
                    <a:pt x="21600" y="973"/>
                  </a:cubicBezTo>
                  <a:cubicBezTo>
                    <a:pt x="21600" y="389"/>
                    <a:pt x="21291" y="195"/>
                    <a:pt x="20983" y="195"/>
                  </a:cubicBezTo>
                  <a:cubicBezTo>
                    <a:pt x="20674" y="0"/>
                    <a:pt x="20366" y="0"/>
                    <a:pt x="20057" y="0"/>
                  </a:cubicBezTo>
                  <a:cubicBezTo>
                    <a:pt x="20057" y="1557"/>
                    <a:pt x="20057" y="1557"/>
                    <a:pt x="20057" y="1557"/>
                  </a:cubicBezTo>
                  <a:cubicBezTo>
                    <a:pt x="20057" y="1557"/>
                    <a:pt x="20211" y="1557"/>
                    <a:pt x="20366" y="1557"/>
                  </a:cubicBezTo>
                  <a:cubicBezTo>
                    <a:pt x="20366" y="15568"/>
                    <a:pt x="20366" y="15568"/>
                    <a:pt x="20366" y="15568"/>
                  </a:cubicBezTo>
                  <a:cubicBezTo>
                    <a:pt x="19903" y="15568"/>
                    <a:pt x="19440" y="15568"/>
                    <a:pt x="18977" y="15568"/>
                  </a:cubicBezTo>
                  <a:cubicBezTo>
                    <a:pt x="15274" y="15568"/>
                    <a:pt x="12806" y="17514"/>
                    <a:pt x="11417" y="19070"/>
                  </a:cubicBezTo>
                  <a:cubicBezTo>
                    <a:pt x="11417" y="18486"/>
                    <a:pt x="11417" y="18486"/>
                    <a:pt x="11417" y="18486"/>
                  </a:cubicBezTo>
                  <a:cubicBezTo>
                    <a:pt x="11263" y="18681"/>
                    <a:pt x="10954" y="18876"/>
                    <a:pt x="10800" y="18876"/>
                  </a:cubicBezTo>
                  <a:cubicBezTo>
                    <a:pt x="10491" y="18876"/>
                    <a:pt x="10337" y="18681"/>
                    <a:pt x="10183" y="18486"/>
                  </a:cubicBezTo>
                  <a:cubicBezTo>
                    <a:pt x="10183" y="19070"/>
                    <a:pt x="10183" y="19070"/>
                    <a:pt x="10183" y="19070"/>
                  </a:cubicBezTo>
                  <a:cubicBezTo>
                    <a:pt x="8794" y="17514"/>
                    <a:pt x="6171" y="15568"/>
                    <a:pt x="2623" y="15568"/>
                  </a:cubicBezTo>
                  <a:cubicBezTo>
                    <a:pt x="2160" y="15568"/>
                    <a:pt x="1697" y="15568"/>
                    <a:pt x="1234" y="15568"/>
                  </a:cubicBezTo>
                  <a:cubicBezTo>
                    <a:pt x="1234" y="1557"/>
                    <a:pt x="1234" y="1557"/>
                    <a:pt x="1234" y="1557"/>
                  </a:cubicBezTo>
                  <a:cubicBezTo>
                    <a:pt x="1234" y="1557"/>
                    <a:pt x="1234" y="1557"/>
                    <a:pt x="1389" y="1557"/>
                  </a:cubicBezTo>
                  <a:cubicBezTo>
                    <a:pt x="1389" y="1557"/>
                    <a:pt x="1389" y="1557"/>
                    <a:pt x="1543" y="1557"/>
                  </a:cubicBezTo>
                  <a:cubicBezTo>
                    <a:pt x="1543" y="0"/>
                    <a:pt x="1543" y="0"/>
                    <a:pt x="1543" y="0"/>
                  </a:cubicBezTo>
                  <a:cubicBezTo>
                    <a:pt x="1234" y="0"/>
                    <a:pt x="926" y="0"/>
                    <a:pt x="617" y="195"/>
                  </a:cubicBezTo>
                  <a:cubicBezTo>
                    <a:pt x="154" y="195"/>
                    <a:pt x="0" y="389"/>
                    <a:pt x="0" y="97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6" name="Freeform 480"/>
            <p:cNvSpPr/>
            <p:nvPr/>
          </p:nvSpPr>
          <p:spPr>
            <a:xfrm>
              <a:off x="4606013" y="5921819"/>
              <a:ext cx="332083" cy="315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79" y="0"/>
                  </a:moveTo>
                  <a:cubicBezTo>
                    <a:pt x="15043" y="0"/>
                    <a:pt x="11957" y="2422"/>
                    <a:pt x="10800" y="3634"/>
                  </a:cubicBezTo>
                  <a:cubicBezTo>
                    <a:pt x="9450" y="2422"/>
                    <a:pt x="6557" y="0"/>
                    <a:pt x="2121" y="0"/>
                  </a:cubicBezTo>
                  <a:cubicBezTo>
                    <a:pt x="1543" y="0"/>
                    <a:pt x="1157" y="202"/>
                    <a:pt x="579" y="202"/>
                  </a:cubicBezTo>
                  <a:cubicBezTo>
                    <a:pt x="193" y="202"/>
                    <a:pt x="0" y="606"/>
                    <a:pt x="0" y="1009"/>
                  </a:cubicBezTo>
                  <a:cubicBezTo>
                    <a:pt x="0" y="16957"/>
                    <a:pt x="0" y="16957"/>
                    <a:pt x="0" y="16957"/>
                  </a:cubicBezTo>
                  <a:cubicBezTo>
                    <a:pt x="0" y="17159"/>
                    <a:pt x="0" y="17361"/>
                    <a:pt x="193" y="17563"/>
                  </a:cubicBezTo>
                  <a:cubicBezTo>
                    <a:pt x="386" y="17563"/>
                    <a:pt x="579" y="17764"/>
                    <a:pt x="771" y="17764"/>
                  </a:cubicBezTo>
                  <a:cubicBezTo>
                    <a:pt x="1157" y="17563"/>
                    <a:pt x="1736" y="17563"/>
                    <a:pt x="2121" y="17563"/>
                  </a:cubicBezTo>
                  <a:cubicBezTo>
                    <a:pt x="6943" y="17563"/>
                    <a:pt x="10221" y="21196"/>
                    <a:pt x="10221" y="21196"/>
                  </a:cubicBezTo>
                  <a:cubicBezTo>
                    <a:pt x="10221" y="21196"/>
                    <a:pt x="10221" y="21196"/>
                    <a:pt x="10221" y="21196"/>
                  </a:cubicBezTo>
                  <a:cubicBezTo>
                    <a:pt x="10221" y="21398"/>
                    <a:pt x="10414" y="21398"/>
                    <a:pt x="10414" y="21398"/>
                  </a:cubicBezTo>
                  <a:cubicBezTo>
                    <a:pt x="10414" y="21398"/>
                    <a:pt x="10414" y="21398"/>
                    <a:pt x="10414" y="21398"/>
                  </a:cubicBezTo>
                  <a:cubicBezTo>
                    <a:pt x="10607" y="21398"/>
                    <a:pt x="10607" y="21600"/>
                    <a:pt x="10800" y="21600"/>
                  </a:cubicBezTo>
                  <a:cubicBezTo>
                    <a:pt x="10800" y="21600"/>
                    <a:pt x="10993" y="21398"/>
                    <a:pt x="10993" y="21398"/>
                  </a:cubicBezTo>
                  <a:cubicBezTo>
                    <a:pt x="11186" y="21398"/>
                    <a:pt x="11186" y="21398"/>
                    <a:pt x="11186" y="21398"/>
                  </a:cubicBezTo>
                  <a:cubicBezTo>
                    <a:pt x="11186" y="21398"/>
                    <a:pt x="11186" y="21398"/>
                    <a:pt x="11379" y="21196"/>
                  </a:cubicBezTo>
                  <a:cubicBezTo>
                    <a:pt x="11379" y="21196"/>
                    <a:pt x="11379" y="21196"/>
                    <a:pt x="11379" y="21196"/>
                  </a:cubicBezTo>
                  <a:cubicBezTo>
                    <a:pt x="11379" y="21196"/>
                    <a:pt x="14464" y="17563"/>
                    <a:pt x="19479" y="17563"/>
                  </a:cubicBezTo>
                  <a:cubicBezTo>
                    <a:pt x="19864" y="17563"/>
                    <a:pt x="20250" y="17563"/>
                    <a:pt x="20636" y="17764"/>
                  </a:cubicBezTo>
                  <a:cubicBezTo>
                    <a:pt x="20829" y="17764"/>
                    <a:pt x="21214" y="17563"/>
                    <a:pt x="21214" y="17563"/>
                  </a:cubicBezTo>
                  <a:cubicBezTo>
                    <a:pt x="21407" y="17361"/>
                    <a:pt x="21600" y="17159"/>
                    <a:pt x="21600" y="16957"/>
                  </a:cubicBezTo>
                  <a:cubicBezTo>
                    <a:pt x="21600" y="1009"/>
                    <a:pt x="21600" y="1009"/>
                    <a:pt x="21600" y="1009"/>
                  </a:cubicBezTo>
                  <a:cubicBezTo>
                    <a:pt x="21600" y="606"/>
                    <a:pt x="21214" y="202"/>
                    <a:pt x="20829" y="202"/>
                  </a:cubicBezTo>
                  <a:cubicBezTo>
                    <a:pt x="20443" y="202"/>
                    <a:pt x="19864" y="0"/>
                    <a:pt x="19479" y="0"/>
                  </a:cubicBezTo>
                  <a:close/>
                  <a:moveTo>
                    <a:pt x="1543" y="15948"/>
                  </a:moveTo>
                  <a:cubicBezTo>
                    <a:pt x="1543" y="1615"/>
                    <a:pt x="1543" y="1615"/>
                    <a:pt x="1543" y="1615"/>
                  </a:cubicBezTo>
                  <a:cubicBezTo>
                    <a:pt x="1736" y="1615"/>
                    <a:pt x="1929" y="1615"/>
                    <a:pt x="2121" y="1615"/>
                  </a:cubicBezTo>
                  <a:cubicBezTo>
                    <a:pt x="6364" y="1615"/>
                    <a:pt x="9257" y="4441"/>
                    <a:pt x="10029" y="5047"/>
                  </a:cubicBezTo>
                  <a:cubicBezTo>
                    <a:pt x="10029" y="6258"/>
                    <a:pt x="10029" y="6258"/>
                    <a:pt x="10029" y="6258"/>
                  </a:cubicBezTo>
                  <a:cubicBezTo>
                    <a:pt x="10029" y="8075"/>
                    <a:pt x="10029" y="8075"/>
                    <a:pt x="10029" y="8075"/>
                  </a:cubicBezTo>
                  <a:cubicBezTo>
                    <a:pt x="10029" y="8479"/>
                    <a:pt x="10029" y="8479"/>
                    <a:pt x="10029" y="8479"/>
                  </a:cubicBezTo>
                  <a:cubicBezTo>
                    <a:pt x="10029" y="17966"/>
                    <a:pt x="10029" y="17966"/>
                    <a:pt x="10029" y="17966"/>
                  </a:cubicBezTo>
                  <a:cubicBezTo>
                    <a:pt x="10029" y="18976"/>
                    <a:pt x="10029" y="18976"/>
                    <a:pt x="10029" y="18976"/>
                  </a:cubicBezTo>
                  <a:cubicBezTo>
                    <a:pt x="8486" y="17764"/>
                    <a:pt x="5786" y="15948"/>
                    <a:pt x="2121" y="15948"/>
                  </a:cubicBezTo>
                  <a:cubicBezTo>
                    <a:pt x="1929" y="15948"/>
                    <a:pt x="1736" y="15948"/>
                    <a:pt x="1543" y="15948"/>
                  </a:cubicBezTo>
                  <a:close/>
                  <a:moveTo>
                    <a:pt x="20057" y="15948"/>
                  </a:moveTo>
                  <a:cubicBezTo>
                    <a:pt x="19864" y="15948"/>
                    <a:pt x="19671" y="15948"/>
                    <a:pt x="19479" y="15948"/>
                  </a:cubicBezTo>
                  <a:cubicBezTo>
                    <a:pt x="15814" y="15948"/>
                    <a:pt x="13114" y="17764"/>
                    <a:pt x="11571" y="18976"/>
                  </a:cubicBezTo>
                  <a:cubicBezTo>
                    <a:pt x="11571" y="17966"/>
                    <a:pt x="11571" y="17966"/>
                    <a:pt x="11571" y="17966"/>
                  </a:cubicBezTo>
                  <a:cubicBezTo>
                    <a:pt x="11571" y="8479"/>
                    <a:pt x="11571" y="8479"/>
                    <a:pt x="11571" y="8479"/>
                  </a:cubicBezTo>
                  <a:cubicBezTo>
                    <a:pt x="11571" y="8075"/>
                    <a:pt x="11571" y="8075"/>
                    <a:pt x="11571" y="8075"/>
                  </a:cubicBezTo>
                  <a:cubicBezTo>
                    <a:pt x="11571" y="6258"/>
                    <a:pt x="11571" y="6258"/>
                    <a:pt x="11571" y="6258"/>
                  </a:cubicBezTo>
                  <a:cubicBezTo>
                    <a:pt x="11571" y="5047"/>
                    <a:pt x="11571" y="5047"/>
                    <a:pt x="11571" y="5047"/>
                  </a:cubicBezTo>
                  <a:cubicBezTo>
                    <a:pt x="12343" y="4441"/>
                    <a:pt x="15236" y="1615"/>
                    <a:pt x="19479" y="1615"/>
                  </a:cubicBezTo>
                  <a:cubicBezTo>
                    <a:pt x="19671" y="1615"/>
                    <a:pt x="19864" y="1615"/>
                    <a:pt x="20057" y="1615"/>
                  </a:cubicBezTo>
                  <a:lnTo>
                    <a:pt x="20057" y="15948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467" name="Freeform 481"/>
          <p:cNvSpPr/>
          <p:nvPr/>
        </p:nvSpPr>
        <p:spPr>
          <a:xfrm>
            <a:off x="3651803" y="5712040"/>
            <a:ext cx="209198" cy="323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3"/>
                </a:moveTo>
                <a:cubicBezTo>
                  <a:pt x="21600" y="396"/>
                  <a:pt x="20992" y="0"/>
                  <a:pt x="20383" y="0"/>
                </a:cubicBezTo>
                <a:cubicBezTo>
                  <a:pt x="1217" y="0"/>
                  <a:pt x="1217" y="0"/>
                  <a:pt x="1217" y="0"/>
                </a:cubicBezTo>
                <a:cubicBezTo>
                  <a:pt x="608" y="0"/>
                  <a:pt x="0" y="396"/>
                  <a:pt x="0" y="793"/>
                </a:cubicBezTo>
                <a:cubicBezTo>
                  <a:pt x="0" y="6341"/>
                  <a:pt x="3346" y="10899"/>
                  <a:pt x="8214" y="12286"/>
                </a:cubicBezTo>
                <a:cubicBezTo>
                  <a:pt x="6997" y="14268"/>
                  <a:pt x="6997" y="14268"/>
                  <a:pt x="6997" y="14268"/>
                </a:cubicBezTo>
                <a:cubicBezTo>
                  <a:pt x="6997" y="14466"/>
                  <a:pt x="6997" y="14664"/>
                  <a:pt x="6997" y="14862"/>
                </a:cubicBezTo>
                <a:cubicBezTo>
                  <a:pt x="8214" y="16646"/>
                  <a:pt x="8214" y="16646"/>
                  <a:pt x="8214" y="16646"/>
                </a:cubicBezTo>
                <a:cubicBezTo>
                  <a:pt x="4259" y="17240"/>
                  <a:pt x="1521" y="18826"/>
                  <a:pt x="1521" y="20807"/>
                </a:cubicBezTo>
                <a:cubicBezTo>
                  <a:pt x="1521" y="21402"/>
                  <a:pt x="2130" y="21600"/>
                  <a:pt x="2738" y="21600"/>
                </a:cubicBezTo>
                <a:cubicBezTo>
                  <a:pt x="18862" y="21600"/>
                  <a:pt x="18862" y="21600"/>
                  <a:pt x="18862" y="21600"/>
                </a:cubicBezTo>
                <a:cubicBezTo>
                  <a:pt x="19470" y="21600"/>
                  <a:pt x="20079" y="21402"/>
                  <a:pt x="20079" y="20807"/>
                </a:cubicBezTo>
                <a:cubicBezTo>
                  <a:pt x="20079" y="18826"/>
                  <a:pt x="17341" y="17240"/>
                  <a:pt x="13386" y="16646"/>
                </a:cubicBezTo>
                <a:cubicBezTo>
                  <a:pt x="14603" y="14862"/>
                  <a:pt x="14603" y="14862"/>
                  <a:pt x="14603" y="14862"/>
                </a:cubicBezTo>
                <a:cubicBezTo>
                  <a:pt x="14603" y="14664"/>
                  <a:pt x="14603" y="14466"/>
                  <a:pt x="14603" y="14268"/>
                </a:cubicBezTo>
                <a:cubicBezTo>
                  <a:pt x="13386" y="12286"/>
                  <a:pt x="13386" y="12286"/>
                  <a:pt x="13386" y="12286"/>
                </a:cubicBezTo>
                <a:cubicBezTo>
                  <a:pt x="18254" y="10899"/>
                  <a:pt x="21600" y="6341"/>
                  <a:pt x="21600" y="793"/>
                </a:cubicBezTo>
                <a:close/>
                <a:moveTo>
                  <a:pt x="17341" y="20015"/>
                </a:moveTo>
                <a:cubicBezTo>
                  <a:pt x="4259" y="20015"/>
                  <a:pt x="4259" y="20015"/>
                  <a:pt x="4259" y="20015"/>
                </a:cubicBezTo>
                <a:cubicBezTo>
                  <a:pt x="5172" y="18826"/>
                  <a:pt x="7606" y="18033"/>
                  <a:pt x="10952" y="18033"/>
                </a:cubicBezTo>
                <a:cubicBezTo>
                  <a:pt x="13994" y="18033"/>
                  <a:pt x="16428" y="18826"/>
                  <a:pt x="17341" y="20015"/>
                </a:cubicBezTo>
                <a:close/>
                <a:moveTo>
                  <a:pt x="12169" y="14466"/>
                </a:moveTo>
                <a:cubicBezTo>
                  <a:pt x="10952" y="16448"/>
                  <a:pt x="10952" y="16448"/>
                  <a:pt x="10952" y="16448"/>
                </a:cubicBezTo>
                <a:cubicBezTo>
                  <a:pt x="10952" y="16448"/>
                  <a:pt x="10952" y="16448"/>
                  <a:pt x="10952" y="16448"/>
                </a:cubicBezTo>
                <a:cubicBezTo>
                  <a:pt x="10648" y="16448"/>
                  <a:pt x="10648" y="16448"/>
                  <a:pt x="10648" y="16448"/>
                </a:cubicBezTo>
                <a:cubicBezTo>
                  <a:pt x="9431" y="14466"/>
                  <a:pt x="9431" y="14466"/>
                  <a:pt x="9431" y="14466"/>
                </a:cubicBezTo>
                <a:cubicBezTo>
                  <a:pt x="10648" y="12484"/>
                  <a:pt x="10648" y="12484"/>
                  <a:pt x="10648" y="12484"/>
                </a:cubicBezTo>
                <a:cubicBezTo>
                  <a:pt x="10648" y="12683"/>
                  <a:pt x="10648" y="12683"/>
                  <a:pt x="10952" y="12683"/>
                </a:cubicBezTo>
                <a:cubicBezTo>
                  <a:pt x="10952" y="12683"/>
                  <a:pt x="10952" y="12683"/>
                  <a:pt x="10952" y="12484"/>
                </a:cubicBezTo>
                <a:lnTo>
                  <a:pt x="12169" y="14466"/>
                </a:lnTo>
                <a:close/>
                <a:moveTo>
                  <a:pt x="10952" y="11097"/>
                </a:moveTo>
                <a:cubicBezTo>
                  <a:pt x="6389" y="11097"/>
                  <a:pt x="3042" y="6738"/>
                  <a:pt x="2434" y="1585"/>
                </a:cubicBezTo>
                <a:cubicBezTo>
                  <a:pt x="19166" y="1585"/>
                  <a:pt x="19166" y="1585"/>
                  <a:pt x="19166" y="1585"/>
                </a:cubicBezTo>
                <a:cubicBezTo>
                  <a:pt x="18558" y="6738"/>
                  <a:pt x="15211" y="11097"/>
                  <a:pt x="10952" y="11097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97" name="组合 596"/>
          <p:cNvGrpSpPr/>
          <p:nvPr/>
        </p:nvGrpSpPr>
        <p:grpSpPr>
          <a:xfrm>
            <a:off x="4259627" y="5734715"/>
            <a:ext cx="358416" cy="277956"/>
            <a:chOff x="5653466" y="5968633"/>
            <a:chExt cx="358416" cy="277956"/>
          </a:xfrm>
        </p:grpSpPr>
        <p:sp>
          <p:nvSpPr>
            <p:cNvPr id="468" name="Freeform 482"/>
            <p:cNvSpPr/>
            <p:nvPr/>
          </p:nvSpPr>
          <p:spPr>
            <a:xfrm>
              <a:off x="5653466" y="5968633"/>
              <a:ext cx="358416" cy="277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89" y="0"/>
                  </a:moveTo>
                  <a:cubicBezTo>
                    <a:pt x="10354" y="0"/>
                    <a:pt x="10175" y="230"/>
                    <a:pt x="10175" y="919"/>
                  </a:cubicBezTo>
                  <a:cubicBezTo>
                    <a:pt x="10175" y="3677"/>
                    <a:pt x="10175" y="3677"/>
                    <a:pt x="10175" y="3677"/>
                  </a:cubicBezTo>
                  <a:cubicBezTo>
                    <a:pt x="1785" y="3677"/>
                    <a:pt x="1785" y="3677"/>
                    <a:pt x="1785" y="3677"/>
                  </a:cubicBezTo>
                  <a:cubicBezTo>
                    <a:pt x="893" y="3677"/>
                    <a:pt x="0" y="4596"/>
                    <a:pt x="0" y="5974"/>
                  </a:cubicBezTo>
                  <a:cubicBezTo>
                    <a:pt x="0" y="19302"/>
                    <a:pt x="0" y="19302"/>
                    <a:pt x="0" y="19302"/>
                  </a:cubicBezTo>
                  <a:cubicBezTo>
                    <a:pt x="0" y="20451"/>
                    <a:pt x="893" y="21600"/>
                    <a:pt x="1785" y="21600"/>
                  </a:cubicBezTo>
                  <a:cubicBezTo>
                    <a:pt x="3927" y="21600"/>
                    <a:pt x="3927" y="21600"/>
                    <a:pt x="3927" y="21600"/>
                  </a:cubicBezTo>
                  <a:cubicBezTo>
                    <a:pt x="4820" y="21600"/>
                    <a:pt x="5534" y="20681"/>
                    <a:pt x="5712" y="19532"/>
                  </a:cubicBezTo>
                  <a:cubicBezTo>
                    <a:pt x="6783" y="13557"/>
                    <a:pt x="6783" y="13557"/>
                    <a:pt x="6783" y="13557"/>
                  </a:cubicBezTo>
                  <a:cubicBezTo>
                    <a:pt x="6783" y="13328"/>
                    <a:pt x="7140" y="13098"/>
                    <a:pt x="7319" y="13098"/>
                  </a:cubicBezTo>
                  <a:cubicBezTo>
                    <a:pt x="14281" y="13098"/>
                    <a:pt x="14281" y="13098"/>
                    <a:pt x="14281" y="13098"/>
                  </a:cubicBezTo>
                  <a:cubicBezTo>
                    <a:pt x="14460" y="13098"/>
                    <a:pt x="14817" y="13328"/>
                    <a:pt x="14817" y="13557"/>
                  </a:cubicBezTo>
                  <a:cubicBezTo>
                    <a:pt x="15888" y="19532"/>
                    <a:pt x="15888" y="19532"/>
                    <a:pt x="15888" y="19532"/>
                  </a:cubicBezTo>
                  <a:cubicBezTo>
                    <a:pt x="16066" y="20681"/>
                    <a:pt x="16780" y="21600"/>
                    <a:pt x="17673" y="21600"/>
                  </a:cubicBezTo>
                  <a:cubicBezTo>
                    <a:pt x="19815" y="21600"/>
                    <a:pt x="19815" y="21600"/>
                    <a:pt x="19815" y="21600"/>
                  </a:cubicBezTo>
                  <a:cubicBezTo>
                    <a:pt x="20707" y="21600"/>
                    <a:pt x="21600" y="20451"/>
                    <a:pt x="21600" y="19302"/>
                  </a:cubicBezTo>
                  <a:cubicBezTo>
                    <a:pt x="21600" y="5974"/>
                    <a:pt x="21600" y="5974"/>
                    <a:pt x="21600" y="5974"/>
                  </a:cubicBezTo>
                  <a:cubicBezTo>
                    <a:pt x="21600" y="4596"/>
                    <a:pt x="20707" y="3677"/>
                    <a:pt x="19815" y="3677"/>
                  </a:cubicBezTo>
                  <a:cubicBezTo>
                    <a:pt x="11603" y="3677"/>
                    <a:pt x="11603" y="3677"/>
                    <a:pt x="11603" y="3677"/>
                  </a:cubicBezTo>
                  <a:cubicBezTo>
                    <a:pt x="11603" y="919"/>
                    <a:pt x="11603" y="919"/>
                    <a:pt x="11603" y="919"/>
                  </a:cubicBezTo>
                  <a:cubicBezTo>
                    <a:pt x="11603" y="230"/>
                    <a:pt x="11246" y="0"/>
                    <a:pt x="10889" y="0"/>
                  </a:cubicBezTo>
                  <a:close/>
                  <a:moveTo>
                    <a:pt x="19815" y="5515"/>
                  </a:moveTo>
                  <a:cubicBezTo>
                    <a:pt x="19993" y="5515"/>
                    <a:pt x="20172" y="5745"/>
                    <a:pt x="20172" y="5974"/>
                  </a:cubicBezTo>
                  <a:cubicBezTo>
                    <a:pt x="20172" y="19302"/>
                    <a:pt x="20172" y="19302"/>
                    <a:pt x="20172" y="19302"/>
                  </a:cubicBezTo>
                  <a:cubicBezTo>
                    <a:pt x="20172" y="19532"/>
                    <a:pt x="19993" y="19762"/>
                    <a:pt x="19815" y="19762"/>
                  </a:cubicBezTo>
                  <a:cubicBezTo>
                    <a:pt x="17673" y="19762"/>
                    <a:pt x="17673" y="19762"/>
                    <a:pt x="17673" y="19762"/>
                  </a:cubicBezTo>
                  <a:cubicBezTo>
                    <a:pt x="17494" y="19762"/>
                    <a:pt x="17316" y="19302"/>
                    <a:pt x="17137" y="19072"/>
                  </a:cubicBezTo>
                  <a:cubicBezTo>
                    <a:pt x="16245" y="13098"/>
                    <a:pt x="16245" y="13098"/>
                    <a:pt x="16245" y="13098"/>
                  </a:cubicBezTo>
                  <a:cubicBezTo>
                    <a:pt x="16066" y="11949"/>
                    <a:pt x="15174" y="11260"/>
                    <a:pt x="14281" y="11260"/>
                  </a:cubicBezTo>
                  <a:cubicBezTo>
                    <a:pt x="7319" y="11260"/>
                    <a:pt x="7319" y="11260"/>
                    <a:pt x="7319" y="11260"/>
                  </a:cubicBezTo>
                  <a:cubicBezTo>
                    <a:pt x="6426" y="11260"/>
                    <a:pt x="5534" y="11949"/>
                    <a:pt x="5355" y="13098"/>
                  </a:cubicBezTo>
                  <a:cubicBezTo>
                    <a:pt x="4463" y="19072"/>
                    <a:pt x="4463" y="19072"/>
                    <a:pt x="4463" y="19072"/>
                  </a:cubicBezTo>
                  <a:cubicBezTo>
                    <a:pt x="4284" y="19302"/>
                    <a:pt x="4106" y="19762"/>
                    <a:pt x="3927" y="19762"/>
                  </a:cubicBezTo>
                  <a:cubicBezTo>
                    <a:pt x="1785" y="19762"/>
                    <a:pt x="1785" y="19762"/>
                    <a:pt x="1785" y="19762"/>
                  </a:cubicBezTo>
                  <a:cubicBezTo>
                    <a:pt x="1607" y="19762"/>
                    <a:pt x="1428" y="19532"/>
                    <a:pt x="1428" y="19302"/>
                  </a:cubicBezTo>
                  <a:cubicBezTo>
                    <a:pt x="1428" y="5974"/>
                    <a:pt x="1428" y="5974"/>
                    <a:pt x="1428" y="5974"/>
                  </a:cubicBezTo>
                  <a:cubicBezTo>
                    <a:pt x="1428" y="5745"/>
                    <a:pt x="1607" y="5515"/>
                    <a:pt x="1785" y="5515"/>
                  </a:cubicBezTo>
                  <a:lnTo>
                    <a:pt x="19815" y="5515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9" name="Freeform 483"/>
            <p:cNvSpPr/>
            <p:nvPr/>
          </p:nvSpPr>
          <p:spPr>
            <a:xfrm>
              <a:off x="5688576" y="6046167"/>
              <a:ext cx="77535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23" y="13600"/>
                  </a:moveTo>
                  <a:cubicBezTo>
                    <a:pt x="7477" y="13600"/>
                    <a:pt x="7477" y="13600"/>
                    <a:pt x="7477" y="13600"/>
                  </a:cubicBezTo>
                  <a:cubicBezTo>
                    <a:pt x="7477" y="18400"/>
                    <a:pt x="7477" y="18400"/>
                    <a:pt x="7477" y="18400"/>
                  </a:cubicBezTo>
                  <a:cubicBezTo>
                    <a:pt x="7477" y="20000"/>
                    <a:pt x="9138" y="21600"/>
                    <a:pt x="10800" y="21600"/>
                  </a:cubicBezTo>
                  <a:cubicBezTo>
                    <a:pt x="12462" y="21600"/>
                    <a:pt x="14123" y="20000"/>
                    <a:pt x="14123" y="18400"/>
                  </a:cubicBezTo>
                  <a:cubicBezTo>
                    <a:pt x="14123" y="13600"/>
                    <a:pt x="14123" y="13600"/>
                    <a:pt x="14123" y="13600"/>
                  </a:cubicBezTo>
                  <a:cubicBezTo>
                    <a:pt x="18277" y="13600"/>
                    <a:pt x="18277" y="13600"/>
                    <a:pt x="18277" y="13600"/>
                  </a:cubicBezTo>
                  <a:cubicBezTo>
                    <a:pt x="19938" y="13600"/>
                    <a:pt x="21600" y="12800"/>
                    <a:pt x="21600" y="10400"/>
                  </a:cubicBezTo>
                  <a:cubicBezTo>
                    <a:pt x="21600" y="8800"/>
                    <a:pt x="19938" y="7200"/>
                    <a:pt x="18277" y="7200"/>
                  </a:cubicBezTo>
                  <a:cubicBezTo>
                    <a:pt x="14123" y="7200"/>
                    <a:pt x="14123" y="7200"/>
                    <a:pt x="14123" y="7200"/>
                  </a:cubicBezTo>
                  <a:cubicBezTo>
                    <a:pt x="14123" y="3200"/>
                    <a:pt x="14123" y="3200"/>
                    <a:pt x="14123" y="3200"/>
                  </a:cubicBezTo>
                  <a:cubicBezTo>
                    <a:pt x="14123" y="1600"/>
                    <a:pt x="12462" y="0"/>
                    <a:pt x="10800" y="0"/>
                  </a:cubicBezTo>
                  <a:cubicBezTo>
                    <a:pt x="9138" y="0"/>
                    <a:pt x="7477" y="1600"/>
                    <a:pt x="7477" y="3200"/>
                  </a:cubicBezTo>
                  <a:cubicBezTo>
                    <a:pt x="7477" y="7200"/>
                    <a:pt x="7477" y="7200"/>
                    <a:pt x="7477" y="7200"/>
                  </a:cubicBezTo>
                  <a:cubicBezTo>
                    <a:pt x="3323" y="7200"/>
                    <a:pt x="3323" y="7200"/>
                    <a:pt x="3323" y="7200"/>
                  </a:cubicBezTo>
                  <a:cubicBezTo>
                    <a:pt x="831" y="7200"/>
                    <a:pt x="0" y="8800"/>
                    <a:pt x="0" y="10400"/>
                  </a:cubicBezTo>
                  <a:cubicBezTo>
                    <a:pt x="0" y="12800"/>
                    <a:pt x="831" y="13600"/>
                    <a:pt x="3323" y="13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0" name="Freeform 484"/>
            <p:cNvSpPr/>
            <p:nvPr/>
          </p:nvSpPr>
          <p:spPr>
            <a:xfrm>
              <a:off x="5780739" y="6084203"/>
              <a:ext cx="46814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21600"/>
                  </a:moveTo>
                  <a:cubicBezTo>
                    <a:pt x="16200" y="21600"/>
                    <a:pt x="16200" y="21600"/>
                    <a:pt x="16200" y="21600"/>
                  </a:cubicBezTo>
                  <a:cubicBezTo>
                    <a:pt x="18900" y="21600"/>
                    <a:pt x="21600" y="16200"/>
                    <a:pt x="21600" y="10800"/>
                  </a:cubicBezTo>
                  <a:cubicBezTo>
                    <a:pt x="21600" y="5400"/>
                    <a:pt x="18900" y="0"/>
                    <a:pt x="16200" y="0"/>
                  </a:cubicBezTo>
                  <a:cubicBezTo>
                    <a:pt x="5400" y="0"/>
                    <a:pt x="5400" y="0"/>
                    <a:pt x="5400" y="0"/>
                  </a:cubicBezTo>
                  <a:cubicBezTo>
                    <a:pt x="2700" y="0"/>
                    <a:pt x="0" y="5400"/>
                    <a:pt x="0" y="10800"/>
                  </a:cubicBezTo>
                  <a:cubicBezTo>
                    <a:pt x="0" y="16200"/>
                    <a:pt x="2700" y="21600"/>
                    <a:pt x="54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1" name="Freeform 485"/>
            <p:cNvSpPr/>
            <p:nvPr/>
          </p:nvSpPr>
          <p:spPr>
            <a:xfrm>
              <a:off x="5836330" y="6084203"/>
              <a:ext cx="4827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21600"/>
                  </a:moveTo>
                  <a:cubicBezTo>
                    <a:pt x="16200" y="21600"/>
                    <a:pt x="16200" y="21600"/>
                    <a:pt x="16200" y="21600"/>
                  </a:cubicBezTo>
                  <a:cubicBezTo>
                    <a:pt x="18900" y="21600"/>
                    <a:pt x="21600" y="16200"/>
                    <a:pt x="21600" y="10800"/>
                  </a:cubicBezTo>
                  <a:cubicBezTo>
                    <a:pt x="21600" y="5400"/>
                    <a:pt x="18900" y="0"/>
                    <a:pt x="16200" y="0"/>
                  </a:cubicBezTo>
                  <a:cubicBezTo>
                    <a:pt x="5400" y="0"/>
                    <a:pt x="5400" y="0"/>
                    <a:pt x="5400" y="0"/>
                  </a:cubicBezTo>
                  <a:cubicBezTo>
                    <a:pt x="2700" y="0"/>
                    <a:pt x="0" y="5400"/>
                    <a:pt x="0" y="10800"/>
                  </a:cubicBezTo>
                  <a:cubicBezTo>
                    <a:pt x="0" y="16200"/>
                    <a:pt x="2700" y="21600"/>
                    <a:pt x="54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2" name="Freeform 486"/>
            <p:cNvSpPr/>
            <p:nvPr/>
          </p:nvSpPr>
          <p:spPr>
            <a:xfrm>
              <a:off x="5919718" y="6046167"/>
              <a:ext cx="23407" cy="35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8000"/>
                    <a:pt x="21600" y="14400"/>
                  </a:cubicBezTo>
                  <a:cubicBezTo>
                    <a:pt x="21600" y="7200"/>
                    <a:pt x="21600" y="7200"/>
                    <a:pt x="21600" y="7200"/>
                  </a:cubicBezTo>
                  <a:cubicBezTo>
                    <a:pt x="21600" y="3600"/>
                    <a:pt x="16200" y="0"/>
                    <a:pt x="10800" y="0"/>
                  </a:cubicBezTo>
                  <a:cubicBezTo>
                    <a:pt x="5400" y="0"/>
                    <a:pt x="0" y="3600"/>
                    <a:pt x="0" y="720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000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3" name="Freeform 487"/>
            <p:cNvSpPr/>
            <p:nvPr/>
          </p:nvSpPr>
          <p:spPr>
            <a:xfrm>
              <a:off x="5954828" y="6046167"/>
              <a:ext cx="24870" cy="35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8000"/>
                    <a:pt x="21600" y="14400"/>
                  </a:cubicBezTo>
                  <a:cubicBezTo>
                    <a:pt x="21600" y="7200"/>
                    <a:pt x="21600" y="7200"/>
                    <a:pt x="21600" y="7200"/>
                  </a:cubicBezTo>
                  <a:cubicBezTo>
                    <a:pt x="21600" y="3600"/>
                    <a:pt x="16200" y="0"/>
                    <a:pt x="10800" y="0"/>
                  </a:cubicBezTo>
                  <a:cubicBezTo>
                    <a:pt x="5400" y="0"/>
                    <a:pt x="0" y="3600"/>
                    <a:pt x="0" y="720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8000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4" name="Freeform 488"/>
            <p:cNvSpPr/>
            <p:nvPr/>
          </p:nvSpPr>
          <p:spPr>
            <a:xfrm>
              <a:off x="5919718" y="6084203"/>
              <a:ext cx="23407" cy="3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9636"/>
                    <a:pt x="21600" y="13745"/>
                  </a:cubicBezTo>
                  <a:cubicBezTo>
                    <a:pt x="21600" y="7855"/>
                    <a:pt x="21600" y="7855"/>
                    <a:pt x="21600" y="7855"/>
                  </a:cubicBezTo>
                  <a:cubicBezTo>
                    <a:pt x="21600" y="3927"/>
                    <a:pt x="16200" y="0"/>
                    <a:pt x="10800" y="0"/>
                  </a:cubicBezTo>
                  <a:cubicBezTo>
                    <a:pt x="5400" y="0"/>
                    <a:pt x="0" y="3927"/>
                    <a:pt x="0" y="7855"/>
                  </a:cubicBezTo>
                  <a:cubicBezTo>
                    <a:pt x="0" y="13745"/>
                    <a:pt x="0" y="13745"/>
                    <a:pt x="0" y="13745"/>
                  </a:cubicBezTo>
                  <a:cubicBezTo>
                    <a:pt x="0" y="19636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5" name="Freeform 489"/>
            <p:cNvSpPr/>
            <p:nvPr/>
          </p:nvSpPr>
          <p:spPr>
            <a:xfrm>
              <a:off x="5954828" y="6084203"/>
              <a:ext cx="24870" cy="3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21600" y="19636"/>
                    <a:pt x="21600" y="13745"/>
                  </a:cubicBezTo>
                  <a:cubicBezTo>
                    <a:pt x="21600" y="7855"/>
                    <a:pt x="21600" y="7855"/>
                    <a:pt x="21600" y="7855"/>
                  </a:cubicBezTo>
                  <a:cubicBezTo>
                    <a:pt x="21600" y="3927"/>
                    <a:pt x="16200" y="0"/>
                    <a:pt x="10800" y="0"/>
                  </a:cubicBezTo>
                  <a:cubicBezTo>
                    <a:pt x="5400" y="0"/>
                    <a:pt x="0" y="3927"/>
                    <a:pt x="0" y="7855"/>
                  </a:cubicBezTo>
                  <a:cubicBezTo>
                    <a:pt x="0" y="13745"/>
                    <a:pt x="0" y="13745"/>
                    <a:pt x="0" y="13745"/>
                  </a:cubicBezTo>
                  <a:cubicBezTo>
                    <a:pt x="0" y="19636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612" name="Freeform 109"/>
          <p:cNvSpPr/>
          <p:nvPr/>
        </p:nvSpPr>
        <p:spPr>
          <a:xfrm>
            <a:off x="5016669" y="5677496"/>
            <a:ext cx="394163" cy="392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19" y="0"/>
                </a:moveTo>
                <a:cubicBezTo>
                  <a:pt x="11719" y="0"/>
                  <a:pt x="11489" y="0"/>
                  <a:pt x="11489" y="0"/>
                </a:cubicBezTo>
                <a:cubicBezTo>
                  <a:pt x="11489" y="0"/>
                  <a:pt x="11489" y="0"/>
                  <a:pt x="11489" y="0"/>
                </a:cubicBezTo>
                <a:cubicBezTo>
                  <a:pt x="11260" y="0"/>
                  <a:pt x="11030" y="0"/>
                  <a:pt x="10800" y="0"/>
                </a:cubicBezTo>
                <a:cubicBezTo>
                  <a:pt x="10570" y="0"/>
                  <a:pt x="10340" y="0"/>
                  <a:pt x="10111" y="0"/>
                </a:cubicBezTo>
                <a:cubicBezTo>
                  <a:pt x="9881" y="0"/>
                  <a:pt x="9881" y="0"/>
                  <a:pt x="9881" y="0"/>
                </a:cubicBezTo>
                <a:cubicBezTo>
                  <a:pt x="9881" y="0"/>
                  <a:pt x="9881" y="0"/>
                  <a:pt x="9881" y="0"/>
                </a:cubicBezTo>
                <a:cubicBezTo>
                  <a:pt x="4366" y="460"/>
                  <a:pt x="0" y="5285"/>
                  <a:pt x="0" y="10800"/>
                </a:cubicBezTo>
                <a:cubicBezTo>
                  <a:pt x="0" y="16774"/>
                  <a:pt x="4826" y="21600"/>
                  <a:pt x="10800" y="21600"/>
                </a:cubicBezTo>
                <a:cubicBezTo>
                  <a:pt x="16774" y="21600"/>
                  <a:pt x="21600" y="16774"/>
                  <a:pt x="21600" y="10800"/>
                </a:cubicBezTo>
                <a:cubicBezTo>
                  <a:pt x="21600" y="5285"/>
                  <a:pt x="17234" y="460"/>
                  <a:pt x="11719" y="0"/>
                </a:cubicBezTo>
                <a:close/>
                <a:moveTo>
                  <a:pt x="14936" y="6204"/>
                </a:moveTo>
                <a:cubicBezTo>
                  <a:pt x="13787" y="6434"/>
                  <a:pt x="12638" y="6434"/>
                  <a:pt x="11260" y="6434"/>
                </a:cubicBezTo>
                <a:cubicBezTo>
                  <a:pt x="11260" y="919"/>
                  <a:pt x="11260" y="919"/>
                  <a:pt x="11260" y="919"/>
                </a:cubicBezTo>
                <a:cubicBezTo>
                  <a:pt x="11260" y="919"/>
                  <a:pt x="11260" y="919"/>
                  <a:pt x="11260" y="919"/>
                </a:cubicBezTo>
                <a:cubicBezTo>
                  <a:pt x="12868" y="2298"/>
                  <a:pt x="14247" y="4136"/>
                  <a:pt x="14936" y="6204"/>
                </a:cubicBezTo>
                <a:close/>
                <a:moveTo>
                  <a:pt x="15626" y="10340"/>
                </a:moveTo>
                <a:cubicBezTo>
                  <a:pt x="11260" y="10340"/>
                  <a:pt x="11260" y="10340"/>
                  <a:pt x="11260" y="10340"/>
                </a:cubicBezTo>
                <a:cubicBezTo>
                  <a:pt x="11260" y="7353"/>
                  <a:pt x="11260" y="7353"/>
                  <a:pt x="11260" y="7353"/>
                </a:cubicBezTo>
                <a:cubicBezTo>
                  <a:pt x="12638" y="7353"/>
                  <a:pt x="14017" y="7353"/>
                  <a:pt x="15166" y="7123"/>
                </a:cubicBezTo>
                <a:cubicBezTo>
                  <a:pt x="15626" y="8272"/>
                  <a:pt x="15626" y="9191"/>
                  <a:pt x="15626" y="10340"/>
                </a:cubicBezTo>
                <a:close/>
                <a:moveTo>
                  <a:pt x="15166" y="14477"/>
                </a:moveTo>
                <a:cubicBezTo>
                  <a:pt x="14017" y="14247"/>
                  <a:pt x="12638" y="14247"/>
                  <a:pt x="11260" y="14247"/>
                </a:cubicBezTo>
                <a:cubicBezTo>
                  <a:pt x="11260" y="11260"/>
                  <a:pt x="11260" y="11260"/>
                  <a:pt x="11260" y="11260"/>
                </a:cubicBezTo>
                <a:cubicBezTo>
                  <a:pt x="15626" y="11260"/>
                  <a:pt x="15626" y="11260"/>
                  <a:pt x="15626" y="11260"/>
                </a:cubicBezTo>
                <a:cubicBezTo>
                  <a:pt x="15626" y="12409"/>
                  <a:pt x="15626" y="13328"/>
                  <a:pt x="15166" y="14477"/>
                </a:cubicBezTo>
                <a:close/>
                <a:moveTo>
                  <a:pt x="5745" y="11260"/>
                </a:moveTo>
                <a:cubicBezTo>
                  <a:pt x="10340" y="11260"/>
                  <a:pt x="10340" y="11260"/>
                  <a:pt x="10340" y="11260"/>
                </a:cubicBezTo>
                <a:cubicBezTo>
                  <a:pt x="10340" y="14247"/>
                  <a:pt x="10340" y="14247"/>
                  <a:pt x="10340" y="14247"/>
                </a:cubicBezTo>
                <a:cubicBezTo>
                  <a:pt x="8962" y="14247"/>
                  <a:pt x="7583" y="14247"/>
                  <a:pt x="6204" y="14477"/>
                </a:cubicBezTo>
                <a:cubicBezTo>
                  <a:pt x="5974" y="13328"/>
                  <a:pt x="5745" y="12409"/>
                  <a:pt x="5745" y="11260"/>
                </a:cubicBezTo>
                <a:close/>
                <a:moveTo>
                  <a:pt x="6204" y="7123"/>
                </a:moveTo>
                <a:cubicBezTo>
                  <a:pt x="7583" y="7353"/>
                  <a:pt x="8962" y="7353"/>
                  <a:pt x="10340" y="7353"/>
                </a:cubicBezTo>
                <a:cubicBezTo>
                  <a:pt x="10340" y="10340"/>
                  <a:pt x="10340" y="10340"/>
                  <a:pt x="10340" y="10340"/>
                </a:cubicBezTo>
                <a:cubicBezTo>
                  <a:pt x="5745" y="10340"/>
                  <a:pt x="5745" y="10340"/>
                  <a:pt x="5745" y="10340"/>
                </a:cubicBezTo>
                <a:cubicBezTo>
                  <a:pt x="5974" y="9191"/>
                  <a:pt x="5974" y="8043"/>
                  <a:pt x="6204" y="7123"/>
                </a:cubicBezTo>
                <a:close/>
                <a:moveTo>
                  <a:pt x="10340" y="15166"/>
                </a:moveTo>
                <a:cubicBezTo>
                  <a:pt x="10340" y="20681"/>
                  <a:pt x="10340" y="20681"/>
                  <a:pt x="10340" y="20681"/>
                </a:cubicBezTo>
                <a:cubicBezTo>
                  <a:pt x="10340" y="20681"/>
                  <a:pt x="10340" y="20681"/>
                  <a:pt x="10340" y="20681"/>
                </a:cubicBezTo>
                <a:cubicBezTo>
                  <a:pt x="8502" y="19302"/>
                  <a:pt x="7353" y="17464"/>
                  <a:pt x="6664" y="15396"/>
                </a:cubicBezTo>
                <a:cubicBezTo>
                  <a:pt x="7813" y="15166"/>
                  <a:pt x="8962" y="15166"/>
                  <a:pt x="10340" y="15166"/>
                </a:cubicBezTo>
                <a:close/>
                <a:moveTo>
                  <a:pt x="11260" y="20681"/>
                </a:moveTo>
                <a:cubicBezTo>
                  <a:pt x="11260" y="15166"/>
                  <a:pt x="11260" y="15166"/>
                  <a:pt x="11260" y="15166"/>
                </a:cubicBezTo>
                <a:cubicBezTo>
                  <a:pt x="12638" y="15166"/>
                  <a:pt x="13787" y="15166"/>
                  <a:pt x="14936" y="15396"/>
                </a:cubicBezTo>
                <a:cubicBezTo>
                  <a:pt x="14247" y="17464"/>
                  <a:pt x="12868" y="19302"/>
                  <a:pt x="11260" y="20681"/>
                </a:cubicBezTo>
                <a:cubicBezTo>
                  <a:pt x="11260" y="20681"/>
                  <a:pt x="11260" y="20681"/>
                  <a:pt x="11260" y="20681"/>
                </a:cubicBezTo>
                <a:close/>
                <a:moveTo>
                  <a:pt x="10340" y="919"/>
                </a:moveTo>
                <a:cubicBezTo>
                  <a:pt x="10340" y="919"/>
                  <a:pt x="10340" y="919"/>
                  <a:pt x="10340" y="919"/>
                </a:cubicBezTo>
                <a:cubicBezTo>
                  <a:pt x="10340" y="6434"/>
                  <a:pt x="10340" y="6434"/>
                  <a:pt x="10340" y="6434"/>
                </a:cubicBezTo>
                <a:cubicBezTo>
                  <a:pt x="8962" y="6434"/>
                  <a:pt x="7813" y="6434"/>
                  <a:pt x="6664" y="6204"/>
                </a:cubicBezTo>
                <a:cubicBezTo>
                  <a:pt x="7353" y="4136"/>
                  <a:pt x="8502" y="2298"/>
                  <a:pt x="10340" y="919"/>
                </a:cubicBezTo>
                <a:close/>
                <a:moveTo>
                  <a:pt x="8732" y="1149"/>
                </a:moveTo>
                <a:cubicBezTo>
                  <a:pt x="7353" y="2528"/>
                  <a:pt x="6204" y="4136"/>
                  <a:pt x="5745" y="6204"/>
                </a:cubicBezTo>
                <a:cubicBezTo>
                  <a:pt x="4596" y="5974"/>
                  <a:pt x="3447" y="5745"/>
                  <a:pt x="2528" y="5515"/>
                </a:cubicBezTo>
                <a:cubicBezTo>
                  <a:pt x="3906" y="3447"/>
                  <a:pt x="6204" y="1838"/>
                  <a:pt x="8732" y="1149"/>
                </a:cubicBezTo>
                <a:close/>
                <a:moveTo>
                  <a:pt x="2068" y="6204"/>
                </a:moveTo>
                <a:cubicBezTo>
                  <a:pt x="2068" y="6204"/>
                  <a:pt x="2068" y="6434"/>
                  <a:pt x="2298" y="6434"/>
                </a:cubicBezTo>
                <a:cubicBezTo>
                  <a:pt x="3217" y="6664"/>
                  <a:pt x="4136" y="6894"/>
                  <a:pt x="5285" y="7123"/>
                </a:cubicBezTo>
                <a:cubicBezTo>
                  <a:pt x="5055" y="8043"/>
                  <a:pt x="5055" y="9191"/>
                  <a:pt x="4826" y="10340"/>
                </a:cubicBezTo>
                <a:cubicBezTo>
                  <a:pt x="919" y="10340"/>
                  <a:pt x="919" y="10340"/>
                  <a:pt x="919" y="10340"/>
                </a:cubicBezTo>
                <a:cubicBezTo>
                  <a:pt x="1149" y="8962"/>
                  <a:pt x="1379" y="7583"/>
                  <a:pt x="2068" y="6204"/>
                </a:cubicBezTo>
                <a:close/>
                <a:moveTo>
                  <a:pt x="4826" y="11260"/>
                </a:moveTo>
                <a:cubicBezTo>
                  <a:pt x="4826" y="12409"/>
                  <a:pt x="5055" y="13557"/>
                  <a:pt x="5285" y="14706"/>
                </a:cubicBezTo>
                <a:cubicBezTo>
                  <a:pt x="4366" y="14706"/>
                  <a:pt x="3217" y="14936"/>
                  <a:pt x="2298" y="15166"/>
                </a:cubicBezTo>
                <a:cubicBezTo>
                  <a:pt x="2068" y="15396"/>
                  <a:pt x="2068" y="15396"/>
                  <a:pt x="2068" y="15396"/>
                </a:cubicBezTo>
                <a:cubicBezTo>
                  <a:pt x="1379" y="14017"/>
                  <a:pt x="1149" y="12638"/>
                  <a:pt x="919" y="11260"/>
                </a:cubicBezTo>
                <a:lnTo>
                  <a:pt x="4826" y="11260"/>
                </a:lnTo>
                <a:close/>
                <a:moveTo>
                  <a:pt x="2528" y="16085"/>
                </a:moveTo>
                <a:cubicBezTo>
                  <a:pt x="3447" y="15855"/>
                  <a:pt x="4596" y="15626"/>
                  <a:pt x="5745" y="15396"/>
                </a:cubicBezTo>
                <a:cubicBezTo>
                  <a:pt x="6204" y="17464"/>
                  <a:pt x="7353" y="19072"/>
                  <a:pt x="8732" y="20451"/>
                </a:cubicBezTo>
                <a:cubicBezTo>
                  <a:pt x="6204" y="19762"/>
                  <a:pt x="3906" y="18383"/>
                  <a:pt x="2528" y="16085"/>
                </a:cubicBezTo>
                <a:close/>
                <a:moveTo>
                  <a:pt x="12868" y="20451"/>
                </a:moveTo>
                <a:cubicBezTo>
                  <a:pt x="14247" y="19072"/>
                  <a:pt x="15166" y="17464"/>
                  <a:pt x="15855" y="15396"/>
                </a:cubicBezTo>
                <a:cubicBezTo>
                  <a:pt x="17004" y="15626"/>
                  <a:pt x="18153" y="15855"/>
                  <a:pt x="19072" y="16085"/>
                </a:cubicBezTo>
                <a:cubicBezTo>
                  <a:pt x="17694" y="18153"/>
                  <a:pt x="15396" y="19762"/>
                  <a:pt x="12868" y="20451"/>
                </a:cubicBezTo>
                <a:close/>
                <a:moveTo>
                  <a:pt x="19532" y="15396"/>
                </a:moveTo>
                <a:cubicBezTo>
                  <a:pt x="19532" y="15396"/>
                  <a:pt x="19532" y="15396"/>
                  <a:pt x="19302" y="15166"/>
                </a:cubicBezTo>
                <a:cubicBezTo>
                  <a:pt x="18383" y="14936"/>
                  <a:pt x="17234" y="14706"/>
                  <a:pt x="16085" y="14706"/>
                </a:cubicBezTo>
                <a:cubicBezTo>
                  <a:pt x="16545" y="13557"/>
                  <a:pt x="16545" y="12409"/>
                  <a:pt x="16545" y="11260"/>
                </a:cubicBezTo>
                <a:cubicBezTo>
                  <a:pt x="20681" y="11260"/>
                  <a:pt x="20681" y="11260"/>
                  <a:pt x="20681" y="11260"/>
                </a:cubicBezTo>
                <a:cubicBezTo>
                  <a:pt x="20451" y="12638"/>
                  <a:pt x="20221" y="14017"/>
                  <a:pt x="19532" y="15396"/>
                </a:cubicBezTo>
                <a:close/>
                <a:moveTo>
                  <a:pt x="16545" y="10340"/>
                </a:moveTo>
                <a:cubicBezTo>
                  <a:pt x="16545" y="9191"/>
                  <a:pt x="16545" y="8043"/>
                  <a:pt x="16085" y="7123"/>
                </a:cubicBezTo>
                <a:cubicBezTo>
                  <a:pt x="17234" y="6894"/>
                  <a:pt x="18383" y="6664"/>
                  <a:pt x="19302" y="6434"/>
                </a:cubicBezTo>
                <a:cubicBezTo>
                  <a:pt x="19532" y="6434"/>
                  <a:pt x="19532" y="6204"/>
                  <a:pt x="19532" y="6204"/>
                </a:cubicBezTo>
                <a:cubicBezTo>
                  <a:pt x="20221" y="7583"/>
                  <a:pt x="20451" y="8962"/>
                  <a:pt x="20681" y="10340"/>
                </a:cubicBezTo>
                <a:lnTo>
                  <a:pt x="16545" y="10340"/>
                </a:lnTo>
                <a:close/>
                <a:moveTo>
                  <a:pt x="15855" y="6204"/>
                </a:moveTo>
                <a:cubicBezTo>
                  <a:pt x="15166" y="4136"/>
                  <a:pt x="14247" y="2528"/>
                  <a:pt x="12868" y="1149"/>
                </a:cubicBezTo>
                <a:cubicBezTo>
                  <a:pt x="15396" y="1838"/>
                  <a:pt x="17694" y="3447"/>
                  <a:pt x="19072" y="5515"/>
                </a:cubicBezTo>
                <a:cubicBezTo>
                  <a:pt x="18153" y="5745"/>
                  <a:pt x="17004" y="5974"/>
                  <a:pt x="15855" y="6204"/>
                </a:cubicBez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613" name="Freeform 110"/>
          <p:cNvSpPr/>
          <p:nvPr/>
        </p:nvSpPr>
        <p:spPr>
          <a:xfrm>
            <a:off x="5809458" y="5705776"/>
            <a:ext cx="365561" cy="335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7" h="21600" extrusionOk="0">
                <a:moveTo>
                  <a:pt x="12948" y="1080"/>
                </a:moveTo>
                <a:cubicBezTo>
                  <a:pt x="12212" y="270"/>
                  <a:pt x="11475" y="0"/>
                  <a:pt x="10739" y="0"/>
                </a:cubicBezTo>
                <a:cubicBezTo>
                  <a:pt x="10003" y="0"/>
                  <a:pt x="9266" y="270"/>
                  <a:pt x="8530" y="1080"/>
                </a:cubicBezTo>
                <a:cubicBezTo>
                  <a:pt x="7057" y="3240"/>
                  <a:pt x="7057" y="3240"/>
                  <a:pt x="7057" y="3240"/>
                </a:cubicBezTo>
                <a:cubicBezTo>
                  <a:pt x="7057" y="2700"/>
                  <a:pt x="7057" y="2700"/>
                  <a:pt x="7057" y="2700"/>
                </a:cubicBezTo>
                <a:cubicBezTo>
                  <a:pt x="7057" y="1890"/>
                  <a:pt x="6566" y="1080"/>
                  <a:pt x="5830" y="1080"/>
                </a:cubicBezTo>
                <a:cubicBezTo>
                  <a:pt x="4848" y="1080"/>
                  <a:pt x="4848" y="1080"/>
                  <a:pt x="4848" y="1080"/>
                </a:cubicBezTo>
                <a:cubicBezTo>
                  <a:pt x="4112" y="1080"/>
                  <a:pt x="3621" y="1890"/>
                  <a:pt x="3621" y="2700"/>
                </a:cubicBezTo>
                <a:cubicBezTo>
                  <a:pt x="3621" y="8370"/>
                  <a:pt x="3621" y="8370"/>
                  <a:pt x="3621" y="8370"/>
                </a:cubicBezTo>
                <a:cubicBezTo>
                  <a:pt x="184" y="12960"/>
                  <a:pt x="184" y="12960"/>
                  <a:pt x="184" y="12960"/>
                </a:cubicBezTo>
                <a:cubicBezTo>
                  <a:pt x="-61" y="13230"/>
                  <a:pt x="-61" y="13500"/>
                  <a:pt x="184" y="13770"/>
                </a:cubicBezTo>
                <a:cubicBezTo>
                  <a:pt x="184" y="13770"/>
                  <a:pt x="430" y="13770"/>
                  <a:pt x="430" y="13770"/>
                </a:cubicBezTo>
                <a:cubicBezTo>
                  <a:pt x="675" y="13770"/>
                  <a:pt x="675" y="13770"/>
                  <a:pt x="921" y="13770"/>
                </a:cubicBezTo>
                <a:cubicBezTo>
                  <a:pt x="2394" y="11610"/>
                  <a:pt x="2394" y="11610"/>
                  <a:pt x="2394" y="11610"/>
                </a:cubicBezTo>
                <a:cubicBezTo>
                  <a:pt x="2394" y="19440"/>
                  <a:pt x="2394" y="19440"/>
                  <a:pt x="2394" y="19440"/>
                </a:cubicBezTo>
                <a:cubicBezTo>
                  <a:pt x="2394" y="20790"/>
                  <a:pt x="3130" y="21600"/>
                  <a:pt x="4357" y="21600"/>
                </a:cubicBezTo>
                <a:cubicBezTo>
                  <a:pt x="8530" y="21600"/>
                  <a:pt x="8530" y="21600"/>
                  <a:pt x="8530" y="21600"/>
                </a:cubicBezTo>
                <a:cubicBezTo>
                  <a:pt x="8775" y="21600"/>
                  <a:pt x="9021" y="21330"/>
                  <a:pt x="9021" y="21060"/>
                </a:cubicBezTo>
                <a:cubicBezTo>
                  <a:pt x="9021" y="13230"/>
                  <a:pt x="9021" y="13230"/>
                  <a:pt x="9021" y="13230"/>
                </a:cubicBezTo>
                <a:cubicBezTo>
                  <a:pt x="9021" y="12690"/>
                  <a:pt x="9512" y="12150"/>
                  <a:pt x="10003" y="12150"/>
                </a:cubicBezTo>
                <a:cubicBezTo>
                  <a:pt x="11475" y="12150"/>
                  <a:pt x="11475" y="12150"/>
                  <a:pt x="11475" y="12150"/>
                </a:cubicBezTo>
                <a:cubicBezTo>
                  <a:pt x="11966" y="12150"/>
                  <a:pt x="12457" y="12690"/>
                  <a:pt x="12457" y="13230"/>
                </a:cubicBezTo>
                <a:cubicBezTo>
                  <a:pt x="12457" y="21060"/>
                  <a:pt x="12457" y="21060"/>
                  <a:pt x="12457" y="21060"/>
                </a:cubicBezTo>
                <a:cubicBezTo>
                  <a:pt x="12457" y="21330"/>
                  <a:pt x="12703" y="21600"/>
                  <a:pt x="12948" y="21600"/>
                </a:cubicBezTo>
                <a:cubicBezTo>
                  <a:pt x="17121" y="21600"/>
                  <a:pt x="17121" y="21600"/>
                  <a:pt x="17121" y="21600"/>
                </a:cubicBezTo>
                <a:cubicBezTo>
                  <a:pt x="18348" y="21600"/>
                  <a:pt x="19084" y="20790"/>
                  <a:pt x="19084" y="19440"/>
                </a:cubicBezTo>
                <a:cubicBezTo>
                  <a:pt x="19084" y="11610"/>
                  <a:pt x="19084" y="11610"/>
                  <a:pt x="19084" y="11610"/>
                </a:cubicBezTo>
                <a:cubicBezTo>
                  <a:pt x="20557" y="13770"/>
                  <a:pt x="20557" y="13770"/>
                  <a:pt x="20557" y="13770"/>
                </a:cubicBezTo>
                <a:cubicBezTo>
                  <a:pt x="20803" y="13770"/>
                  <a:pt x="20803" y="13770"/>
                  <a:pt x="21048" y="13770"/>
                </a:cubicBezTo>
                <a:cubicBezTo>
                  <a:pt x="21048" y="13770"/>
                  <a:pt x="21294" y="13770"/>
                  <a:pt x="21294" y="13770"/>
                </a:cubicBezTo>
                <a:cubicBezTo>
                  <a:pt x="21539" y="13500"/>
                  <a:pt x="21539" y="13230"/>
                  <a:pt x="21294" y="12960"/>
                </a:cubicBezTo>
                <a:lnTo>
                  <a:pt x="12948" y="1080"/>
                </a:lnTo>
                <a:close/>
                <a:moveTo>
                  <a:pt x="18103" y="19440"/>
                </a:moveTo>
                <a:cubicBezTo>
                  <a:pt x="18103" y="19980"/>
                  <a:pt x="17612" y="20520"/>
                  <a:pt x="17121" y="20520"/>
                </a:cubicBezTo>
                <a:cubicBezTo>
                  <a:pt x="13439" y="20520"/>
                  <a:pt x="13439" y="20520"/>
                  <a:pt x="13439" y="20520"/>
                </a:cubicBezTo>
                <a:cubicBezTo>
                  <a:pt x="13439" y="13230"/>
                  <a:pt x="13439" y="13230"/>
                  <a:pt x="13439" y="13230"/>
                </a:cubicBezTo>
                <a:cubicBezTo>
                  <a:pt x="13439" y="11880"/>
                  <a:pt x="12703" y="11070"/>
                  <a:pt x="11475" y="11070"/>
                </a:cubicBezTo>
                <a:cubicBezTo>
                  <a:pt x="10003" y="11070"/>
                  <a:pt x="10003" y="11070"/>
                  <a:pt x="10003" y="11070"/>
                </a:cubicBezTo>
                <a:cubicBezTo>
                  <a:pt x="8775" y="11070"/>
                  <a:pt x="8039" y="11880"/>
                  <a:pt x="8039" y="13230"/>
                </a:cubicBezTo>
                <a:cubicBezTo>
                  <a:pt x="8039" y="20520"/>
                  <a:pt x="8039" y="20520"/>
                  <a:pt x="8039" y="20520"/>
                </a:cubicBezTo>
                <a:cubicBezTo>
                  <a:pt x="4357" y="20520"/>
                  <a:pt x="4357" y="20520"/>
                  <a:pt x="4357" y="20520"/>
                </a:cubicBezTo>
                <a:cubicBezTo>
                  <a:pt x="3866" y="20520"/>
                  <a:pt x="3375" y="19980"/>
                  <a:pt x="3375" y="19440"/>
                </a:cubicBezTo>
                <a:cubicBezTo>
                  <a:pt x="3375" y="10260"/>
                  <a:pt x="3375" y="10260"/>
                  <a:pt x="3375" y="10260"/>
                </a:cubicBezTo>
                <a:cubicBezTo>
                  <a:pt x="4357" y="8640"/>
                  <a:pt x="4357" y="8640"/>
                  <a:pt x="4357" y="8640"/>
                </a:cubicBezTo>
                <a:cubicBezTo>
                  <a:pt x="4357" y="8640"/>
                  <a:pt x="4357" y="8640"/>
                  <a:pt x="4357" y="8640"/>
                </a:cubicBezTo>
                <a:cubicBezTo>
                  <a:pt x="4357" y="8640"/>
                  <a:pt x="4357" y="8640"/>
                  <a:pt x="4357" y="8640"/>
                </a:cubicBezTo>
                <a:cubicBezTo>
                  <a:pt x="4357" y="8640"/>
                  <a:pt x="4603" y="8640"/>
                  <a:pt x="4603" y="8370"/>
                </a:cubicBezTo>
                <a:cubicBezTo>
                  <a:pt x="4603" y="8370"/>
                  <a:pt x="4603" y="8370"/>
                  <a:pt x="4603" y="8370"/>
                </a:cubicBezTo>
                <a:cubicBezTo>
                  <a:pt x="4603" y="2700"/>
                  <a:pt x="4603" y="2700"/>
                  <a:pt x="4603" y="2700"/>
                </a:cubicBezTo>
                <a:cubicBezTo>
                  <a:pt x="4603" y="2430"/>
                  <a:pt x="4603" y="2160"/>
                  <a:pt x="4848" y="2160"/>
                </a:cubicBezTo>
                <a:cubicBezTo>
                  <a:pt x="5830" y="2160"/>
                  <a:pt x="5830" y="2160"/>
                  <a:pt x="5830" y="2160"/>
                </a:cubicBezTo>
                <a:cubicBezTo>
                  <a:pt x="5830" y="2160"/>
                  <a:pt x="6075" y="2430"/>
                  <a:pt x="6075" y="2700"/>
                </a:cubicBezTo>
                <a:cubicBezTo>
                  <a:pt x="6075" y="4860"/>
                  <a:pt x="6075" y="4860"/>
                  <a:pt x="6075" y="4860"/>
                </a:cubicBezTo>
                <a:cubicBezTo>
                  <a:pt x="6075" y="4860"/>
                  <a:pt x="6075" y="4860"/>
                  <a:pt x="6075" y="4860"/>
                </a:cubicBezTo>
                <a:cubicBezTo>
                  <a:pt x="6075" y="4860"/>
                  <a:pt x="6075" y="4860"/>
                  <a:pt x="6075" y="4860"/>
                </a:cubicBezTo>
                <a:cubicBezTo>
                  <a:pt x="6075" y="5130"/>
                  <a:pt x="6075" y="5130"/>
                  <a:pt x="6075" y="5130"/>
                </a:cubicBezTo>
                <a:cubicBezTo>
                  <a:pt x="6075" y="5130"/>
                  <a:pt x="6075" y="5130"/>
                  <a:pt x="6075" y="5130"/>
                </a:cubicBezTo>
                <a:cubicBezTo>
                  <a:pt x="6321" y="5130"/>
                  <a:pt x="6321" y="5130"/>
                  <a:pt x="6321" y="5130"/>
                </a:cubicBezTo>
                <a:cubicBezTo>
                  <a:pt x="6321" y="5130"/>
                  <a:pt x="6321" y="5400"/>
                  <a:pt x="6321" y="5400"/>
                </a:cubicBezTo>
                <a:cubicBezTo>
                  <a:pt x="6321" y="5400"/>
                  <a:pt x="6321" y="5400"/>
                  <a:pt x="6321" y="5400"/>
                </a:cubicBezTo>
                <a:cubicBezTo>
                  <a:pt x="6321" y="5400"/>
                  <a:pt x="6321" y="5400"/>
                  <a:pt x="6321" y="5400"/>
                </a:cubicBezTo>
                <a:cubicBezTo>
                  <a:pt x="6566" y="5400"/>
                  <a:pt x="6566" y="5400"/>
                  <a:pt x="6566" y="5400"/>
                </a:cubicBezTo>
                <a:cubicBezTo>
                  <a:pt x="6566" y="5400"/>
                  <a:pt x="6566" y="5400"/>
                  <a:pt x="6566" y="5400"/>
                </a:cubicBezTo>
                <a:cubicBezTo>
                  <a:pt x="6566" y="5400"/>
                  <a:pt x="6566" y="5400"/>
                  <a:pt x="6566" y="5400"/>
                </a:cubicBezTo>
                <a:cubicBezTo>
                  <a:pt x="6566" y="5400"/>
                  <a:pt x="6566" y="5400"/>
                  <a:pt x="6812" y="5400"/>
                </a:cubicBezTo>
                <a:cubicBezTo>
                  <a:pt x="6812" y="5400"/>
                  <a:pt x="6812" y="5400"/>
                  <a:pt x="6812" y="5400"/>
                </a:cubicBezTo>
                <a:cubicBezTo>
                  <a:pt x="6812" y="5400"/>
                  <a:pt x="6812" y="5400"/>
                  <a:pt x="6812" y="5400"/>
                </a:cubicBezTo>
                <a:cubicBezTo>
                  <a:pt x="6812" y="5130"/>
                  <a:pt x="6812" y="5130"/>
                  <a:pt x="7057" y="5130"/>
                </a:cubicBezTo>
                <a:cubicBezTo>
                  <a:pt x="7057" y="5130"/>
                  <a:pt x="7057" y="5130"/>
                  <a:pt x="7057" y="5130"/>
                </a:cubicBezTo>
                <a:cubicBezTo>
                  <a:pt x="9512" y="1890"/>
                  <a:pt x="9512" y="1890"/>
                  <a:pt x="9512" y="1890"/>
                </a:cubicBezTo>
                <a:cubicBezTo>
                  <a:pt x="9757" y="1350"/>
                  <a:pt x="10248" y="1080"/>
                  <a:pt x="10739" y="1080"/>
                </a:cubicBezTo>
                <a:cubicBezTo>
                  <a:pt x="11230" y="1080"/>
                  <a:pt x="11721" y="1350"/>
                  <a:pt x="11966" y="1890"/>
                </a:cubicBezTo>
                <a:cubicBezTo>
                  <a:pt x="18103" y="10260"/>
                  <a:pt x="18103" y="10260"/>
                  <a:pt x="18103" y="10260"/>
                </a:cubicBezTo>
                <a:lnTo>
                  <a:pt x="18103" y="19440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614" name="Freeform 111"/>
          <p:cNvSpPr/>
          <p:nvPr/>
        </p:nvSpPr>
        <p:spPr>
          <a:xfrm>
            <a:off x="7938279" y="5697822"/>
            <a:ext cx="226246" cy="351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00" y="6686"/>
                </a:moveTo>
                <a:cubicBezTo>
                  <a:pt x="18400" y="6686"/>
                  <a:pt x="18400" y="6686"/>
                  <a:pt x="18400" y="6686"/>
                </a:cubicBezTo>
                <a:cubicBezTo>
                  <a:pt x="18400" y="4629"/>
                  <a:pt x="18400" y="4629"/>
                  <a:pt x="18400" y="4629"/>
                </a:cubicBezTo>
                <a:cubicBezTo>
                  <a:pt x="18400" y="2057"/>
                  <a:pt x="14800" y="0"/>
                  <a:pt x="10800" y="0"/>
                </a:cubicBezTo>
                <a:cubicBezTo>
                  <a:pt x="6800" y="0"/>
                  <a:pt x="3200" y="2057"/>
                  <a:pt x="3200" y="4629"/>
                </a:cubicBezTo>
                <a:cubicBezTo>
                  <a:pt x="3200" y="6686"/>
                  <a:pt x="3200" y="6686"/>
                  <a:pt x="3200" y="6686"/>
                </a:cubicBezTo>
                <a:cubicBezTo>
                  <a:pt x="800" y="6686"/>
                  <a:pt x="800" y="6686"/>
                  <a:pt x="800" y="6686"/>
                </a:cubicBezTo>
                <a:cubicBezTo>
                  <a:pt x="400" y="6686"/>
                  <a:pt x="0" y="6943"/>
                  <a:pt x="0" y="7200"/>
                </a:cubicBezTo>
                <a:cubicBezTo>
                  <a:pt x="0" y="10286"/>
                  <a:pt x="0" y="10286"/>
                  <a:pt x="0" y="10286"/>
                </a:cubicBezTo>
                <a:cubicBezTo>
                  <a:pt x="0" y="13886"/>
                  <a:pt x="4400" y="16714"/>
                  <a:pt x="10000" y="16971"/>
                </a:cubicBezTo>
                <a:cubicBezTo>
                  <a:pt x="10000" y="20571"/>
                  <a:pt x="10000" y="20571"/>
                  <a:pt x="10000" y="20571"/>
                </a:cubicBezTo>
                <a:cubicBezTo>
                  <a:pt x="4000" y="20571"/>
                  <a:pt x="4000" y="20571"/>
                  <a:pt x="4000" y="20571"/>
                </a:cubicBezTo>
                <a:cubicBezTo>
                  <a:pt x="3600" y="20571"/>
                  <a:pt x="3200" y="20829"/>
                  <a:pt x="3200" y="21086"/>
                </a:cubicBezTo>
                <a:cubicBezTo>
                  <a:pt x="3200" y="21343"/>
                  <a:pt x="3600" y="21600"/>
                  <a:pt x="4000" y="21600"/>
                </a:cubicBezTo>
                <a:cubicBezTo>
                  <a:pt x="17600" y="21600"/>
                  <a:pt x="17600" y="21600"/>
                  <a:pt x="17600" y="21600"/>
                </a:cubicBezTo>
                <a:cubicBezTo>
                  <a:pt x="18000" y="21600"/>
                  <a:pt x="18400" y="21343"/>
                  <a:pt x="18400" y="21086"/>
                </a:cubicBezTo>
                <a:cubicBezTo>
                  <a:pt x="18400" y="20829"/>
                  <a:pt x="18000" y="20571"/>
                  <a:pt x="17600" y="20571"/>
                </a:cubicBezTo>
                <a:cubicBezTo>
                  <a:pt x="11600" y="20571"/>
                  <a:pt x="11600" y="20571"/>
                  <a:pt x="11600" y="20571"/>
                </a:cubicBezTo>
                <a:cubicBezTo>
                  <a:pt x="11600" y="16971"/>
                  <a:pt x="11600" y="16971"/>
                  <a:pt x="11600" y="16971"/>
                </a:cubicBezTo>
                <a:cubicBezTo>
                  <a:pt x="17200" y="16714"/>
                  <a:pt x="21600" y="13886"/>
                  <a:pt x="21600" y="10286"/>
                </a:cubicBezTo>
                <a:cubicBezTo>
                  <a:pt x="21600" y="7200"/>
                  <a:pt x="21600" y="7200"/>
                  <a:pt x="21600" y="7200"/>
                </a:cubicBezTo>
                <a:cubicBezTo>
                  <a:pt x="21600" y="6943"/>
                  <a:pt x="21200" y="6686"/>
                  <a:pt x="20800" y="6686"/>
                </a:cubicBezTo>
                <a:close/>
                <a:moveTo>
                  <a:pt x="4800" y="4629"/>
                </a:moveTo>
                <a:cubicBezTo>
                  <a:pt x="4800" y="2571"/>
                  <a:pt x="7600" y="1029"/>
                  <a:pt x="10800" y="1029"/>
                </a:cubicBezTo>
                <a:cubicBezTo>
                  <a:pt x="14000" y="1029"/>
                  <a:pt x="16800" y="2571"/>
                  <a:pt x="16800" y="4629"/>
                </a:cubicBezTo>
                <a:cubicBezTo>
                  <a:pt x="16800" y="10029"/>
                  <a:pt x="16800" y="10029"/>
                  <a:pt x="16800" y="10029"/>
                </a:cubicBezTo>
                <a:cubicBezTo>
                  <a:pt x="16800" y="12343"/>
                  <a:pt x="14000" y="13886"/>
                  <a:pt x="10800" y="13886"/>
                </a:cubicBezTo>
                <a:cubicBezTo>
                  <a:pt x="7600" y="13886"/>
                  <a:pt x="4800" y="12343"/>
                  <a:pt x="4800" y="10029"/>
                </a:cubicBezTo>
                <a:lnTo>
                  <a:pt x="4800" y="4629"/>
                </a:lnTo>
                <a:close/>
                <a:moveTo>
                  <a:pt x="20000" y="10286"/>
                </a:moveTo>
                <a:cubicBezTo>
                  <a:pt x="20000" y="13371"/>
                  <a:pt x="16000" y="15943"/>
                  <a:pt x="10800" y="15943"/>
                </a:cubicBezTo>
                <a:cubicBezTo>
                  <a:pt x="5600" y="15943"/>
                  <a:pt x="1600" y="13371"/>
                  <a:pt x="1600" y="10286"/>
                </a:cubicBezTo>
                <a:cubicBezTo>
                  <a:pt x="1600" y="7714"/>
                  <a:pt x="1600" y="7714"/>
                  <a:pt x="1600" y="7714"/>
                </a:cubicBezTo>
                <a:cubicBezTo>
                  <a:pt x="3200" y="7714"/>
                  <a:pt x="3200" y="7714"/>
                  <a:pt x="3200" y="7714"/>
                </a:cubicBezTo>
                <a:cubicBezTo>
                  <a:pt x="3200" y="10029"/>
                  <a:pt x="3200" y="10029"/>
                  <a:pt x="3200" y="10029"/>
                </a:cubicBezTo>
                <a:cubicBezTo>
                  <a:pt x="3200" y="12857"/>
                  <a:pt x="6800" y="14914"/>
                  <a:pt x="10800" y="14914"/>
                </a:cubicBezTo>
                <a:cubicBezTo>
                  <a:pt x="14800" y="14914"/>
                  <a:pt x="18400" y="12857"/>
                  <a:pt x="18400" y="10029"/>
                </a:cubicBezTo>
                <a:cubicBezTo>
                  <a:pt x="18400" y="7714"/>
                  <a:pt x="18400" y="7714"/>
                  <a:pt x="18400" y="7714"/>
                </a:cubicBezTo>
                <a:cubicBezTo>
                  <a:pt x="20000" y="7714"/>
                  <a:pt x="20000" y="7714"/>
                  <a:pt x="20000" y="7714"/>
                </a:cubicBezTo>
                <a:lnTo>
                  <a:pt x="20000" y="10286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652" name="组合 651"/>
          <p:cNvGrpSpPr/>
          <p:nvPr/>
        </p:nvGrpSpPr>
        <p:grpSpPr>
          <a:xfrm>
            <a:off x="8563151" y="5723452"/>
            <a:ext cx="367650" cy="300483"/>
            <a:chOff x="8386297" y="7543703"/>
            <a:chExt cx="538707" cy="440289"/>
          </a:xfrm>
        </p:grpSpPr>
        <p:sp>
          <p:nvSpPr>
            <p:cNvPr id="615" name="Freeform 112"/>
            <p:cNvSpPr/>
            <p:nvPr/>
          </p:nvSpPr>
          <p:spPr>
            <a:xfrm>
              <a:off x="8386297" y="7543703"/>
              <a:ext cx="538707" cy="440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2" y="2400"/>
                  </a:moveTo>
                  <a:cubicBezTo>
                    <a:pt x="12518" y="2400"/>
                    <a:pt x="12518" y="2400"/>
                    <a:pt x="12518" y="2400"/>
                  </a:cubicBezTo>
                  <a:cubicBezTo>
                    <a:pt x="12027" y="2400"/>
                    <a:pt x="11536" y="2100"/>
                    <a:pt x="11536" y="1800"/>
                  </a:cubicBezTo>
                  <a:cubicBezTo>
                    <a:pt x="11536" y="900"/>
                    <a:pt x="10800" y="0"/>
                    <a:pt x="9818" y="0"/>
                  </a:cubicBezTo>
                  <a:cubicBezTo>
                    <a:pt x="6382" y="0"/>
                    <a:pt x="6382" y="0"/>
                    <a:pt x="6382" y="0"/>
                  </a:cubicBezTo>
                  <a:cubicBezTo>
                    <a:pt x="5400" y="0"/>
                    <a:pt x="4664" y="900"/>
                    <a:pt x="4664" y="1800"/>
                  </a:cubicBezTo>
                  <a:cubicBezTo>
                    <a:pt x="4664" y="2100"/>
                    <a:pt x="4173" y="2400"/>
                    <a:pt x="3682" y="2400"/>
                  </a:cubicBezTo>
                  <a:cubicBezTo>
                    <a:pt x="1718" y="2400"/>
                    <a:pt x="1718" y="2400"/>
                    <a:pt x="1718" y="2400"/>
                  </a:cubicBezTo>
                  <a:cubicBezTo>
                    <a:pt x="736" y="2400"/>
                    <a:pt x="0" y="3300"/>
                    <a:pt x="0" y="4500"/>
                  </a:cubicBezTo>
                  <a:cubicBezTo>
                    <a:pt x="0" y="19200"/>
                    <a:pt x="0" y="19200"/>
                    <a:pt x="0" y="19200"/>
                  </a:cubicBezTo>
                  <a:cubicBezTo>
                    <a:pt x="0" y="20700"/>
                    <a:pt x="736" y="21600"/>
                    <a:pt x="1718" y="21600"/>
                  </a:cubicBezTo>
                  <a:cubicBezTo>
                    <a:pt x="19882" y="21600"/>
                    <a:pt x="19882" y="21600"/>
                    <a:pt x="19882" y="21600"/>
                  </a:cubicBezTo>
                  <a:cubicBezTo>
                    <a:pt x="20864" y="21600"/>
                    <a:pt x="21600" y="20700"/>
                    <a:pt x="21600" y="19200"/>
                  </a:cubicBezTo>
                  <a:cubicBezTo>
                    <a:pt x="21600" y="4500"/>
                    <a:pt x="21600" y="4500"/>
                    <a:pt x="21600" y="4500"/>
                  </a:cubicBezTo>
                  <a:cubicBezTo>
                    <a:pt x="21600" y="3300"/>
                    <a:pt x="20864" y="2400"/>
                    <a:pt x="19882" y="2400"/>
                  </a:cubicBezTo>
                  <a:close/>
                  <a:moveTo>
                    <a:pt x="20618" y="19200"/>
                  </a:moveTo>
                  <a:cubicBezTo>
                    <a:pt x="20618" y="19800"/>
                    <a:pt x="20373" y="20400"/>
                    <a:pt x="19882" y="20400"/>
                  </a:cubicBezTo>
                  <a:cubicBezTo>
                    <a:pt x="1718" y="20400"/>
                    <a:pt x="1718" y="20400"/>
                    <a:pt x="1718" y="20400"/>
                  </a:cubicBezTo>
                  <a:cubicBezTo>
                    <a:pt x="1227" y="20400"/>
                    <a:pt x="982" y="19800"/>
                    <a:pt x="982" y="19200"/>
                  </a:cubicBezTo>
                  <a:cubicBezTo>
                    <a:pt x="982" y="4500"/>
                    <a:pt x="982" y="4500"/>
                    <a:pt x="982" y="4500"/>
                  </a:cubicBezTo>
                  <a:cubicBezTo>
                    <a:pt x="982" y="3900"/>
                    <a:pt x="1227" y="3600"/>
                    <a:pt x="1718" y="3600"/>
                  </a:cubicBezTo>
                  <a:cubicBezTo>
                    <a:pt x="3682" y="3600"/>
                    <a:pt x="3682" y="3600"/>
                    <a:pt x="3682" y="3600"/>
                  </a:cubicBezTo>
                  <a:cubicBezTo>
                    <a:pt x="4664" y="3600"/>
                    <a:pt x="5645" y="2700"/>
                    <a:pt x="5645" y="1800"/>
                  </a:cubicBezTo>
                  <a:cubicBezTo>
                    <a:pt x="5645" y="1500"/>
                    <a:pt x="5891" y="1200"/>
                    <a:pt x="6382" y="1200"/>
                  </a:cubicBezTo>
                  <a:cubicBezTo>
                    <a:pt x="9818" y="1200"/>
                    <a:pt x="9818" y="1200"/>
                    <a:pt x="9818" y="1200"/>
                  </a:cubicBezTo>
                  <a:cubicBezTo>
                    <a:pt x="10309" y="1200"/>
                    <a:pt x="10555" y="1500"/>
                    <a:pt x="10555" y="1800"/>
                  </a:cubicBezTo>
                  <a:cubicBezTo>
                    <a:pt x="10555" y="2700"/>
                    <a:pt x="11536" y="3600"/>
                    <a:pt x="12518" y="3600"/>
                  </a:cubicBezTo>
                  <a:cubicBezTo>
                    <a:pt x="19882" y="3600"/>
                    <a:pt x="19882" y="3600"/>
                    <a:pt x="19882" y="3600"/>
                  </a:cubicBezTo>
                  <a:cubicBezTo>
                    <a:pt x="20373" y="3600"/>
                    <a:pt x="20618" y="3900"/>
                    <a:pt x="20618" y="4500"/>
                  </a:cubicBezTo>
                  <a:lnTo>
                    <a:pt x="20618" y="1920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16" name="Freeform 113"/>
            <p:cNvSpPr/>
            <p:nvPr/>
          </p:nvSpPr>
          <p:spPr>
            <a:xfrm>
              <a:off x="8440685" y="7647300"/>
              <a:ext cx="282304" cy="282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696" y="0"/>
                    <a:pt x="0" y="4696"/>
                    <a:pt x="0" y="10800"/>
                  </a:cubicBezTo>
                  <a:cubicBezTo>
                    <a:pt x="0" y="16904"/>
                    <a:pt x="4696" y="21600"/>
                    <a:pt x="10800" y="21600"/>
                  </a:cubicBezTo>
                  <a:cubicBezTo>
                    <a:pt x="16904" y="21600"/>
                    <a:pt x="21600" y="16904"/>
                    <a:pt x="21600" y="10800"/>
                  </a:cubicBezTo>
                  <a:cubicBezTo>
                    <a:pt x="21600" y="4696"/>
                    <a:pt x="16904" y="0"/>
                    <a:pt x="10800" y="0"/>
                  </a:cubicBezTo>
                  <a:close/>
                  <a:moveTo>
                    <a:pt x="10800" y="19722"/>
                  </a:moveTo>
                  <a:cubicBezTo>
                    <a:pt x="6104" y="19722"/>
                    <a:pt x="1878" y="15496"/>
                    <a:pt x="1878" y="10800"/>
                  </a:cubicBezTo>
                  <a:cubicBezTo>
                    <a:pt x="1878" y="5635"/>
                    <a:pt x="6104" y="1878"/>
                    <a:pt x="10800" y="1878"/>
                  </a:cubicBezTo>
                  <a:cubicBezTo>
                    <a:pt x="15965" y="1878"/>
                    <a:pt x="19722" y="5635"/>
                    <a:pt x="19722" y="10800"/>
                  </a:cubicBezTo>
                  <a:cubicBezTo>
                    <a:pt x="19722" y="15496"/>
                    <a:pt x="15965" y="19722"/>
                    <a:pt x="10800" y="19722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17" name="Freeform 114"/>
            <p:cNvSpPr/>
            <p:nvPr/>
          </p:nvSpPr>
          <p:spPr>
            <a:xfrm>
              <a:off x="8476944" y="7678379"/>
              <a:ext cx="116548" cy="121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26" y="0"/>
                  </a:moveTo>
                  <a:cubicBezTo>
                    <a:pt x="9095" y="0"/>
                    <a:pt x="0" y="8640"/>
                    <a:pt x="0" y="19440"/>
                  </a:cubicBezTo>
                  <a:cubicBezTo>
                    <a:pt x="0" y="20520"/>
                    <a:pt x="1137" y="21600"/>
                    <a:pt x="2274" y="21600"/>
                  </a:cubicBezTo>
                  <a:cubicBezTo>
                    <a:pt x="3411" y="21600"/>
                    <a:pt x="4547" y="20520"/>
                    <a:pt x="4547" y="19440"/>
                  </a:cubicBezTo>
                  <a:cubicBezTo>
                    <a:pt x="4547" y="10800"/>
                    <a:pt x="11368" y="4320"/>
                    <a:pt x="19326" y="4320"/>
                  </a:cubicBezTo>
                  <a:cubicBezTo>
                    <a:pt x="20463" y="4320"/>
                    <a:pt x="21600" y="4320"/>
                    <a:pt x="21600" y="2160"/>
                  </a:cubicBezTo>
                  <a:cubicBezTo>
                    <a:pt x="21600" y="1080"/>
                    <a:pt x="20463" y="0"/>
                    <a:pt x="19326" y="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653" name="组合 652"/>
          <p:cNvGrpSpPr/>
          <p:nvPr/>
        </p:nvGrpSpPr>
        <p:grpSpPr>
          <a:xfrm>
            <a:off x="9329427" y="5726986"/>
            <a:ext cx="372954" cy="293415"/>
            <a:chOff x="9494787" y="7548883"/>
            <a:chExt cx="546477" cy="429931"/>
          </a:xfrm>
        </p:grpSpPr>
        <p:sp>
          <p:nvSpPr>
            <p:cNvPr id="618" name="Freeform 115"/>
            <p:cNvSpPr/>
            <p:nvPr/>
          </p:nvSpPr>
          <p:spPr>
            <a:xfrm>
              <a:off x="9494787" y="7696510"/>
              <a:ext cx="546477" cy="282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29" y="939"/>
                  </a:moveTo>
                  <a:cubicBezTo>
                    <a:pt x="20387" y="939"/>
                    <a:pt x="19901" y="1409"/>
                    <a:pt x="19658" y="1878"/>
                  </a:cubicBezTo>
                  <a:cubicBezTo>
                    <a:pt x="15290" y="7983"/>
                    <a:pt x="15290" y="7983"/>
                    <a:pt x="15290" y="7983"/>
                  </a:cubicBezTo>
                  <a:cubicBezTo>
                    <a:pt x="15047" y="8452"/>
                    <a:pt x="15047" y="8452"/>
                    <a:pt x="15047" y="8452"/>
                  </a:cubicBezTo>
                  <a:cubicBezTo>
                    <a:pt x="15047" y="8452"/>
                    <a:pt x="15047" y="7983"/>
                    <a:pt x="15047" y="7513"/>
                  </a:cubicBezTo>
                  <a:cubicBezTo>
                    <a:pt x="15047" y="3757"/>
                    <a:pt x="15047" y="3757"/>
                    <a:pt x="15047" y="3757"/>
                  </a:cubicBezTo>
                  <a:cubicBezTo>
                    <a:pt x="15047" y="1409"/>
                    <a:pt x="14076" y="0"/>
                    <a:pt x="13106" y="0"/>
                  </a:cubicBezTo>
                  <a:cubicBezTo>
                    <a:pt x="1942" y="0"/>
                    <a:pt x="1942" y="0"/>
                    <a:pt x="1942" y="0"/>
                  </a:cubicBezTo>
                  <a:cubicBezTo>
                    <a:pt x="971" y="0"/>
                    <a:pt x="0" y="1409"/>
                    <a:pt x="0" y="3757"/>
                  </a:cubicBezTo>
                  <a:cubicBezTo>
                    <a:pt x="0" y="18313"/>
                    <a:pt x="0" y="18313"/>
                    <a:pt x="0" y="18313"/>
                  </a:cubicBezTo>
                  <a:cubicBezTo>
                    <a:pt x="0" y="20191"/>
                    <a:pt x="971" y="21600"/>
                    <a:pt x="1942" y="21600"/>
                  </a:cubicBezTo>
                  <a:cubicBezTo>
                    <a:pt x="13106" y="21600"/>
                    <a:pt x="13106" y="21600"/>
                    <a:pt x="13106" y="21600"/>
                  </a:cubicBezTo>
                  <a:cubicBezTo>
                    <a:pt x="14076" y="21600"/>
                    <a:pt x="15047" y="20191"/>
                    <a:pt x="15047" y="18313"/>
                  </a:cubicBezTo>
                  <a:cubicBezTo>
                    <a:pt x="15047" y="14087"/>
                    <a:pt x="15047" y="14087"/>
                    <a:pt x="15047" y="14087"/>
                  </a:cubicBezTo>
                  <a:cubicBezTo>
                    <a:pt x="15047" y="13617"/>
                    <a:pt x="15047" y="13617"/>
                    <a:pt x="15047" y="13617"/>
                  </a:cubicBezTo>
                  <a:cubicBezTo>
                    <a:pt x="15047" y="13617"/>
                    <a:pt x="15047" y="13617"/>
                    <a:pt x="15290" y="13617"/>
                  </a:cubicBezTo>
                  <a:cubicBezTo>
                    <a:pt x="19658" y="20191"/>
                    <a:pt x="19658" y="20191"/>
                    <a:pt x="19658" y="20191"/>
                  </a:cubicBezTo>
                  <a:cubicBezTo>
                    <a:pt x="19901" y="20191"/>
                    <a:pt x="20387" y="20661"/>
                    <a:pt x="20629" y="20661"/>
                  </a:cubicBezTo>
                  <a:cubicBezTo>
                    <a:pt x="21115" y="20661"/>
                    <a:pt x="21600" y="19722"/>
                    <a:pt x="21600" y="18313"/>
                  </a:cubicBezTo>
                  <a:cubicBezTo>
                    <a:pt x="21600" y="3757"/>
                    <a:pt x="21600" y="3757"/>
                    <a:pt x="21600" y="3757"/>
                  </a:cubicBezTo>
                  <a:cubicBezTo>
                    <a:pt x="21600" y="1878"/>
                    <a:pt x="21115" y="939"/>
                    <a:pt x="20629" y="939"/>
                  </a:cubicBezTo>
                  <a:close/>
                  <a:moveTo>
                    <a:pt x="20629" y="18313"/>
                  </a:moveTo>
                  <a:cubicBezTo>
                    <a:pt x="20629" y="18783"/>
                    <a:pt x="20629" y="18783"/>
                    <a:pt x="20629" y="18783"/>
                  </a:cubicBezTo>
                  <a:cubicBezTo>
                    <a:pt x="20629" y="18783"/>
                    <a:pt x="20387" y="18783"/>
                    <a:pt x="20387" y="18313"/>
                  </a:cubicBezTo>
                  <a:cubicBezTo>
                    <a:pt x="16018" y="12209"/>
                    <a:pt x="16018" y="12209"/>
                    <a:pt x="16018" y="12209"/>
                  </a:cubicBezTo>
                  <a:cubicBezTo>
                    <a:pt x="15533" y="11739"/>
                    <a:pt x="15290" y="11739"/>
                    <a:pt x="15047" y="11739"/>
                  </a:cubicBezTo>
                  <a:cubicBezTo>
                    <a:pt x="14562" y="11739"/>
                    <a:pt x="14076" y="12209"/>
                    <a:pt x="14076" y="14087"/>
                  </a:cubicBezTo>
                  <a:cubicBezTo>
                    <a:pt x="14076" y="18313"/>
                    <a:pt x="14076" y="18313"/>
                    <a:pt x="14076" y="18313"/>
                  </a:cubicBezTo>
                  <a:cubicBezTo>
                    <a:pt x="14076" y="19252"/>
                    <a:pt x="13591" y="19722"/>
                    <a:pt x="13106" y="19722"/>
                  </a:cubicBezTo>
                  <a:cubicBezTo>
                    <a:pt x="1942" y="19722"/>
                    <a:pt x="1942" y="19722"/>
                    <a:pt x="1942" y="19722"/>
                  </a:cubicBezTo>
                  <a:cubicBezTo>
                    <a:pt x="1456" y="19722"/>
                    <a:pt x="971" y="19252"/>
                    <a:pt x="971" y="18313"/>
                  </a:cubicBezTo>
                  <a:cubicBezTo>
                    <a:pt x="971" y="3757"/>
                    <a:pt x="971" y="3757"/>
                    <a:pt x="971" y="3757"/>
                  </a:cubicBezTo>
                  <a:cubicBezTo>
                    <a:pt x="971" y="2817"/>
                    <a:pt x="1456" y="1878"/>
                    <a:pt x="1942" y="1878"/>
                  </a:cubicBezTo>
                  <a:cubicBezTo>
                    <a:pt x="13106" y="1878"/>
                    <a:pt x="13106" y="1878"/>
                    <a:pt x="13106" y="1878"/>
                  </a:cubicBezTo>
                  <a:cubicBezTo>
                    <a:pt x="13591" y="1878"/>
                    <a:pt x="14076" y="2817"/>
                    <a:pt x="14076" y="3757"/>
                  </a:cubicBezTo>
                  <a:cubicBezTo>
                    <a:pt x="14076" y="7513"/>
                    <a:pt x="14076" y="7513"/>
                    <a:pt x="14076" y="7513"/>
                  </a:cubicBezTo>
                  <a:cubicBezTo>
                    <a:pt x="14076" y="9391"/>
                    <a:pt x="14562" y="10330"/>
                    <a:pt x="15047" y="10330"/>
                  </a:cubicBezTo>
                  <a:cubicBezTo>
                    <a:pt x="15290" y="10330"/>
                    <a:pt x="15533" y="9861"/>
                    <a:pt x="16018" y="9391"/>
                  </a:cubicBezTo>
                  <a:cubicBezTo>
                    <a:pt x="20387" y="3287"/>
                    <a:pt x="20387" y="3287"/>
                    <a:pt x="20387" y="3287"/>
                  </a:cubicBezTo>
                  <a:cubicBezTo>
                    <a:pt x="20387" y="2817"/>
                    <a:pt x="20629" y="2817"/>
                    <a:pt x="20629" y="2817"/>
                  </a:cubicBezTo>
                  <a:cubicBezTo>
                    <a:pt x="20629" y="3287"/>
                    <a:pt x="20629" y="3287"/>
                    <a:pt x="20629" y="3757"/>
                  </a:cubicBezTo>
                  <a:lnTo>
                    <a:pt x="20629" y="18313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19" name="Freeform 116"/>
            <p:cNvSpPr/>
            <p:nvPr/>
          </p:nvSpPr>
          <p:spPr>
            <a:xfrm>
              <a:off x="9538816" y="7548883"/>
              <a:ext cx="134677" cy="1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691" y="21600"/>
                    <a:pt x="21600" y="17486"/>
                    <a:pt x="21600" y="11314"/>
                  </a:cubicBezTo>
                  <a:cubicBezTo>
                    <a:pt x="21600" y="4114"/>
                    <a:pt x="16691" y="0"/>
                    <a:pt x="10800" y="0"/>
                  </a:cubicBezTo>
                  <a:cubicBezTo>
                    <a:pt x="4909" y="0"/>
                    <a:pt x="0" y="4114"/>
                    <a:pt x="0" y="11314"/>
                  </a:cubicBezTo>
                  <a:cubicBezTo>
                    <a:pt x="0" y="17486"/>
                    <a:pt x="4909" y="21600"/>
                    <a:pt x="10800" y="21600"/>
                  </a:cubicBezTo>
                  <a:close/>
                  <a:moveTo>
                    <a:pt x="10800" y="4114"/>
                  </a:moveTo>
                  <a:cubicBezTo>
                    <a:pt x="14727" y="4114"/>
                    <a:pt x="17673" y="7200"/>
                    <a:pt x="17673" y="11314"/>
                  </a:cubicBezTo>
                  <a:cubicBezTo>
                    <a:pt x="17673" y="14400"/>
                    <a:pt x="14727" y="17486"/>
                    <a:pt x="10800" y="17486"/>
                  </a:cubicBezTo>
                  <a:cubicBezTo>
                    <a:pt x="7855" y="17486"/>
                    <a:pt x="3927" y="14400"/>
                    <a:pt x="3927" y="11314"/>
                  </a:cubicBezTo>
                  <a:cubicBezTo>
                    <a:pt x="3927" y="7200"/>
                    <a:pt x="7855" y="4114"/>
                    <a:pt x="10800" y="411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0" name="Freeform 117"/>
            <p:cNvSpPr/>
            <p:nvPr/>
          </p:nvSpPr>
          <p:spPr>
            <a:xfrm>
              <a:off x="9696802" y="7548883"/>
              <a:ext cx="134677" cy="1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691" y="21600"/>
                    <a:pt x="21600" y="17486"/>
                    <a:pt x="21600" y="11314"/>
                  </a:cubicBezTo>
                  <a:cubicBezTo>
                    <a:pt x="21600" y="4114"/>
                    <a:pt x="16691" y="0"/>
                    <a:pt x="10800" y="0"/>
                  </a:cubicBezTo>
                  <a:cubicBezTo>
                    <a:pt x="4909" y="0"/>
                    <a:pt x="0" y="4114"/>
                    <a:pt x="0" y="11314"/>
                  </a:cubicBezTo>
                  <a:cubicBezTo>
                    <a:pt x="0" y="17486"/>
                    <a:pt x="4909" y="21600"/>
                    <a:pt x="10800" y="21600"/>
                  </a:cubicBezTo>
                  <a:close/>
                  <a:moveTo>
                    <a:pt x="10800" y="4114"/>
                  </a:moveTo>
                  <a:cubicBezTo>
                    <a:pt x="14727" y="4114"/>
                    <a:pt x="17673" y="7200"/>
                    <a:pt x="17673" y="11314"/>
                  </a:cubicBezTo>
                  <a:cubicBezTo>
                    <a:pt x="17673" y="14400"/>
                    <a:pt x="14727" y="17486"/>
                    <a:pt x="10800" y="17486"/>
                  </a:cubicBezTo>
                  <a:cubicBezTo>
                    <a:pt x="6873" y="17486"/>
                    <a:pt x="3927" y="14400"/>
                    <a:pt x="3927" y="11314"/>
                  </a:cubicBezTo>
                  <a:cubicBezTo>
                    <a:pt x="3927" y="7200"/>
                    <a:pt x="6873" y="4114"/>
                    <a:pt x="10800" y="4114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621" name="Freeform 118"/>
          <p:cNvSpPr/>
          <p:nvPr/>
        </p:nvSpPr>
        <p:spPr>
          <a:xfrm>
            <a:off x="10717042" y="5719032"/>
            <a:ext cx="152392" cy="3093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2" h="21600" extrusionOk="0">
                <a:moveTo>
                  <a:pt x="1751" y="0"/>
                </a:moveTo>
                <a:cubicBezTo>
                  <a:pt x="1751" y="0"/>
                  <a:pt x="584" y="0"/>
                  <a:pt x="0" y="0"/>
                </a:cubicBezTo>
                <a:cubicBezTo>
                  <a:pt x="0" y="292"/>
                  <a:pt x="0" y="584"/>
                  <a:pt x="0" y="876"/>
                </a:cubicBezTo>
                <a:cubicBezTo>
                  <a:pt x="18681" y="9924"/>
                  <a:pt x="18681" y="9924"/>
                  <a:pt x="18681" y="9924"/>
                </a:cubicBezTo>
                <a:cubicBezTo>
                  <a:pt x="19265" y="10508"/>
                  <a:pt x="19265" y="11092"/>
                  <a:pt x="18681" y="11384"/>
                </a:cubicBezTo>
                <a:cubicBezTo>
                  <a:pt x="0" y="20724"/>
                  <a:pt x="0" y="20724"/>
                  <a:pt x="0" y="20724"/>
                </a:cubicBezTo>
                <a:cubicBezTo>
                  <a:pt x="0" y="20724"/>
                  <a:pt x="0" y="21308"/>
                  <a:pt x="0" y="21308"/>
                </a:cubicBezTo>
                <a:cubicBezTo>
                  <a:pt x="584" y="21600"/>
                  <a:pt x="584" y="21600"/>
                  <a:pt x="1168" y="21600"/>
                </a:cubicBezTo>
                <a:cubicBezTo>
                  <a:pt x="1168" y="21600"/>
                  <a:pt x="1751" y="21600"/>
                  <a:pt x="1751" y="21308"/>
                </a:cubicBezTo>
                <a:cubicBezTo>
                  <a:pt x="19849" y="12259"/>
                  <a:pt x="19849" y="12259"/>
                  <a:pt x="19849" y="12259"/>
                </a:cubicBezTo>
                <a:cubicBezTo>
                  <a:pt x="21600" y="11384"/>
                  <a:pt x="21600" y="9924"/>
                  <a:pt x="19849" y="9049"/>
                </a:cubicBezTo>
                <a:lnTo>
                  <a:pt x="1751" y="0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622" name="Freeform 119"/>
          <p:cNvSpPr/>
          <p:nvPr/>
        </p:nvSpPr>
        <p:spPr>
          <a:xfrm>
            <a:off x="10101007" y="5731405"/>
            <a:ext cx="217409" cy="284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31" y="0"/>
                </a:moveTo>
                <a:cubicBezTo>
                  <a:pt x="11215" y="0"/>
                  <a:pt x="10385" y="0"/>
                  <a:pt x="9969" y="0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0" y="9529"/>
                  <a:pt x="0" y="10165"/>
                  <a:pt x="415" y="10165"/>
                </a:cubicBezTo>
                <a:cubicBezTo>
                  <a:pt x="415" y="10482"/>
                  <a:pt x="1246" y="10482"/>
                  <a:pt x="1246" y="10165"/>
                </a:cubicBezTo>
                <a:cubicBezTo>
                  <a:pt x="9969" y="2224"/>
                  <a:pt x="9969" y="2224"/>
                  <a:pt x="9969" y="2224"/>
                </a:cubicBezTo>
                <a:cubicBezTo>
                  <a:pt x="9969" y="20965"/>
                  <a:pt x="9969" y="20965"/>
                  <a:pt x="9969" y="20965"/>
                </a:cubicBezTo>
                <a:cubicBezTo>
                  <a:pt x="9969" y="21282"/>
                  <a:pt x="10385" y="21600"/>
                  <a:pt x="10800" y="21600"/>
                </a:cubicBezTo>
                <a:cubicBezTo>
                  <a:pt x="11215" y="21600"/>
                  <a:pt x="11631" y="21282"/>
                  <a:pt x="11631" y="20965"/>
                </a:cubicBezTo>
                <a:cubicBezTo>
                  <a:pt x="11631" y="2224"/>
                  <a:pt x="11631" y="2224"/>
                  <a:pt x="11631" y="2224"/>
                </a:cubicBezTo>
                <a:cubicBezTo>
                  <a:pt x="20354" y="10165"/>
                  <a:pt x="20354" y="10165"/>
                  <a:pt x="20354" y="10165"/>
                </a:cubicBezTo>
                <a:cubicBezTo>
                  <a:pt x="20354" y="10482"/>
                  <a:pt x="20769" y="10482"/>
                  <a:pt x="20769" y="10482"/>
                </a:cubicBezTo>
                <a:cubicBezTo>
                  <a:pt x="21185" y="10482"/>
                  <a:pt x="21185" y="10482"/>
                  <a:pt x="21185" y="10165"/>
                </a:cubicBezTo>
                <a:cubicBezTo>
                  <a:pt x="21600" y="10165"/>
                  <a:pt x="21600" y="9529"/>
                  <a:pt x="21600" y="9529"/>
                </a:cubicBezTo>
                <a:lnTo>
                  <a:pt x="11631" y="0"/>
                </a:lnTo>
                <a:close/>
              </a:path>
            </a:pathLst>
          </a:custGeom>
          <a:solidFill>
            <a:srgbClr val="030303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654" name="组合 653"/>
          <p:cNvGrpSpPr/>
          <p:nvPr/>
        </p:nvGrpSpPr>
        <p:grpSpPr>
          <a:xfrm>
            <a:off x="11268061" y="5677496"/>
            <a:ext cx="392395" cy="392395"/>
            <a:chOff x="12778816" y="7499675"/>
            <a:chExt cx="574965" cy="574965"/>
          </a:xfrm>
        </p:grpSpPr>
        <p:sp>
          <p:nvSpPr>
            <p:cNvPr id="623" name="Freeform 120"/>
            <p:cNvSpPr/>
            <p:nvPr/>
          </p:nvSpPr>
          <p:spPr>
            <a:xfrm>
              <a:off x="12778816" y="7499675"/>
              <a:ext cx="574965" cy="574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6" y="0"/>
                    <a:pt x="0" y="4826"/>
                    <a:pt x="0" y="10800"/>
                  </a:cubicBezTo>
                  <a:cubicBezTo>
                    <a:pt x="0" y="16774"/>
                    <a:pt x="4826" y="21600"/>
                    <a:pt x="10800" y="21600"/>
                  </a:cubicBezTo>
                  <a:cubicBezTo>
                    <a:pt x="16774" y="21600"/>
                    <a:pt x="21600" y="16774"/>
                    <a:pt x="21600" y="10800"/>
                  </a:cubicBezTo>
                  <a:cubicBezTo>
                    <a:pt x="21600" y="4826"/>
                    <a:pt x="16774" y="0"/>
                    <a:pt x="10800" y="0"/>
                  </a:cubicBezTo>
                  <a:close/>
                  <a:moveTo>
                    <a:pt x="5285" y="2757"/>
                  </a:moveTo>
                  <a:cubicBezTo>
                    <a:pt x="5745" y="2757"/>
                    <a:pt x="5745" y="2757"/>
                    <a:pt x="5745" y="2757"/>
                  </a:cubicBezTo>
                  <a:cubicBezTo>
                    <a:pt x="5974" y="2757"/>
                    <a:pt x="6664" y="2757"/>
                    <a:pt x="7123" y="2987"/>
                  </a:cubicBezTo>
                  <a:cubicBezTo>
                    <a:pt x="7353" y="2987"/>
                    <a:pt x="7353" y="2987"/>
                    <a:pt x="7583" y="2987"/>
                  </a:cubicBezTo>
                  <a:cubicBezTo>
                    <a:pt x="7583" y="2987"/>
                    <a:pt x="7583" y="3217"/>
                    <a:pt x="7583" y="3217"/>
                  </a:cubicBezTo>
                  <a:cubicBezTo>
                    <a:pt x="7353" y="3447"/>
                    <a:pt x="7353" y="3906"/>
                    <a:pt x="7353" y="4366"/>
                  </a:cubicBezTo>
                  <a:cubicBezTo>
                    <a:pt x="7353" y="4366"/>
                    <a:pt x="7353" y="4366"/>
                    <a:pt x="7353" y="4366"/>
                  </a:cubicBezTo>
                  <a:cubicBezTo>
                    <a:pt x="7123" y="4596"/>
                    <a:pt x="6664" y="5055"/>
                    <a:pt x="6434" y="5055"/>
                  </a:cubicBezTo>
                  <a:cubicBezTo>
                    <a:pt x="5974" y="5285"/>
                    <a:pt x="5515" y="5745"/>
                    <a:pt x="5055" y="5974"/>
                  </a:cubicBezTo>
                  <a:cubicBezTo>
                    <a:pt x="4826" y="6204"/>
                    <a:pt x="4366" y="6664"/>
                    <a:pt x="4136" y="6894"/>
                  </a:cubicBezTo>
                  <a:cubicBezTo>
                    <a:pt x="3677" y="7123"/>
                    <a:pt x="3447" y="7813"/>
                    <a:pt x="3217" y="8043"/>
                  </a:cubicBezTo>
                  <a:cubicBezTo>
                    <a:pt x="2987" y="8272"/>
                    <a:pt x="2757" y="8962"/>
                    <a:pt x="2298" y="9191"/>
                  </a:cubicBezTo>
                  <a:cubicBezTo>
                    <a:pt x="2298" y="9421"/>
                    <a:pt x="2068" y="9421"/>
                    <a:pt x="2068" y="9651"/>
                  </a:cubicBezTo>
                  <a:cubicBezTo>
                    <a:pt x="1838" y="9421"/>
                    <a:pt x="1609" y="9191"/>
                    <a:pt x="1379" y="8962"/>
                  </a:cubicBezTo>
                  <a:cubicBezTo>
                    <a:pt x="1149" y="8502"/>
                    <a:pt x="1149" y="8502"/>
                    <a:pt x="1149" y="8502"/>
                  </a:cubicBezTo>
                  <a:cubicBezTo>
                    <a:pt x="1838" y="6204"/>
                    <a:pt x="3217" y="4136"/>
                    <a:pt x="5285" y="2757"/>
                  </a:cubicBezTo>
                  <a:close/>
                  <a:moveTo>
                    <a:pt x="10800" y="20681"/>
                  </a:moveTo>
                  <a:cubicBezTo>
                    <a:pt x="5285" y="20681"/>
                    <a:pt x="919" y="16315"/>
                    <a:pt x="919" y="10800"/>
                  </a:cubicBezTo>
                  <a:cubicBezTo>
                    <a:pt x="919" y="10570"/>
                    <a:pt x="919" y="10111"/>
                    <a:pt x="919" y="9881"/>
                  </a:cubicBezTo>
                  <a:cubicBezTo>
                    <a:pt x="1149" y="10111"/>
                    <a:pt x="1379" y="10340"/>
                    <a:pt x="1379" y="10570"/>
                  </a:cubicBezTo>
                  <a:cubicBezTo>
                    <a:pt x="1609" y="10800"/>
                    <a:pt x="1838" y="11030"/>
                    <a:pt x="2068" y="11030"/>
                  </a:cubicBezTo>
                  <a:cubicBezTo>
                    <a:pt x="2068" y="11030"/>
                    <a:pt x="2068" y="11030"/>
                    <a:pt x="2068" y="11030"/>
                  </a:cubicBezTo>
                  <a:cubicBezTo>
                    <a:pt x="2298" y="11030"/>
                    <a:pt x="2528" y="10800"/>
                    <a:pt x="2528" y="10570"/>
                  </a:cubicBezTo>
                  <a:cubicBezTo>
                    <a:pt x="2528" y="10570"/>
                    <a:pt x="2757" y="10111"/>
                    <a:pt x="2987" y="9881"/>
                  </a:cubicBezTo>
                  <a:cubicBezTo>
                    <a:pt x="3447" y="9421"/>
                    <a:pt x="3906" y="8962"/>
                    <a:pt x="4136" y="8502"/>
                  </a:cubicBezTo>
                  <a:cubicBezTo>
                    <a:pt x="4136" y="8272"/>
                    <a:pt x="4596" y="7813"/>
                    <a:pt x="4826" y="7583"/>
                  </a:cubicBezTo>
                  <a:cubicBezTo>
                    <a:pt x="5055" y="7353"/>
                    <a:pt x="5285" y="6894"/>
                    <a:pt x="5745" y="6664"/>
                  </a:cubicBezTo>
                  <a:cubicBezTo>
                    <a:pt x="5974" y="6434"/>
                    <a:pt x="6434" y="5974"/>
                    <a:pt x="6894" y="5974"/>
                  </a:cubicBezTo>
                  <a:cubicBezTo>
                    <a:pt x="7123" y="5745"/>
                    <a:pt x="7583" y="5515"/>
                    <a:pt x="7813" y="5285"/>
                  </a:cubicBezTo>
                  <a:cubicBezTo>
                    <a:pt x="8272" y="4826"/>
                    <a:pt x="8502" y="4136"/>
                    <a:pt x="8272" y="3906"/>
                  </a:cubicBezTo>
                  <a:cubicBezTo>
                    <a:pt x="8272" y="3906"/>
                    <a:pt x="8272" y="3677"/>
                    <a:pt x="8272" y="3677"/>
                  </a:cubicBezTo>
                  <a:cubicBezTo>
                    <a:pt x="8502" y="3447"/>
                    <a:pt x="8502" y="2987"/>
                    <a:pt x="8502" y="2757"/>
                  </a:cubicBezTo>
                  <a:cubicBezTo>
                    <a:pt x="8272" y="2068"/>
                    <a:pt x="7353" y="2068"/>
                    <a:pt x="7123" y="2068"/>
                  </a:cubicBezTo>
                  <a:cubicBezTo>
                    <a:pt x="6894" y="2068"/>
                    <a:pt x="6894" y="2068"/>
                    <a:pt x="6664" y="1838"/>
                  </a:cubicBezTo>
                  <a:cubicBezTo>
                    <a:pt x="7813" y="1379"/>
                    <a:pt x="9191" y="919"/>
                    <a:pt x="10800" y="919"/>
                  </a:cubicBezTo>
                  <a:cubicBezTo>
                    <a:pt x="12409" y="919"/>
                    <a:pt x="14017" y="1379"/>
                    <a:pt x="15396" y="2068"/>
                  </a:cubicBezTo>
                  <a:cubicBezTo>
                    <a:pt x="14706" y="2068"/>
                    <a:pt x="14017" y="2298"/>
                    <a:pt x="13557" y="2298"/>
                  </a:cubicBezTo>
                  <a:cubicBezTo>
                    <a:pt x="13098" y="2528"/>
                    <a:pt x="12409" y="2757"/>
                    <a:pt x="12179" y="2757"/>
                  </a:cubicBezTo>
                  <a:cubicBezTo>
                    <a:pt x="11719" y="2987"/>
                    <a:pt x="11260" y="3217"/>
                    <a:pt x="11030" y="3447"/>
                  </a:cubicBezTo>
                  <a:cubicBezTo>
                    <a:pt x="10570" y="3677"/>
                    <a:pt x="10340" y="4366"/>
                    <a:pt x="10340" y="4826"/>
                  </a:cubicBezTo>
                  <a:cubicBezTo>
                    <a:pt x="10340" y="5285"/>
                    <a:pt x="10570" y="5974"/>
                    <a:pt x="10570" y="6434"/>
                  </a:cubicBezTo>
                  <a:cubicBezTo>
                    <a:pt x="10800" y="6664"/>
                    <a:pt x="11260" y="7353"/>
                    <a:pt x="11489" y="7353"/>
                  </a:cubicBezTo>
                  <a:cubicBezTo>
                    <a:pt x="11719" y="7353"/>
                    <a:pt x="11719" y="7583"/>
                    <a:pt x="11949" y="7583"/>
                  </a:cubicBezTo>
                  <a:cubicBezTo>
                    <a:pt x="11719" y="7813"/>
                    <a:pt x="11489" y="7813"/>
                    <a:pt x="11260" y="8043"/>
                  </a:cubicBezTo>
                  <a:cubicBezTo>
                    <a:pt x="10800" y="8272"/>
                    <a:pt x="10570" y="8732"/>
                    <a:pt x="10340" y="9421"/>
                  </a:cubicBezTo>
                  <a:cubicBezTo>
                    <a:pt x="10340" y="9881"/>
                    <a:pt x="10570" y="10570"/>
                    <a:pt x="11030" y="11030"/>
                  </a:cubicBezTo>
                  <a:cubicBezTo>
                    <a:pt x="11260" y="11489"/>
                    <a:pt x="11719" y="11949"/>
                    <a:pt x="12179" y="11949"/>
                  </a:cubicBezTo>
                  <a:cubicBezTo>
                    <a:pt x="12179" y="11949"/>
                    <a:pt x="12409" y="12179"/>
                    <a:pt x="12638" y="12179"/>
                  </a:cubicBezTo>
                  <a:cubicBezTo>
                    <a:pt x="12638" y="12409"/>
                    <a:pt x="12638" y="13098"/>
                    <a:pt x="12638" y="13787"/>
                  </a:cubicBezTo>
                  <a:cubicBezTo>
                    <a:pt x="12638" y="14247"/>
                    <a:pt x="12868" y="14706"/>
                    <a:pt x="13098" y="14936"/>
                  </a:cubicBezTo>
                  <a:cubicBezTo>
                    <a:pt x="13328" y="15166"/>
                    <a:pt x="13557" y="15166"/>
                    <a:pt x="13787" y="15166"/>
                  </a:cubicBezTo>
                  <a:cubicBezTo>
                    <a:pt x="13787" y="15166"/>
                    <a:pt x="13787" y="15166"/>
                    <a:pt x="14017" y="15166"/>
                  </a:cubicBezTo>
                  <a:cubicBezTo>
                    <a:pt x="14247" y="14936"/>
                    <a:pt x="14936" y="14477"/>
                    <a:pt x="15166" y="14247"/>
                  </a:cubicBezTo>
                  <a:cubicBezTo>
                    <a:pt x="15396" y="13787"/>
                    <a:pt x="15855" y="13098"/>
                    <a:pt x="15855" y="12638"/>
                  </a:cubicBezTo>
                  <a:cubicBezTo>
                    <a:pt x="15855" y="12179"/>
                    <a:pt x="16085" y="11719"/>
                    <a:pt x="16085" y="11719"/>
                  </a:cubicBezTo>
                  <a:cubicBezTo>
                    <a:pt x="16545" y="11260"/>
                    <a:pt x="16545" y="10800"/>
                    <a:pt x="16545" y="10340"/>
                  </a:cubicBezTo>
                  <a:cubicBezTo>
                    <a:pt x="16315" y="9881"/>
                    <a:pt x="16085" y="9421"/>
                    <a:pt x="15855" y="8962"/>
                  </a:cubicBezTo>
                  <a:cubicBezTo>
                    <a:pt x="15626" y="8732"/>
                    <a:pt x="15166" y="8502"/>
                    <a:pt x="14936" y="8272"/>
                  </a:cubicBezTo>
                  <a:cubicBezTo>
                    <a:pt x="14936" y="8272"/>
                    <a:pt x="14936" y="8043"/>
                    <a:pt x="14936" y="8043"/>
                  </a:cubicBezTo>
                  <a:cubicBezTo>
                    <a:pt x="14936" y="8043"/>
                    <a:pt x="14936" y="8043"/>
                    <a:pt x="14936" y="8043"/>
                  </a:cubicBezTo>
                  <a:cubicBezTo>
                    <a:pt x="15166" y="8272"/>
                    <a:pt x="15626" y="8502"/>
                    <a:pt x="15855" y="8732"/>
                  </a:cubicBezTo>
                  <a:cubicBezTo>
                    <a:pt x="16085" y="8962"/>
                    <a:pt x="16315" y="9191"/>
                    <a:pt x="16315" y="9191"/>
                  </a:cubicBezTo>
                  <a:cubicBezTo>
                    <a:pt x="16545" y="9651"/>
                    <a:pt x="16774" y="10111"/>
                    <a:pt x="17234" y="10340"/>
                  </a:cubicBezTo>
                  <a:cubicBezTo>
                    <a:pt x="17694" y="10800"/>
                    <a:pt x="18383" y="10800"/>
                    <a:pt x="18613" y="10340"/>
                  </a:cubicBezTo>
                  <a:cubicBezTo>
                    <a:pt x="18843" y="10111"/>
                    <a:pt x="18843" y="9421"/>
                    <a:pt x="18843" y="8962"/>
                  </a:cubicBezTo>
                  <a:cubicBezTo>
                    <a:pt x="18843" y="8732"/>
                    <a:pt x="18843" y="8502"/>
                    <a:pt x="18843" y="8272"/>
                  </a:cubicBezTo>
                  <a:cubicBezTo>
                    <a:pt x="19072" y="8272"/>
                    <a:pt x="19302" y="8502"/>
                    <a:pt x="19532" y="8732"/>
                  </a:cubicBezTo>
                  <a:cubicBezTo>
                    <a:pt x="19532" y="8732"/>
                    <a:pt x="20221" y="9191"/>
                    <a:pt x="20451" y="9421"/>
                  </a:cubicBezTo>
                  <a:cubicBezTo>
                    <a:pt x="20451" y="9881"/>
                    <a:pt x="20681" y="10340"/>
                    <a:pt x="20681" y="10800"/>
                  </a:cubicBezTo>
                  <a:cubicBezTo>
                    <a:pt x="20681" y="16315"/>
                    <a:pt x="16085" y="20681"/>
                    <a:pt x="10800" y="20681"/>
                  </a:cubicBezTo>
                  <a:close/>
                  <a:moveTo>
                    <a:pt x="20221" y="8043"/>
                  </a:moveTo>
                  <a:cubicBezTo>
                    <a:pt x="19762" y="7583"/>
                    <a:pt x="19072" y="7353"/>
                    <a:pt x="18613" y="7583"/>
                  </a:cubicBezTo>
                  <a:cubicBezTo>
                    <a:pt x="18153" y="7813"/>
                    <a:pt x="17923" y="8502"/>
                    <a:pt x="17923" y="8962"/>
                  </a:cubicBezTo>
                  <a:cubicBezTo>
                    <a:pt x="17923" y="9421"/>
                    <a:pt x="17923" y="9651"/>
                    <a:pt x="17923" y="9651"/>
                  </a:cubicBezTo>
                  <a:cubicBezTo>
                    <a:pt x="17923" y="9651"/>
                    <a:pt x="17923" y="9651"/>
                    <a:pt x="17694" y="9651"/>
                  </a:cubicBezTo>
                  <a:cubicBezTo>
                    <a:pt x="17464" y="9421"/>
                    <a:pt x="17234" y="8962"/>
                    <a:pt x="17234" y="8962"/>
                  </a:cubicBezTo>
                  <a:cubicBezTo>
                    <a:pt x="17004" y="8732"/>
                    <a:pt x="16774" y="8272"/>
                    <a:pt x="16315" y="8043"/>
                  </a:cubicBezTo>
                  <a:cubicBezTo>
                    <a:pt x="16085" y="7813"/>
                    <a:pt x="15855" y="7583"/>
                    <a:pt x="15396" y="7353"/>
                  </a:cubicBezTo>
                  <a:cubicBezTo>
                    <a:pt x="15166" y="7123"/>
                    <a:pt x="14477" y="7123"/>
                    <a:pt x="14247" y="7583"/>
                  </a:cubicBezTo>
                  <a:cubicBezTo>
                    <a:pt x="13787" y="7813"/>
                    <a:pt x="14017" y="8502"/>
                    <a:pt x="14247" y="8962"/>
                  </a:cubicBezTo>
                  <a:cubicBezTo>
                    <a:pt x="14477" y="9191"/>
                    <a:pt x="14936" y="9421"/>
                    <a:pt x="15166" y="9651"/>
                  </a:cubicBezTo>
                  <a:cubicBezTo>
                    <a:pt x="15166" y="9881"/>
                    <a:pt x="15396" y="10340"/>
                    <a:pt x="15626" y="10570"/>
                  </a:cubicBezTo>
                  <a:cubicBezTo>
                    <a:pt x="15626" y="10800"/>
                    <a:pt x="15626" y="11030"/>
                    <a:pt x="15626" y="11030"/>
                  </a:cubicBezTo>
                  <a:cubicBezTo>
                    <a:pt x="15166" y="11260"/>
                    <a:pt x="14936" y="11949"/>
                    <a:pt x="14936" y="12409"/>
                  </a:cubicBezTo>
                  <a:cubicBezTo>
                    <a:pt x="14936" y="12868"/>
                    <a:pt x="14706" y="13328"/>
                    <a:pt x="14477" y="13557"/>
                  </a:cubicBezTo>
                  <a:cubicBezTo>
                    <a:pt x="14247" y="13787"/>
                    <a:pt x="14017" y="14017"/>
                    <a:pt x="13787" y="14247"/>
                  </a:cubicBezTo>
                  <a:cubicBezTo>
                    <a:pt x="13787" y="14017"/>
                    <a:pt x="13557" y="14017"/>
                    <a:pt x="13557" y="13787"/>
                  </a:cubicBezTo>
                  <a:cubicBezTo>
                    <a:pt x="13557" y="13098"/>
                    <a:pt x="13557" y="12409"/>
                    <a:pt x="13328" y="11949"/>
                  </a:cubicBezTo>
                  <a:cubicBezTo>
                    <a:pt x="13098" y="11489"/>
                    <a:pt x="12638" y="11030"/>
                    <a:pt x="12179" y="11030"/>
                  </a:cubicBezTo>
                  <a:cubicBezTo>
                    <a:pt x="12179" y="11030"/>
                    <a:pt x="12179" y="11030"/>
                    <a:pt x="12179" y="11030"/>
                  </a:cubicBezTo>
                  <a:cubicBezTo>
                    <a:pt x="12179" y="11030"/>
                    <a:pt x="11949" y="10800"/>
                    <a:pt x="11719" y="10570"/>
                  </a:cubicBezTo>
                  <a:cubicBezTo>
                    <a:pt x="11489" y="10340"/>
                    <a:pt x="11260" y="9651"/>
                    <a:pt x="11260" y="9421"/>
                  </a:cubicBezTo>
                  <a:cubicBezTo>
                    <a:pt x="11260" y="9191"/>
                    <a:pt x="11489" y="8962"/>
                    <a:pt x="11719" y="8732"/>
                  </a:cubicBezTo>
                  <a:cubicBezTo>
                    <a:pt x="11949" y="8732"/>
                    <a:pt x="12409" y="8502"/>
                    <a:pt x="12409" y="8272"/>
                  </a:cubicBezTo>
                  <a:cubicBezTo>
                    <a:pt x="12638" y="8272"/>
                    <a:pt x="12868" y="8043"/>
                    <a:pt x="12868" y="7813"/>
                  </a:cubicBezTo>
                  <a:cubicBezTo>
                    <a:pt x="12868" y="7583"/>
                    <a:pt x="12868" y="7353"/>
                    <a:pt x="12638" y="7123"/>
                  </a:cubicBezTo>
                  <a:cubicBezTo>
                    <a:pt x="12638" y="6894"/>
                    <a:pt x="12179" y="6664"/>
                    <a:pt x="11949" y="6434"/>
                  </a:cubicBezTo>
                  <a:cubicBezTo>
                    <a:pt x="11719" y="6434"/>
                    <a:pt x="11489" y="6204"/>
                    <a:pt x="11489" y="5974"/>
                  </a:cubicBezTo>
                  <a:cubicBezTo>
                    <a:pt x="11260" y="5745"/>
                    <a:pt x="11260" y="5055"/>
                    <a:pt x="11260" y="4826"/>
                  </a:cubicBezTo>
                  <a:cubicBezTo>
                    <a:pt x="11260" y="4596"/>
                    <a:pt x="11489" y="4366"/>
                    <a:pt x="11489" y="4136"/>
                  </a:cubicBezTo>
                  <a:cubicBezTo>
                    <a:pt x="11719" y="4136"/>
                    <a:pt x="12179" y="3906"/>
                    <a:pt x="12638" y="3677"/>
                  </a:cubicBezTo>
                  <a:cubicBezTo>
                    <a:pt x="12868" y="3447"/>
                    <a:pt x="13328" y="3217"/>
                    <a:pt x="13787" y="3217"/>
                  </a:cubicBezTo>
                  <a:cubicBezTo>
                    <a:pt x="14247" y="2987"/>
                    <a:pt x="15166" y="2987"/>
                    <a:pt x="15855" y="2987"/>
                  </a:cubicBezTo>
                  <a:cubicBezTo>
                    <a:pt x="16774" y="2987"/>
                    <a:pt x="16774" y="2987"/>
                    <a:pt x="16774" y="2987"/>
                  </a:cubicBezTo>
                  <a:cubicBezTo>
                    <a:pt x="18383" y="4366"/>
                    <a:pt x="19532" y="5974"/>
                    <a:pt x="20221" y="8043"/>
                  </a:cubicBezTo>
                  <a:cubicBezTo>
                    <a:pt x="20221" y="8043"/>
                    <a:pt x="20221" y="8043"/>
                    <a:pt x="20221" y="8043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4" name="Freeform 121"/>
            <p:cNvSpPr/>
            <p:nvPr/>
          </p:nvSpPr>
          <p:spPr>
            <a:xfrm>
              <a:off x="12822844" y="7783512"/>
              <a:ext cx="192729" cy="21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1" h="21446" extrusionOk="0">
                  <a:moveTo>
                    <a:pt x="15525" y="2932"/>
                  </a:moveTo>
                  <a:cubicBezTo>
                    <a:pt x="14175" y="2315"/>
                    <a:pt x="11475" y="1080"/>
                    <a:pt x="9450" y="463"/>
                  </a:cubicBezTo>
                  <a:cubicBezTo>
                    <a:pt x="8100" y="-154"/>
                    <a:pt x="5400" y="-154"/>
                    <a:pt x="4050" y="463"/>
                  </a:cubicBezTo>
                  <a:cubicBezTo>
                    <a:pt x="3375" y="463"/>
                    <a:pt x="2700" y="1697"/>
                    <a:pt x="2025" y="1697"/>
                  </a:cubicBezTo>
                  <a:cubicBezTo>
                    <a:pt x="675" y="2932"/>
                    <a:pt x="0" y="4166"/>
                    <a:pt x="0" y="5400"/>
                  </a:cubicBezTo>
                  <a:cubicBezTo>
                    <a:pt x="0" y="6635"/>
                    <a:pt x="1350" y="7869"/>
                    <a:pt x="2700" y="8486"/>
                  </a:cubicBezTo>
                  <a:cubicBezTo>
                    <a:pt x="4050" y="9103"/>
                    <a:pt x="5400" y="9720"/>
                    <a:pt x="5400" y="10337"/>
                  </a:cubicBezTo>
                  <a:cubicBezTo>
                    <a:pt x="6075" y="10337"/>
                    <a:pt x="6075" y="10955"/>
                    <a:pt x="6750" y="12189"/>
                  </a:cubicBezTo>
                  <a:cubicBezTo>
                    <a:pt x="6750" y="13423"/>
                    <a:pt x="8100" y="15892"/>
                    <a:pt x="9450" y="17126"/>
                  </a:cubicBezTo>
                  <a:cubicBezTo>
                    <a:pt x="10125" y="17743"/>
                    <a:pt x="11475" y="18977"/>
                    <a:pt x="11475" y="19595"/>
                  </a:cubicBezTo>
                  <a:cubicBezTo>
                    <a:pt x="11475" y="20212"/>
                    <a:pt x="12825" y="20829"/>
                    <a:pt x="13500" y="21446"/>
                  </a:cubicBezTo>
                  <a:cubicBezTo>
                    <a:pt x="13500" y="21446"/>
                    <a:pt x="14175" y="21446"/>
                    <a:pt x="14175" y="21446"/>
                  </a:cubicBezTo>
                  <a:cubicBezTo>
                    <a:pt x="15525" y="21446"/>
                    <a:pt x="15525" y="21446"/>
                    <a:pt x="15525" y="21446"/>
                  </a:cubicBezTo>
                  <a:cubicBezTo>
                    <a:pt x="15525" y="20829"/>
                    <a:pt x="15525" y="20829"/>
                    <a:pt x="15525" y="20829"/>
                  </a:cubicBezTo>
                  <a:cubicBezTo>
                    <a:pt x="16200" y="20829"/>
                    <a:pt x="16200" y="20212"/>
                    <a:pt x="16200" y="19595"/>
                  </a:cubicBezTo>
                  <a:cubicBezTo>
                    <a:pt x="16200" y="19595"/>
                    <a:pt x="16200" y="18977"/>
                    <a:pt x="16200" y="18977"/>
                  </a:cubicBezTo>
                  <a:cubicBezTo>
                    <a:pt x="16875" y="18360"/>
                    <a:pt x="17550" y="17126"/>
                    <a:pt x="18225" y="16509"/>
                  </a:cubicBezTo>
                  <a:cubicBezTo>
                    <a:pt x="18900" y="15892"/>
                    <a:pt x="19575" y="14657"/>
                    <a:pt x="19575" y="14040"/>
                  </a:cubicBezTo>
                  <a:cubicBezTo>
                    <a:pt x="20250" y="13423"/>
                    <a:pt x="20250" y="12189"/>
                    <a:pt x="20925" y="10955"/>
                  </a:cubicBezTo>
                  <a:cubicBezTo>
                    <a:pt x="21600" y="9720"/>
                    <a:pt x="21600" y="7869"/>
                    <a:pt x="20925" y="6635"/>
                  </a:cubicBezTo>
                  <a:cubicBezTo>
                    <a:pt x="19575" y="5400"/>
                    <a:pt x="17550" y="3549"/>
                    <a:pt x="15525" y="2932"/>
                  </a:cubicBezTo>
                  <a:close/>
                  <a:moveTo>
                    <a:pt x="18225" y="10337"/>
                  </a:moveTo>
                  <a:cubicBezTo>
                    <a:pt x="18225" y="11572"/>
                    <a:pt x="17550" y="12806"/>
                    <a:pt x="17550" y="12806"/>
                  </a:cubicBezTo>
                  <a:cubicBezTo>
                    <a:pt x="16875" y="13423"/>
                    <a:pt x="16200" y="14657"/>
                    <a:pt x="16200" y="15275"/>
                  </a:cubicBezTo>
                  <a:cubicBezTo>
                    <a:pt x="15525" y="15892"/>
                    <a:pt x="14850" y="16509"/>
                    <a:pt x="14175" y="17126"/>
                  </a:cubicBezTo>
                  <a:cubicBezTo>
                    <a:pt x="14175" y="17743"/>
                    <a:pt x="13500" y="17743"/>
                    <a:pt x="13500" y="18360"/>
                  </a:cubicBezTo>
                  <a:cubicBezTo>
                    <a:pt x="13500" y="17126"/>
                    <a:pt x="12150" y="15892"/>
                    <a:pt x="10800" y="15275"/>
                  </a:cubicBezTo>
                  <a:cubicBezTo>
                    <a:pt x="10125" y="14657"/>
                    <a:pt x="9450" y="12806"/>
                    <a:pt x="9450" y="11572"/>
                  </a:cubicBezTo>
                  <a:cubicBezTo>
                    <a:pt x="8775" y="10337"/>
                    <a:pt x="8100" y="8486"/>
                    <a:pt x="7425" y="7869"/>
                  </a:cubicBezTo>
                  <a:cubicBezTo>
                    <a:pt x="6750" y="7869"/>
                    <a:pt x="5400" y="7252"/>
                    <a:pt x="4050" y="6635"/>
                  </a:cubicBezTo>
                  <a:cubicBezTo>
                    <a:pt x="3375" y="6017"/>
                    <a:pt x="2700" y="5400"/>
                    <a:pt x="2700" y="5400"/>
                  </a:cubicBezTo>
                  <a:cubicBezTo>
                    <a:pt x="2700" y="4783"/>
                    <a:pt x="3375" y="4166"/>
                    <a:pt x="3375" y="3549"/>
                  </a:cubicBezTo>
                  <a:cubicBezTo>
                    <a:pt x="4050" y="3549"/>
                    <a:pt x="5400" y="2932"/>
                    <a:pt x="6075" y="2315"/>
                  </a:cubicBezTo>
                  <a:cubicBezTo>
                    <a:pt x="6075" y="2315"/>
                    <a:pt x="6075" y="2315"/>
                    <a:pt x="6075" y="2315"/>
                  </a:cubicBezTo>
                  <a:cubicBezTo>
                    <a:pt x="6750" y="2315"/>
                    <a:pt x="8100" y="2315"/>
                    <a:pt x="8775" y="2932"/>
                  </a:cubicBezTo>
                  <a:cubicBezTo>
                    <a:pt x="10125" y="3549"/>
                    <a:pt x="12825" y="4166"/>
                    <a:pt x="14850" y="5400"/>
                  </a:cubicBezTo>
                  <a:cubicBezTo>
                    <a:pt x="16200" y="6017"/>
                    <a:pt x="18225" y="7252"/>
                    <a:pt x="18225" y="7869"/>
                  </a:cubicBezTo>
                  <a:cubicBezTo>
                    <a:pt x="18225" y="7869"/>
                    <a:pt x="18900" y="9103"/>
                    <a:pt x="18225" y="10337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655" name="组合 654"/>
          <p:cNvGrpSpPr/>
          <p:nvPr/>
        </p:nvGrpSpPr>
        <p:grpSpPr>
          <a:xfrm>
            <a:off x="7306337" y="5673076"/>
            <a:ext cx="233316" cy="401234"/>
            <a:chOff x="13998672" y="7494495"/>
            <a:chExt cx="341871" cy="587916"/>
          </a:xfrm>
        </p:grpSpPr>
        <p:sp>
          <p:nvSpPr>
            <p:cNvPr id="625" name="Freeform 132"/>
            <p:cNvSpPr/>
            <p:nvPr/>
          </p:nvSpPr>
          <p:spPr>
            <a:xfrm>
              <a:off x="14066010" y="7561833"/>
              <a:ext cx="207196" cy="207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5082"/>
                    <a:pt x="16518" y="0"/>
                    <a:pt x="10800" y="0"/>
                  </a:cubicBezTo>
                  <a:cubicBezTo>
                    <a:pt x="5082" y="0"/>
                    <a:pt x="0" y="5082"/>
                    <a:pt x="0" y="10800"/>
                  </a:cubicBezTo>
                  <a:cubicBezTo>
                    <a:pt x="0" y="16518"/>
                    <a:pt x="5082" y="21600"/>
                    <a:pt x="10800" y="21600"/>
                  </a:cubicBezTo>
                  <a:cubicBezTo>
                    <a:pt x="16518" y="21600"/>
                    <a:pt x="21600" y="16518"/>
                    <a:pt x="21600" y="10800"/>
                  </a:cubicBezTo>
                  <a:close/>
                  <a:moveTo>
                    <a:pt x="2541" y="10800"/>
                  </a:moveTo>
                  <a:cubicBezTo>
                    <a:pt x="2541" y="6353"/>
                    <a:pt x="6353" y="2541"/>
                    <a:pt x="10800" y="2541"/>
                  </a:cubicBezTo>
                  <a:cubicBezTo>
                    <a:pt x="15247" y="2541"/>
                    <a:pt x="19059" y="6353"/>
                    <a:pt x="19059" y="10800"/>
                  </a:cubicBezTo>
                  <a:cubicBezTo>
                    <a:pt x="19059" y="15247"/>
                    <a:pt x="15247" y="19059"/>
                    <a:pt x="10800" y="19059"/>
                  </a:cubicBezTo>
                  <a:cubicBezTo>
                    <a:pt x="6353" y="19059"/>
                    <a:pt x="2541" y="15247"/>
                    <a:pt x="2541" y="108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6" name="Freeform 133"/>
            <p:cNvSpPr/>
            <p:nvPr/>
          </p:nvSpPr>
          <p:spPr>
            <a:xfrm>
              <a:off x="13998672" y="7494495"/>
              <a:ext cx="341871" cy="587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7357" y="21600"/>
                    <a:pt x="21600" y="9225"/>
                    <a:pt x="21600" y="6300"/>
                  </a:cubicBezTo>
                  <a:cubicBezTo>
                    <a:pt x="21600" y="2700"/>
                    <a:pt x="16586" y="0"/>
                    <a:pt x="10800" y="0"/>
                  </a:cubicBezTo>
                  <a:cubicBezTo>
                    <a:pt x="5014" y="0"/>
                    <a:pt x="0" y="2700"/>
                    <a:pt x="0" y="6300"/>
                  </a:cubicBezTo>
                  <a:cubicBezTo>
                    <a:pt x="0" y="9225"/>
                    <a:pt x="4243" y="21600"/>
                    <a:pt x="10800" y="21600"/>
                  </a:cubicBezTo>
                  <a:close/>
                  <a:moveTo>
                    <a:pt x="10800" y="900"/>
                  </a:moveTo>
                  <a:cubicBezTo>
                    <a:pt x="15814" y="900"/>
                    <a:pt x="20057" y="3375"/>
                    <a:pt x="20057" y="6300"/>
                  </a:cubicBezTo>
                  <a:cubicBezTo>
                    <a:pt x="20057" y="9900"/>
                    <a:pt x="15429" y="20700"/>
                    <a:pt x="10800" y="20700"/>
                  </a:cubicBezTo>
                  <a:cubicBezTo>
                    <a:pt x="6171" y="20700"/>
                    <a:pt x="1543" y="9900"/>
                    <a:pt x="1543" y="6300"/>
                  </a:cubicBezTo>
                  <a:cubicBezTo>
                    <a:pt x="1543" y="3375"/>
                    <a:pt x="5786" y="900"/>
                    <a:pt x="10800" y="9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651" name="组合 650"/>
          <p:cNvGrpSpPr/>
          <p:nvPr/>
        </p:nvGrpSpPr>
        <p:grpSpPr>
          <a:xfrm>
            <a:off x="6573645" y="5691636"/>
            <a:ext cx="334066" cy="364114"/>
            <a:chOff x="6205578" y="7499675"/>
            <a:chExt cx="489498" cy="533526"/>
          </a:xfrm>
        </p:grpSpPr>
        <p:sp>
          <p:nvSpPr>
            <p:cNvPr id="627" name="Freeform 223"/>
            <p:cNvSpPr/>
            <p:nvPr/>
          </p:nvSpPr>
          <p:spPr>
            <a:xfrm>
              <a:off x="6205578" y="7499675"/>
              <a:ext cx="489498" cy="533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0" y="1738"/>
                  </a:moveTo>
                  <a:cubicBezTo>
                    <a:pt x="15390" y="1738"/>
                    <a:pt x="15390" y="1738"/>
                    <a:pt x="15390" y="1738"/>
                  </a:cubicBezTo>
                  <a:cubicBezTo>
                    <a:pt x="15390" y="497"/>
                    <a:pt x="15390" y="497"/>
                    <a:pt x="15390" y="497"/>
                  </a:cubicBezTo>
                  <a:cubicBezTo>
                    <a:pt x="15390" y="248"/>
                    <a:pt x="15120" y="0"/>
                    <a:pt x="14850" y="0"/>
                  </a:cubicBezTo>
                  <a:cubicBezTo>
                    <a:pt x="14310" y="0"/>
                    <a:pt x="14310" y="248"/>
                    <a:pt x="14310" y="497"/>
                  </a:cubicBezTo>
                  <a:cubicBezTo>
                    <a:pt x="14310" y="1738"/>
                    <a:pt x="14310" y="1738"/>
                    <a:pt x="14310" y="1738"/>
                  </a:cubicBezTo>
                  <a:cubicBezTo>
                    <a:pt x="7290" y="1738"/>
                    <a:pt x="7290" y="1738"/>
                    <a:pt x="7290" y="1738"/>
                  </a:cubicBezTo>
                  <a:cubicBezTo>
                    <a:pt x="7290" y="497"/>
                    <a:pt x="7290" y="497"/>
                    <a:pt x="7290" y="497"/>
                  </a:cubicBezTo>
                  <a:cubicBezTo>
                    <a:pt x="7290" y="248"/>
                    <a:pt x="7290" y="0"/>
                    <a:pt x="6750" y="0"/>
                  </a:cubicBezTo>
                  <a:cubicBezTo>
                    <a:pt x="6480" y="0"/>
                    <a:pt x="6210" y="248"/>
                    <a:pt x="6210" y="497"/>
                  </a:cubicBezTo>
                  <a:cubicBezTo>
                    <a:pt x="6210" y="1738"/>
                    <a:pt x="6210" y="1738"/>
                    <a:pt x="6210" y="1738"/>
                  </a:cubicBezTo>
                  <a:cubicBezTo>
                    <a:pt x="3510" y="1738"/>
                    <a:pt x="3510" y="1738"/>
                    <a:pt x="3510" y="1738"/>
                  </a:cubicBezTo>
                  <a:cubicBezTo>
                    <a:pt x="1620" y="1738"/>
                    <a:pt x="0" y="3228"/>
                    <a:pt x="0" y="4966"/>
                  </a:cubicBezTo>
                  <a:cubicBezTo>
                    <a:pt x="0" y="5710"/>
                    <a:pt x="0" y="5710"/>
                    <a:pt x="0" y="5710"/>
                  </a:cubicBezTo>
                  <a:cubicBezTo>
                    <a:pt x="0" y="6703"/>
                    <a:pt x="0" y="6703"/>
                    <a:pt x="0" y="6703"/>
                  </a:cubicBezTo>
                  <a:cubicBezTo>
                    <a:pt x="0" y="18124"/>
                    <a:pt x="0" y="18124"/>
                    <a:pt x="0" y="18124"/>
                  </a:cubicBezTo>
                  <a:cubicBezTo>
                    <a:pt x="0" y="20110"/>
                    <a:pt x="1620" y="21600"/>
                    <a:pt x="3510" y="21600"/>
                  </a:cubicBezTo>
                  <a:cubicBezTo>
                    <a:pt x="18090" y="21600"/>
                    <a:pt x="18090" y="21600"/>
                    <a:pt x="18090" y="21600"/>
                  </a:cubicBezTo>
                  <a:cubicBezTo>
                    <a:pt x="19980" y="21600"/>
                    <a:pt x="21600" y="20110"/>
                    <a:pt x="21600" y="18124"/>
                  </a:cubicBezTo>
                  <a:cubicBezTo>
                    <a:pt x="21600" y="6703"/>
                    <a:pt x="21600" y="6703"/>
                    <a:pt x="21600" y="6703"/>
                  </a:cubicBezTo>
                  <a:cubicBezTo>
                    <a:pt x="21600" y="5710"/>
                    <a:pt x="21600" y="5710"/>
                    <a:pt x="21600" y="5710"/>
                  </a:cubicBezTo>
                  <a:cubicBezTo>
                    <a:pt x="21600" y="4966"/>
                    <a:pt x="21600" y="4966"/>
                    <a:pt x="21600" y="4966"/>
                  </a:cubicBezTo>
                  <a:cubicBezTo>
                    <a:pt x="21600" y="3228"/>
                    <a:pt x="19980" y="1738"/>
                    <a:pt x="18090" y="1738"/>
                  </a:cubicBezTo>
                  <a:close/>
                  <a:moveTo>
                    <a:pt x="20520" y="18124"/>
                  </a:moveTo>
                  <a:cubicBezTo>
                    <a:pt x="20520" y="19614"/>
                    <a:pt x="19440" y="20607"/>
                    <a:pt x="18090" y="20607"/>
                  </a:cubicBezTo>
                  <a:cubicBezTo>
                    <a:pt x="3510" y="20607"/>
                    <a:pt x="3510" y="20607"/>
                    <a:pt x="3510" y="20607"/>
                  </a:cubicBezTo>
                  <a:cubicBezTo>
                    <a:pt x="2160" y="20607"/>
                    <a:pt x="1080" y="19614"/>
                    <a:pt x="1080" y="18124"/>
                  </a:cubicBezTo>
                  <a:cubicBezTo>
                    <a:pt x="1080" y="6703"/>
                    <a:pt x="1080" y="6703"/>
                    <a:pt x="1080" y="6703"/>
                  </a:cubicBezTo>
                  <a:cubicBezTo>
                    <a:pt x="20520" y="6703"/>
                    <a:pt x="20520" y="6703"/>
                    <a:pt x="20520" y="6703"/>
                  </a:cubicBezTo>
                  <a:lnTo>
                    <a:pt x="20520" y="18124"/>
                  </a:lnTo>
                  <a:close/>
                  <a:moveTo>
                    <a:pt x="1080" y="5710"/>
                  </a:moveTo>
                  <a:cubicBezTo>
                    <a:pt x="1080" y="4966"/>
                    <a:pt x="1080" y="4966"/>
                    <a:pt x="1080" y="4966"/>
                  </a:cubicBezTo>
                  <a:cubicBezTo>
                    <a:pt x="1080" y="3724"/>
                    <a:pt x="2160" y="2731"/>
                    <a:pt x="3510" y="2731"/>
                  </a:cubicBezTo>
                  <a:cubicBezTo>
                    <a:pt x="6210" y="2731"/>
                    <a:pt x="6210" y="2731"/>
                    <a:pt x="6210" y="2731"/>
                  </a:cubicBezTo>
                  <a:cubicBezTo>
                    <a:pt x="6210" y="3724"/>
                    <a:pt x="6210" y="3724"/>
                    <a:pt x="6210" y="3724"/>
                  </a:cubicBezTo>
                  <a:cubicBezTo>
                    <a:pt x="6210" y="3972"/>
                    <a:pt x="6480" y="4221"/>
                    <a:pt x="6750" y="4221"/>
                  </a:cubicBezTo>
                  <a:cubicBezTo>
                    <a:pt x="7290" y="4221"/>
                    <a:pt x="7290" y="3972"/>
                    <a:pt x="7290" y="3724"/>
                  </a:cubicBezTo>
                  <a:cubicBezTo>
                    <a:pt x="7290" y="2731"/>
                    <a:pt x="7290" y="2731"/>
                    <a:pt x="7290" y="2731"/>
                  </a:cubicBezTo>
                  <a:cubicBezTo>
                    <a:pt x="14310" y="2731"/>
                    <a:pt x="14310" y="2731"/>
                    <a:pt x="14310" y="2731"/>
                  </a:cubicBezTo>
                  <a:cubicBezTo>
                    <a:pt x="14310" y="3724"/>
                    <a:pt x="14310" y="3724"/>
                    <a:pt x="14310" y="3724"/>
                  </a:cubicBezTo>
                  <a:cubicBezTo>
                    <a:pt x="14310" y="3972"/>
                    <a:pt x="14310" y="4221"/>
                    <a:pt x="14850" y="4221"/>
                  </a:cubicBezTo>
                  <a:cubicBezTo>
                    <a:pt x="15120" y="4221"/>
                    <a:pt x="15390" y="3972"/>
                    <a:pt x="15390" y="3724"/>
                  </a:cubicBezTo>
                  <a:cubicBezTo>
                    <a:pt x="15390" y="2731"/>
                    <a:pt x="15390" y="2731"/>
                    <a:pt x="15390" y="2731"/>
                  </a:cubicBezTo>
                  <a:cubicBezTo>
                    <a:pt x="18090" y="2731"/>
                    <a:pt x="18090" y="2731"/>
                    <a:pt x="18090" y="2731"/>
                  </a:cubicBezTo>
                  <a:cubicBezTo>
                    <a:pt x="19440" y="2731"/>
                    <a:pt x="20520" y="3724"/>
                    <a:pt x="20520" y="4966"/>
                  </a:cubicBezTo>
                  <a:cubicBezTo>
                    <a:pt x="20520" y="5710"/>
                    <a:pt x="20520" y="5710"/>
                    <a:pt x="20520" y="5710"/>
                  </a:cubicBezTo>
                  <a:lnTo>
                    <a:pt x="1080" y="5710"/>
                  </a:ln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8" name="Freeform 224"/>
            <p:cNvSpPr/>
            <p:nvPr/>
          </p:nvSpPr>
          <p:spPr>
            <a:xfrm>
              <a:off x="6259965" y="7708488"/>
              <a:ext cx="23312" cy="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0800" y="20250"/>
                    <a:pt x="16200" y="20250"/>
                    <a:pt x="16200" y="20250"/>
                  </a:cubicBezTo>
                  <a:cubicBezTo>
                    <a:pt x="21600" y="14850"/>
                    <a:pt x="21600" y="14850"/>
                    <a:pt x="21600" y="9450"/>
                  </a:cubicBezTo>
                  <a:cubicBezTo>
                    <a:pt x="21600" y="9450"/>
                    <a:pt x="21600" y="4050"/>
                    <a:pt x="16200" y="4050"/>
                  </a:cubicBezTo>
                  <a:cubicBezTo>
                    <a:pt x="16200" y="-1350"/>
                    <a:pt x="5400" y="-1350"/>
                    <a:pt x="0" y="4050"/>
                  </a:cubicBezTo>
                  <a:cubicBezTo>
                    <a:pt x="0" y="4050"/>
                    <a:pt x="0" y="9450"/>
                    <a:pt x="0" y="9450"/>
                  </a:cubicBezTo>
                  <a:cubicBezTo>
                    <a:pt x="0" y="14850"/>
                    <a:pt x="0" y="20250"/>
                    <a:pt x="0" y="20250"/>
                  </a:cubicBezTo>
                  <a:cubicBezTo>
                    <a:pt x="5400" y="20250"/>
                    <a:pt x="54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9" name="Oval 225"/>
            <p:cNvSpPr/>
            <p:nvPr/>
          </p:nvSpPr>
          <p:spPr>
            <a:xfrm>
              <a:off x="6529318" y="7706869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0" name="Oval 226"/>
            <p:cNvSpPr/>
            <p:nvPr/>
          </p:nvSpPr>
          <p:spPr>
            <a:xfrm>
              <a:off x="6436081" y="7706869"/>
              <a:ext cx="25902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1" name="Oval 227"/>
            <p:cNvSpPr/>
            <p:nvPr/>
          </p:nvSpPr>
          <p:spPr>
            <a:xfrm>
              <a:off x="6345434" y="7706869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2" name="Freeform 228"/>
            <p:cNvSpPr/>
            <p:nvPr/>
          </p:nvSpPr>
          <p:spPr>
            <a:xfrm>
              <a:off x="6614786" y="7708488"/>
              <a:ext cx="25901" cy="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6200" y="20250"/>
                    <a:pt x="16200" y="20250"/>
                    <a:pt x="21600" y="20250"/>
                  </a:cubicBezTo>
                  <a:cubicBezTo>
                    <a:pt x="21600" y="20250"/>
                    <a:pt x="21600" y="14850"/>
                    <a:pt x="21600" y="9450"/>
                  </a:cubicBezTo>
                  <a:cubicBezTo>
                    <a:pt x="21600" y="9450"/>
                    <a:pt x="21600" y="4050"/>
                    <a:pt x="21600" y="4050"/>
                  </a:cubicBezTo>
                  <a:cubicBezTo>
                    <a:pt x="16200" y="-1350"/>
                    <a:pt x="10800" y="-1350"/>
                    <a:pt x="5400" y="4050"/>
                  </a:cubicBezTo>
                  <a:cubicBezTo>
                    <a:pt x="0" y="4050"/>
                    <a:pt x="0" y="9450"/>
                    <a:pt x="0" y="9450"/>
                  </a:cubicBezTo>
                  <a:cubicBezTo>
                    <a:pt x="0" y="14850"/>
                    <a:pt x="0" y="20250"/>
                    <a:pt x="5400" y="20250"/>
                  </a:cubicBezTo>
                  <a:cubicBezTo>
                    <a:pt x="5400" y="20250"/>
                    <a:pt x="108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3" name="Freeform 229"/>
            <p:cNvSpPr/>
            <p:nvPr/>
          </p:nvSpPr>
          <p:spPr>
            <a:xfrm>
              <a:off x="6259965" y="7769028"/>
              <a:ext cx="23312" cy="25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0800" y="21600"/>
                    <a:pt x="16200" y="21600"/>
                    <a:pt x="16200" y="16200"/>
                  </a:cubicBezTo>
                  <a:cubicBezTo>
                    <a:pt x="21600" y="16200"/>
                    <a:pt x="21600" y="10800"/>
                    <a:pt x="21600" y="10800"/>
                  </a:cubicBezTo>
                  <a:cubicBezTo>
                    <a:pt x="21600" y="5400"/>
                    <a:pt x="21600" y="5400"/>
                    <a:pt x="16200" y="0"/>
                  </a:cubicBezTo>
                  <a:cubicBezTo>
                    <a:pt x="16200" y="0"/>
                    <a:pt x="5400" y="0"/>
                    <a:pt x="0" y="0"/>
                  </a:cubicBezTo>
                  <a:cubicBezTo>
                    <a:pt x="0" y="5400"/>
                    <a:pt x="0" y="5400"/>
                    <a:pt x="0" y="10800"/>
                  </a:cubicBezTo>
                  <a:cubicBezTo>
                    <a:pt x="0" y="10800"/>
                    <a:pt x="0" y="16200"/>
                    <a:pt x="0" y="16200"/>
                  </a:cubicBezTo>
                  <a:cubicBezTo>
                    <a:pt x="5400" y="21600"/>
                    <a:pt x="54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4" name="Oval 230"/>
            <p:cNvSpPr/>
            <p:nvPr/>
          </p:nvSpPr>
          <p:spPr>
            <a:xfrm>
              <a:off x="6529318" y="7769028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5" name="Oval 231"/>
            <p:cNvSpPr/>
            <p:nvPr/>
          </p:nvSpPr>
          <p:spPr>
            <a:xfrm>
              <a:off x="6436081" y="7769028"/>
              <a:ext cx="25902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6" name="Oval 232"/>
            <p:cNvSpPr/>
            <p:nvPr/>
          </p:nvSpPr>
          <p:spPr>
            <a:xfrm>
              <a:off x="6345434" y="7769028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7" name="Freeform 233"/>
            <p:cNvSpPr/>
            <p:nvPr/>
          </p:nvSpPr>
          <p:spPr>
            <a:xfrm>
              <a:off x="6614786" y="7769028"/>
              <a:ext cx="25901" cy="25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200" y="21600"/>
                    <a:pt x="16200" y="21600"/>
                    <a:pt x="21600" y="16200"/>
                  </a:cubicBezTo>
                  <a:cubicBezTo>
                    <a:pt x="21600" y="16200"/>
                    <a:pt x="21600" y="10800"/>
                    <a:pt x="21600" y="10800"/>
                  </a:cubicBezTo>
                  <a:cubicBezTo>
                    <a:pt x="21600" y="5400"/>
                    <a:pt x="21600" y="5400"/>
                    <a:pt x="21600" y="0"/>
                  </a:cubicBezTo>
                  <a:cubicBezTo>
                    <a:pt x="16200" y="0"/>
                    <a:pt x="10800" y="0"/>
                    <a:pt x="5400" y="0"/>
                  </a:cubicBezTo>
                  <a:cubicBezTo>
                    <a:pt x="0" y="5400"/>
                    <a:pt x="0" y="5400"/>
                    <a:pt x="0" y="10800"/>
                  </a:cubicBezTo>
                  <a:cubicBezTo>
                    <a:pt x="0" y="10800"/>
                    <a:pt x="0" y="16200"/>
                    <a:pt x="5400" y="16200"/>
                  </a:cubicBezTo>
                  <a:cubicBezTo>
                    <a:pt x="5400" y="21600"/>
                    <a:pt x="10800" y="21600"/>
                    <a:pt x="10800" y="2160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8" name="Freeform 234"/>
            <p:cNvSpPr/>
            <p:nvPr/>
          </p:nvSpPr>
          <p:spPr>
            <a:xfrm>
              <a:off x="6259965" y="7825034"/>
              <a:ext cx="23312" cy="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0800" y="20250"/>
                    <a:pt x="16200" y="20250"/>
                    <a:pt x="16200" y="14850"/>
                  </a:cubicBezTo>
                  <a:cubicBezTo>
                    <a:pt x="21600" y="14850"/>
                    <a:pt x="21600" y="9450"/>
                    <a:pt x="21600" y="9450"/>
                  </a:cubicBezTo>
                  <a:cubicBezTo>
                    <a:pt x="21600" y="4050"/>
                    <a:pt x="21600" y="4050"/>
                    <a:pt x="16200" y="4050"/>
                  </a:cubicBezTo>
                  <a:cubicBezTo>
                    <a:pt x="16200" y="-1350"/>
                    <a:pt x="5400" y="-1350"/>
                    <a:pt x="0" y="4050"/>
                  </a:cubicBezTo>
                  <a:cubicBezTo>
                    <a:pt x="0" y="4050"/>
                    <a:pt x="0" y="4050"/>
                    <a:pt x="0" y="9450"/>
                  </a:cubicBezTo>
                  <a:cubicBezTo>
                    <a:pt x="0" y="14850"/>
                    <a:pt x="0" y="14850"/>
                    <a:pt x="0" y="14850"/>
                  </a:cubicBezTo>
                  <a:cubicBezTo>
                    <a:pt x="5400" y="20250"/>
                    <a:pt x="54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9" name="Oval 235"/>
            <p:cNvSpPr/>
            <p:nvPr/>
          </p:nvSpPr>
          <p:spPr>
            <a:xfrm>
              <a:off x="6529318" y="7823415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0" name="Oval 236"/>
            <p:cNvSpPr/>
            <p:nvPr/>
          </p:nvSpPr>
          <p:spPr>
            <a:xfrm>
              <a:off x="6345434" y="7823415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1" name="Oval 237"/>
            <p:cNvSpPr/>
            <p:nvPr/>
          </p:nvSpPr>
          <p:spPr>
            <a:xfrm>
              <a:off x="6436081" y="7823415"/>
              <a:ext cx="25902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2" name="Freeform 238"/>
            <p:cNvSpPr/>
            <p:nvPr/>
          </p:nvSpPr>
          <p:spPr>
            <a:xfrm>
              <a:off x="6614786" y="7825034"/>
              <a:ext cx="25901" cy="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6200" y="20250"/>
                    <a:pt x="16200" y="20250"/>
                    <a:pt x="21600" y="14850"/>
                  </a:cubicBezTo>
                  <a:cubicBezTo>
                    <a:pt x="21600" y="14850"/>
                    <a:pt x="21600" y="14850"/>
                    <a:pt x="21600" y="9450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16200" y="-1350"/>
                    <a:pt x="10800" y="-1350"/>
                    <a:pt x="5400" y="4050"/>
                  </a:cubicBezTo>
                  <a:cubicBezTo>
                    <a:pt x="0" y="4050"/>
                    <a:pt x="0" y="4050"/>
                    <a:pt x="0" y="9450"/>
                  </a:cubicBezTo>
                  <a:cubicBezTo>
                    <a:pt x="0" y="14850"/>
                    <a:pt x="0" y="14850"/>
                    <a:pt x="5400" y="14850"/>
                  </a:cubicBezTo>
                  <a:cubicBezTo>
                    <a:pt x="5400" y="20250"/>
                    <a:pt x="108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3" name="Freeform 239"/>
            <p:cNvSpPr/>
            <p:nvPr/>
          </p:nvSpPr>
          <p:spPr>
            <a:xfrm>
              <a:off x="6259965" y="7881851"/>
              <a:ext cx="23312" cy="21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0800" y="20250"/>
                    <a:pt x="16200" y="20250"/>
                    <a:pt x="16200" y="20250"/>
                  </a:cubicBezTo>
                  <a:cubicBezTo>
                    <a:pt x="21600" y="14850"/>
                    <a:pt x="21600" y="14850"/>
                    <a:pt x="21600" y="9450"/>
                  </a:cubicBezTo>
                  <a:cubicBezTo>
                    <a:pt x="21600" y="9450"/>
                    <a:pt x="21600" y="4050"/>
                    <a:pt x="16200" y="4050"/>
                  </a:cubicBezTo>
                  <a:cubicBezTo>
                    <a:pt x="16200" y="-1350"/>
                    <a:pt x="5400" y="-1350"/>
                    <a:pt x="0" y="4050"/>
                  </a:cubicBezTo>
                  <a:cubicBezTo>
                    <a:pt x="0" y="4050"/>
                    <a:pt x="0" y="9450"/>
                    <a:pt x="0" y="9450"/>
                  </a:cubicBezTo>
                  <a:cubicBezTo>
                    <a:pt x="0" y="14850"/>
                    <a:pt x="0" y="14850"/>
                    <a:pt x="0" y="20250"/>
                  </a:cubicBezTo>
                  <a:cubicBezTo>
                    <a:pt x="5400" y="20250"/>
                    <a:pt x="54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4" name="Oval 240"/>
            <p:cNvSpPr/>
            <p:nvPr/>
          </p:nvSpPr>
          <p:spPr>
            <a:xfrm>
              <a:off x="6529318" y="7880394"/>
              <a:ext cx="23311" cy="23311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5" name="Oval 241"/>
            <p:cNvSpPr/>
            <p:nvPr/>
          </p:nvSpPr>
          <p:spPr>
            <a:xfrm>
              <a:off x="6345434" y="7880394"/>
              <a:ext cx="23311" cy="23311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6" name="Oval 242"/>
            <p:cNvSpPr/>
            <p:nvPr/>
          </p:nvSpPr>
          <p:spPr>
            <a:xfrm>
              <a:off x="6436081" y="7880394"/>
              <a:ext cx="25902" cy="23311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7" name="Freeform 243"/>
            <p:cNvSpPr/>
            <p:nvPr/>
          </p:nvSpPr>
          <p:spPr>
            <a:xfrm>
              <a:off x="6614786" y="7881851"/>
              <a:ext cx="25901" cy="21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0" extrusionOk="0">
                  <a:moveTo>
                    <a:pt x="10800" y="20250"/>
                  </a:moveTo>
                  <a:cubicBezTo>
                    <a:pt x="16200" y="20250"/>
                    <a:pt x="16200" y="20250"/>
                    <a:pt x="21600" y="20250"/>
                  </a:cubicBezTo>
                  <a:cubicBezTo>
                    <a:pt x="21600" y="14850"/>
                    <a:pt x="21600" y="14850"/>
                    <a:pt x="21600" y="9450"/>
                  </a:cubicBezTo>
                  <a:cubicBezTo>
                    <a:pt x="21600" y="9450"/>
                    <a:pt x="21600" y="4050"/>
                    <a:pt x="21600" y="4050"/>
                  </a:cubicBezTo>
                  <a:cubicBezTo>
                    <a:pt x="16200" y="-1350"/>
                    <a:pt x="10800" y="-1350"/>
                    <a:pt x="5400" y="4050"/>
                  </a:cubicBezTo>
                  <a:cubicBezTo>
                    <a:pt x="0" y="4050"/>
                    <a:pt x="0" y="9450"/>
                    <a:pt x="0" y="9450"/>
                  </a:cubicBezTo>
                  <a:cubicBezTo>
                    <a:pt x="0" y="14850"/>
                    <a:pt x="0" y="14850"/>
                    <a:pt x="5400" y="20250"/>
                  </a:cubicBezTo>
                  <a:cubicBezTo>
                    <a:pt x="5400" y="20250"/>
                    <a:pt x="10800" y="20250"/>
                    <a:pt x="10800" y="2025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8" name="Freeform 244"/>
            <p:cNvSpPr/>
            <p:nvPr/>
          </p:nvSpPr>
          <p:spPr>
            <a:xfrm>
              <a:off x="6259965" y="7936337"/>
              <a:ext cx="23312" cy="2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0" extrusionOk="0">
                  <a:moveTo>
                    <a:pt x="10800" y="20520"/>
                  </a:moveTo>
                  <a:cubicBezTo>
                    <a:pt x="10800" y="20520"/>
                    <a:pt x="16200" y="16200"/>
                    <a:pt x="16200" y="16200"/>
                  </a:cubicBezTo>
                  <a:cubicBezTo>
                    <a:pt x="21600" y="16200"/>
                    <a:pt x="21600" y="11880"/>
                    <a:pt x="21600" y="11880"/>
                  </a:cubicBezTo>
                  <a:cubicBezTo>
                    <a:pt x="21600" y="7560"/>
                    <a:pt x="21600" y="3240"/>
                    <a:pt x="16200" y="3240"/>
                  </a:cubicBezTo>
                  <a:cubicBezTo>
                    <a:pt x="16200" y="-1080"/>
                    <a:pt x="5400" y="-1080"/>
                    <a:pt x="0" y="3240"/>
                  </a:cubicBezTo>
                  <a:cubicBezTo>
                    <a:pt x="0" y="3240"/>
                    <a:pt x="0" y="7560"/>
                    <a:pt x="0" y="11880"/>
                  </a:cubicBezTo>
                  <a:cubicBezTo>
                    <a:pt x="0" y="11880"/>
                    <a:pt x="0" y="16200"/>
                    <a:pt x="0" y="16200"/>
                  </a:cubicBezTo>
                  <a:cubicBezTo>
                    <a:pt x="5400" y="16200"/>
                    <a:pt x="5400" y="20520"/>
                    <a:pt x="10800" y="2052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9" name="Oval 245"/>
            <p:cNvSpPr/>
            <p:nvPr/>
          </p:nvSpPr>
          <p:spPr>
            <a:xfrm>
              <a:off x="6345434" y="7939963"/>
              <a:ext cx="23311" cy="25902"/>
            </a:xfrm>
            <a:prstGeom prst="ellipse">
              <a:avLst/>
            </a:pr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50" name="Freeform 246"/>
            <p:cNvSpPr/>
            <p:nvPr/>
          </p:nvSpPr>
          <p:spPr>
            <a:xfrm>
              <a:off x="6436081" y="7936337"/>
              <a:ext cx="25900" cy="2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0" extrusionOk="0">
                  <a:moveTo>
                    <a:pt x="10800" y="20520"/>
                  </a:moveTo>
                  <a:cubicBezTo>
                    <a:pt x="16200" y="20520"/>
                    <a:pt x="16200" y="16200"/>
                    <a:pt x="16200" y="16200"/>
                  </a:cubicBezTo>
                  <a:cubicBezTo>
                    <a:pt x="21600" y="16200"/>
                    <a:pt x="21600" y="11880"/>
                    <a:pt x="21600" y="11880"/>
                  </a:cubicBezTo>
                  <a:cubicBezTo>
                    <a:pt x="21600" y="7560"/>
                    <a:pt x="21600" y="3240"/>
                    <a:pt x="16200" y="3240"/>
                  </a:cubicBezTo>
                  <a:cubicBezTo>
                    <a:pt x="16200" y="-1080"/>
                    <a:pt x="5400" y="-1080"/>
                    <a:pt x="5400" y="3240"/>
                  </a:cubicBezTo>
                  <a:cubicBezTo>
                    <a:pt x="0" y="3240"/>
                    <a:pt x="0" y="7560"/>
                    <a:pt x="0" y="11880"/>
                  </a:cubicBezTo>
                  <a:cubicBezTo>
                    <a:pt x="0" y="11880"/>
                    <a:pt x="0" y="16200"/>
                    <a:pt x="5400" y="16200"/>
                  </a:cubicBezTo>
                  <a:cubicBezTo>
                    <a:pt x="5400" y="16200"/>
                    <a:pt x="5400" y="20520"/>
                    <a:pt x="10800" y="20520"/>
                  </a:cubicBezTo>
                  <a:close/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90" r="280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2775" y="3293764"/>
            <a:ext cx="130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36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6825" y="2079704"/>
            <a:ext cx="13080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1</a:t>
            </a:r>
            <a:endParaRPr lang="zh-CN" altLang="en-US" sz="138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5923" y="3170654"/>
            <a:ext cx="40433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5923" y="2683982"/>
            <a:ext cx="280397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dirty="0"/>
              <a:t>DESCRIPTION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20900" y="1968500"/>
            <a:ext cx="7645400" cy="2806700"/>
          </a:xfrm>
          <a:prstGeom prst="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1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8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8359" y="712103"/>
            <a:ext cx="149592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 dirty="0">
                <a:solidFill>
                  <a:srgbClr val="030303"/>
                </a:solidFill>
              </a:rPr>
              <a:t>DESCRIPTION</a:t>
            </a:r>
            <a:endParaRPr lang="zh-CN" altLang="en-US" sz="1600" dirty="0">
              <a:solidFill>
                <a:srgbClr val="030303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42" y="2408315"/>
            <a:ext cx="4910068" cy="2765995"/>
          </a:xfrm>
          <a:prstGeom prst="rect">
            <a:avLst/>
          </a:prstGeom>
          <a:effectLst>
            <a:outerShdw blurRad="1270000" dist="1397000" dir="5400000" sx="80000" sy="8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图片包含 室内, 笔记本电脑, 计算机, 餐桌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3" t="7813" b="-296"/>
          <a:stretch>
            <a:fillRect/>
          </a:stretch>
        </p:blipFill>
        <p:spPr>
          <a:xfrm flipH="1">
            <a:off x="939796" y="2610611"/>
            <a:ext cx="3563623" cy="2304434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6096000" y="2401199"/>
            <a:ext cx="4349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rgbClr val="F67CA1"/>
                </a:solidFill>
                <a:latin typeface="Futura Md BT" panose="020B0602020204020303" pitchFamily="34" charset="0"/>
                <a:ea typeface="方正清刻本悦宋简体" panose="02000000000000000000" pitchFamily="2" charset="-122"/>
                <a:cs typeface="Liberation Sans" panose="020B0604020202020204" pitchFamily="34" charset="0"/>
              </a:rPr>
              <a:t>Summary of the previous stage work</a:t>
            </a:r>
            <a:endParaRPr lang="zh-CN" altLang="en-US" sz="3000" dirty="0">
              <a:solidFill>
                <a:srgbClr val="F67CA1"/>
              </a:solidFill>
              <a:latin typeface="Futura Md BT" panose="020B0602020204020303" pitchFamily="34" charset="0"/>
              <a:ea typeface="方正清刻本悦宋简体" panose="02000000000000000000" pitchFamily="2" charset="-122"/>
              <a:cs typeface="Liberation Sans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096000" y="2193672"/>
            <a:ext cx="2493851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25" spc="375" dirty="0">
                <a:solidFill>
                  <a:srgbClr val="F67CA1"/>
                </a:solidFill>
                <a:latin typeface="Futura Md BT" panose="020B0602020204020303" pitchFamily="34" charset="0"/>
                <a:ea typeface="Roboto Medium" panose="02000000000000000000" pitchFamily="2" charset="0"/>
                <a:cs typeface="Segoe UI" panose="020B0702040204020203" pitchFamily="34" charset="0"/>
              </a:rPr>
              <a:t>TITLE HERE</a:t>
            </a:r>
            <a:endParaRPr lang="id-ID" sz="1125" spc="375" dirty="0">
              <a:solidFill>
                <a:srgbClr val="F67CA1"/>
              </a:solidFill>
              <a:latin typeface="Futura Md BT" panose="020B0602020204020303" pitchFamily="34" charset="0"/>
              <a:ea typeface="Roboto Medium" panose="02000000000000000000" pitchFamily="2" charset="0"/>
              <a:cs typeface="Segoe UI" panose="020B0702040204020203" pitchFamily="34" charset="0"/>
            </a:endParaRPr>
          </a:p>
        </p:txBody>
      </p:sp>
      <p:sp>
        <p:nvSpPr>
          <p:cNvPr id="15" name="Oval 37"/>
          <p:cNvSpPr/>
          <p:nvPr/>
        </p:nvSpPr>
        <p:spPr>
          <a:xfrm>
            <a:off x="6096000" y="4163570"/>
            <a:ext cx="470604" cy="470604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6" name="Group 38"/>
          <p:cNvGrpSpPr/>
          <p:nvPr/>
        </p:nvGrpSpPr>
        <p:grpSpPr>
          <a:xfrm>
            <a:off x="6226437" y="4294007"/>
            <a:ext cx="209731" cy="209731"/>
            <a:chOff x="3498967" y="3049909"/>
            <a:chExt cx="464344" cy="464344"/>
          </a:xfrm>
          <a:solidFill>
            <a:schemeClr val="bg1"/>
          </a:solidFill>
        </p:grpSpPr>
        <p:sp>
          <p:nvSpPr>
            <p:cNvPr id="17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1906" tIns="11906" rIns="11906" bIns="11906" anchor="ctr"/>
            <a:lstStyle/>
            <a:p>
              <a:pPr algn="ctr" defTabSz="14287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4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8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1906" tIns="11906" rIns="11906" bIns="11906" anchor="ctr"/>
            <a:lstStyle/>
            <a:p>
              <a:pPr algn="ctr" defTabSz="14287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4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19" name="Oval 31"/>
          <p:cNvSpPr/>
          <p:nvPr/>
        </p:nvSpPr>
        <p:spPr>
          <a:xfrm>
            <a:off x="8492509" y="4163570"/>
            <a:ext cx="470604" cy="470604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32"/>
          <p:cNvGrpSpPr/>
          <p:nvPr/>
        </p:nvGrpSpPr>
        <p:grpSpPr>
          <a:xfrm>
            <a:off x="8622946" y="4294007"/>
            <a:ext cx="209731" cy="209731"/>
            <a:chOff x="4427654" y="3049909"/>
            <a:chExt cx="464344" cy="464344"/>
          </a:xfrm>
          <a:solidFill>
            <a:schemeClr val="bg1"/>
          </a:solidFill>
        </p:grpSpPr>
        <p:sp>
          <p:nvSpPr>
            <p:cNvPr id="21" name="AutoShape 123"/>
            <p:cNvSpPr/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1906" tIns="11906" rIns="11906" bIns="11906" anchor="ctr"/>
            <a:lstStyle/>
            <a:p>
              <a:pPr algn="ctr" defTabSz="14287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4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4"/>
            <p:cNvSpPr/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1906" tIns="11906" rIns="11906" bIns="11906" anchor="ctr"/>
            <a:lstStyle/>
            <a:p>
              <a:pPr algn="ctr" defTabSz="14287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4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5"/>
            <p:cNvSpPr/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1906" tIns="11906" rIns="11906" bIns="11906" anchor="ctr"/>
            <a:lstStyle/>
            <a:p>
              <a:pPr algn="ctr" defTabSz="14287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4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24" name="Rectangle 4"/>
          <p:cNvSpPr/>
          <p:nvPr/>
        </p:nvSpPr>
        <p:spPr>
          <a:xfrm>
            <a:off x="6651572" y="4045371"/>
            <a:ext cx="186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30303"/>
                </a:solidFill>
                <a:latin typeface="Futura Md BT" panose="020B0602020204020303" pitchFamily="34" charset="0"/>
              </a:rPr>
              <a:t>YOU TEXT HERE</a:t>
            </a:r>
            <a:endParaRPr lang="zh-CN" altLang="en-US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91970" y="4444583"/>
            <a:ext cx="1859772" cy="673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6" name="Rectangle 4"/>
          <p:cNvSpPr/>
          <p:nvPr/>
        </p:nvSpPr>
        <p:spPr>
          <a:xfrm>
            <a:off x="9081870" y="4045371"/>
            <a:ext cx="186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30303"/>
                </a:solidFill>
                <a:latin typeface="Futura Md BT" panose="020B0602020204020303" pitchFamily="34" charset="0"/>
              </a:rPr>
              <a:t>YOU TEXT HERE</a:t>
            </a:r>
            <a:endParaRPr lang="zh-CN" altLang="en-US" dirty="0">
              <a:solidFill>
                <a:srgbClr val="030303"/>
              </a:solidFill>
              <a:latin typeface="Futura Md BT" panose="020B06020202040203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22268" y="4444583"/>
            <a:ext cx="1859772" cy="673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室内, 笔记本电脑, 计算机, 餐桌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33" r="40646" b="9033"/>
          <a:stretch>
            <a:fillRect/>
          </a:stretch>
        </p:blipFill>
        <p:spPr>
          <a:xfrm flipH="1">
            <a:off x="-1" y="1"/>
            <a:ext cx="5690442" cy="685799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82057" y="1843314"/>
            <a:ext cx="2815772" cy="2656115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28346" y="2632762"/>
            <a:ext cx="1523194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dirty="0"/>
              <a:t>DESCRIPTION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62792" y="2013801"/>
            <a:ext cx="2454302" cy="23151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09388" y="1349772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6823663" y="1264047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9796625" y="1349772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10900" y="1264047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6909388" y="4049577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23663" y="3963852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9796625" y="4049577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710900" y="3963852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6430335" y="2607395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55996" y="2895204"/>
            <a:ext cx="249738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93274" y="2607395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18935" y="2895204"/>
            <a:ext cx="249738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30335" y="5306144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55996" y="5593953"/>
            <a:ext cx="249738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393274" y="5306144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18935" y="5593953"/>
            <a:ext cx="249738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31058" y="1690438"/>
            <a:ext cx="337936" cy="305752"/>
            <a:chOff x="8866043" y="4385751"/>
            <a:chExt cx="337936" cy="305752"/>
          </a:xfrm>
          <a:solidFill>
            <a:schemeClr val="bg1"/>
          </a:solidFill>
        </p:grpSpPr>
        <p:sp>
          <p:nvSpPr>
            <p:cNvPr id="36" name="Freeform 374"/>
            <p:cNvSpPr/>
            <p:nvPr/>
          </p:nvSpPr>
          <p:spPr>
            <a:xfrm>
              <a:off x="8866043" y="4599338"/>
              <a:ext cx="337936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5" y="21600"/>
                  </a:moveTo>
                  <a:cubicBezTo>
                    <a:pt x="19705" y="21600"/>
                    <a:pt x="19705" y="21600"/>
                    <a:pt x="19705" y="21600"/>
                  </a:cubicBezTo>
                  <a:cubicBezTo>
                    <a:pt x="20653" y="21600"/>
                    <a:pt x="21600" y="18813"/>
                    <a:pt x="21600" y="14632"/>
                  </a:cubicBezTo>
                  <a:cubicBezTo>
                    <a:pt x="21600" y="6968"/>
                    <a:pt x="21600" y="6968"/>
                    <a:pt x="21600" y="6968"/>
                  </a:cubicBezTo>
                  <a:cubicBezTo>
                    <a:pt x="21600" y="3484"/>
                    <a:pt x="20653" y="0"/>
                    <a:pt x="19705" y="0"/>
                  </a:cubicBezTo>
                  <a:cubicBezTo>
                    <a:pt x="1895" y="0"/>
                    <a:pt x="1895" y="0"/>
                    <a:pt x="1895" y="0"/>
                  </a:cubicBezTo>
                  <a:cubicBezTo>
                    <a:pt x="758" y="0"/>
                    <a:pt x="0" y="3484"/>
                    <a:pt x="0" y="6968"/>
                  </a:cubicBezTo>
                  <a:cubicBezTo>
                    <a:pt x="0" y="14632"/>
                    <a:pt x="0" y="14632"/>
                    <a:pt x="0" y="14632"/>
                  </a:cubicBezTo>
                  <a:cubicBezTo>
                    <a:pt x="0" y="18813"/>
                    <a:pt x="758" y="21600"/>
                    <a:pt x="1895" y="21600"/>
                  </a:cubicBezTo>
                  <a:close/>
                  <a:moveTo>
                    <a:pt x="1516" y="6968"/>
                  </a:moveTo>
                  <a:cubicBezTo>
                    <a:pt x="1516" y="6271"/>
                    <a:pt x="1705" y="5574"/>
                    <a:pt x="1895" y="5574"/>
                  </a:cubicBezTo>
                  <a:cubicBezTo>
                    <a:pt x="19705" y="5574"/>
                    <a:pt x="19705" y="5574"/>
                    <a:pt x="19705" y="5574"/>
                  </a:cubicBezTo>
                  <a:cubicBezTo>
                    <a:pt x="19895" y="5574"/>
                    <a:pt x="20084" y="6271"/>
                    <a:pt x="20084" y="6968"/>
                  </a:cubicBezTo>
                  <a:cubicBezTo>
                    <a:pt x="20084" y="14632"/>
                    <a:pt x="20084" y="14632"/>
                    <a:pt x="20084" y="14632"/>
                  </a:cubicBezTo>
                  <a:cubicBezTo>
                    <a:pt x="20084" y="15329"/>
                    <a:pt x="19895" y="16026"/>
                    <a:pt x="19705" y="16026"/>
                  </a:cubicBezTo>
                  <a:cubicBezTo>
                    <a:pt x="1895" y="16026"/>
                    <a:pt x="1895" y="16026"/>
                    <a:pt x="1895" y="16026"/>
                  </a:cubicBezTo>
                  <a:cubicBezTo>
                    <a:pt x="1705" y="16026"/>
                    <a:pt x="1516" y="15329"/>
                    <a:pt x="1516" y="14632"/>
                  </a:cubicBezTo>
                  <a:lnTo>
                    <a:pt x="1516" y="696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" name="Freeform 375"/>
            <p:cNvSpPr/>
            <p:nvPr/>
          </p:nvSpPr>
          <p:spPr>
            <a:xfrm>
              <a:off x="8904079" y="4634448"/>
              <a:ext cx="83387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6" y="21600"/>
                  </a:moveTo>
                  <a:cubicBezTo>
                    <a:pt x="18514" y="21600"/>
                    <a:pt x="18514" y="21600"/>
                    <a:pt x="18514" y="21600"/>
                  </a:cubicBezTo>
                  <a:cubicBezTo>
                    <a:pt x="20057" y="21600"/>
                    <a:pt x="21600" y="16200"/>
                    <a:pt x="21600" y="10800"/>
                  </a:cubicBezTo>
                  <a:cubicBezTo>
                    <a:pt x="21600" y="2700"/>
                    <a:pt x="20057" y="0"/>
                    <a:pt x="18514" y="0"/>
                  </a:cubicBezTo>
                  <a:cubicBezTo>
                    <a:pt x="3086" y="0"/>
                    <a:pt x="3086" y="0"/>
                    <a:pt x="3086" y="0"/>
                  </a:cubicBezTo>
                  <a:cubicBezTo>
                    <a:pt x="1543" y="0"/>
                    <a:pt x="0" y="2700"/>
                    <a:pt x="0" y="10800"/>
                  </a:cubicBezTo>
                  <a:cubicBezTo>
                    <a:pt x="0" y="16200"/>
                    <a:pt x="1543" y="21600"/>
                    <a:pt x="308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" name="Freeform 376"/>
            <p:cNvSpPr/>
            <p:nvPr/>
          </p:nvSpPr>
          <p:spPr>
            <a:xfrm>
              <a:off x="8929959" y="4436953"/>
              <a:ext cx="208433" cy="55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4" h="21600" extrusionOk="0">
                  <a:moveTo>
                    <a:pt x="20897" y="19326"/>
                  </a:moveTo>
                  <a:cubicBezTo>
                    <a:pt x="21497" y="18189"/>
                    <a:pt x="21197" y="14779"/>
                    <a:pt x="20597" y="13642"/>
                  </a:cubicBezTo>
                  <a:cubicBezTo>
                    <a:pt x="17897" y="4547"/>
                    <a:pt x="14297" y="0"/>
                    <a:pt x="10697" y="0"/>
                  </a:cubicBezTo>
                  <a:cubicBezTo>
                    <a:pt x="6797" y="0"/>
                    <a:pt x="3497" y="4547"/>
                    <a:pt x="497" y="13642"/>
                  </a:cubicBezTo>
                  <a:cubicBezTo>
                    <a:pt x="-103" y="14779"/>
                    <a:pt x="-103" y="18189"/>
                    <a:pt x="197" y="19326"/>
                  </a:cubicBezTo>
                  <a:cubicBezTo>
                    <a:pt x="497" y="20463"/>
                    <a:pt x="797" y="21600"/>
                    <a:pt x="1097" y="21600"/>
                  </a:cubicBezTo>
                  <a:cubicBezTo>
                    <a:pt x="1397" y="21600"/>
                    <a:pt x="1697" y="21600"/>
                    <a:pt x="1997" y="20463"/>
                  </a:cubicBezTo>
                  <a:cubicBezTo>
                    <a:pt x="4397" y="13642"/>
                    <a:pt x="7397" y="9095"/>
                    <a:pt x="10697" y="9095"/>
                  </a:cubicBezTo>
                  <a:cubicBezTo>
                    <a:pt x="13697" y="9095"/>
                    <a:pt x="16697" y="13642"/>
                    <a:pt x="19397" y="20463"/>
                  </a:cubicBezTo>
                  <a:cubicBezTo>
                    <a:pt x="19697" y="21600"/>
                    <a:pt x="20597" y="21600"/>
                    <a:pt x="20897" y="1932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" name="Freeform 377"/>
            <p:cNvSpPr/>
            <p:nvPr/>
          </p:nvSpPr>
          <p:spPr>
            <a:xfrm>
              <a:off x="8899242" y="4385751"/>
              <a:ext cx="270075" cy="6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600" extrusionOk="0">
                  <a:moveTo>
                    <a:pt x="20345" y="21600"/>
                  </a:moveTo>
                  <a:cubicBezTo>
                    <a:pt x="20815" y="21600"/>
                    <a:pt x="21049" y="20661"/>
                    <a:pt x="21284" y="19722"/>
                  </a:cubicBezTo>
                  <a:cubicBezTo>
                    <a:pt x="21519" y="17843"/>
                    <a:pt x="21519" y="15965"/>
                    <a:pt x="21049" y="14087"/>
                  </a:cubicBezTo>
                  <a:cubicBezTo>
                    <a:pt x="17997" y="4696"/>
                    <a:pt x="14476" y="0"/>
                    <a:pt x="10719" y="0"/>
                  </a:cubicBezTo>
                  <a:cubicBezTo>
                    <a:pt x="6962" y="0"/>
                    <a:pt x="3206" y="4696"/>
                    <a:pt x="389" y="14087"/>
                  </a:cubicBezTo>
                  <a:cubicBezTo>
                    <a:pt x="-81" y="15965"/>
                    <a:pt x="-81" y="17843"/>
                    <a:pt x="154" y="19722"/>
                  </a:cubicBezTo>
                  <a:cubicBezTo>
                    <a:pt x="389" y="21600"/>
                    <a:pt x="1093" y="21600"/>
                    <a:pt x="1328" y="20661"/>
                  </a:cubicBezTo>
                  <a:cubicBezTo>
                    <a:pt x="4145" y="12209"/>
                    <a:pt x="7197" y="7513"/>
                    <a:pt x="10719" y="7513"/>
                  </a:cubicBezTo>
                  <a:cubicBezTo>
                    <a:pt x="14006" y="7513"/>
                    <a:pt x="17293" y="12209"/>
                    <a:pt x="19876" y="20661"/>
                  </a:cubicBezTo>
                  <a:cubicBezTo>
                    <a:pt x="20110" y="20661"/>
                    <a:pt x="20345" y="21600"/>
                    <a:pt x="2034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" name="Freeform 378"/>
            <p:cNvSpPr/>
            <p:nvPr/>
          </p:nvSpPr>
          <p:spPr>
            <a:xfrm>
              <a:off x="8960704" y="4486692"/>
              <a:ext cx="147170" cy="45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137" extrusionOk="0">
                  <a:moveTo>
                    <a:pt x="20818" y="18900"/>
                  </a:moveTo>
                  <a:cubicBezTo>
                    <a:pt x="21242" y="16200"/>
                    <a:pt x="21242" y="13500"/>
                    <a:pt x="20395" y="10800"/>
                  </a:cubicBezTo>
                  <a:cubicBezTo>
                    <a:pt x="17430" y="4050"/>
                    <a:pt x="14042" y="0"/>
                    <a:pt x="10654" y="0"/>
                  </a:cubicBezTo>
                  <a:cubicBezTo>
                    <a:pt x="6842" y="0"/>
                    <a:pt x="3454" y="4050"/>
                    <a:pt x="489" y="10800"/>
                  </a:cubicBezTo>
                  <a:cubicBezTo>
                    <a:pt x="66" y="13500"/>
                    <a:pt x="-358" y="16200"/>
                    <a:pt x="489" y="18900"/>
                  </a:cubicBezTo>
                  <a:cubicBezTo>
                    <a:pt x="913" y="20250"/>
                    <a:pt x="1336" y="20250"/>
                    <a:pt x="1760" y="20250"/>
                  </a:cubicBezTo>
                  <a:cubicBezTo>
                    <a:pt x="2183" y="20250"/>
                    <a:pt x="2607" y="20250"/>
                    <a:pt x="2607" y="20250"/>
                  </a:cubicBezTo>
                  <a:cubicBezTo>
                    <a:pt x="5148" y="13500"/>
                    <a:pt x="7689" y="10800"/>
                    <a:pt x="10654" y="10800"/>
                  </a:cubicBezTo>
                  <a:cubicBezTo>
                    <a:pt x="13195" y="10800"/>
                    <a:pt x="16160" y="13500"/>
                    <a:pt x="18277" y="20250"/>
                  </a:cubicBezTo>
                  <a:cubicBezTo>
                    <a:pt x="19124" y="21600"/>
                    <a:pt x="19971" y="21600"/>
                    <a:pt x="20818" y="189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" name="Freeform 379"/>
            <p:cNvSpPr/>
            <p:nvPr/>
          </p:nvSpPr>
          <p:spPr>
            <a:xfrm>
              <a:off x="8991411" y="4538063"/>
              <a:ext cx="85703" cy="34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4" h="19108" extrusionOk="0">
                  <a:moveTo>
                    <a:pt x="1193" y="7477"/>
                  </a:moveTo>
                  <a:cubicBezTo>
                    <a:pt x="-247" y="9139"/>
                    <a:pt x="-247" y="14123"/>
                    <a:pt x="473" y="15785"/>
                  </a:cubicBezTo>
                  <a:cubicBezTo>
                    <a:pt x="1913" y="19108"/>
                    <a:pt x="3353" y="19108"/>
                    <a:pt x="4793" y="17446"/>
                  </a:cubicBezTo>
                  <a:cubicBezTo>
                    <a:pt x="8393" y="10800"/>
                    <a:pt x="12713" y="10800"/>
                    <a:pt x="16313" y="17446"/>
                  </a:cubicBezTo>
                  <a:cubicBezTo>
                    <a:pt x="16313" y="19108"/>
                    <a:pt x="17033" y="19108"/>
                    <a:pt x="17753" y="19108"/>
                  </a:cubicBezTo>
                  <a:cubicBezTo>
                    <a:pt x="18473" y="19108"/>
                    <a:pt x="19913" y="17446"/>
                    <a:pt x="19913" y="15785"/>
                  </a:cubicBezTo>
                  <a:cubicBezTo>
                    <a:pt x="21353" y="14123"/>
                    <a:pt x="20633" y="9139"/>
                    <a:pt x="19913" y="7477"/>
                  </a:cubicBezTo>
                  <a:cubicBezTo>
                    <a:pt x="14153" y="-2492"/>
                    <a:pt x="6233" y="-2492"/>
                    <a:pt x="1193" y="74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42" name="组合 41"/>
          <p:cNvGrpSpPr/>
          <p:nvPr/>
        </p:nvGrpSpPr>
        <p:grpSpPr>
          <a:xfrm>
            <a:off x="10080532" y="1701208"/>
            <a:ext cx="422785" cy="296974"/>
            <a:chOff x="2964614" y="4912403"/>
            <a:chExt cx="422785" cy="296974"/>
          </a:xfrm>
          <a:solidFill>
            <a:schemeClr val="bg1"/>
          </a:solidFill>
        </p:grpSpPr>
        <p:sp>
          <p:nvSpPr>
            <p:cNvPr id="43" name="Freeform 380"/>
            <p:cNvSpPr/>
            <p:nvPr/>
          </p:nvSpPr>
          <p:spPr>
            <a:xfrm>
              <a:off x="2964614" y="5117212"/>
              <a:ext cx="191643" cy="8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0"/>
                  </a:moveTo>
                  <a:cubicBezTo>
                    <a:pt x="0" y="18720"/>
                    <a:pt x="1662" y="21600"/>
                    <a:pt x="332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03" y="20160"/>
                    <a:pt x="19938" y="18000"/>
                    <a:pt x="19606" y="15840"/>
                  </a:cubicBezTo>
                  <a:cubicBezTo>
                    <a:pt x="3323" y="15840"/>
                    <a:pt x="3323" y="15840"/>
                    <a:pt x="3323" y="15840"/>
                  </a:cubicBezTo>
                  <a:cubicBezTo>
                    <a:pt x="2991" y="15840"/>
                    <a:pt x="2658" y="15120"/>
                    <a:pt x="2658" y="14400"/>
                  </a:cubicBezTo>
                  <a:cubicBezTo>
                    <a:pt x="2658" y="6480"/>
                    <a:pt x="2658" y="6480"/>
                    <a:pt x="2658" y="6480"/>
                  </a:cubicBezTo>
                  <a:cubicBezTo>
                    <a:pt x="2658" y="5760"/>
                    <a:pt x="2991" y="5760"/>
                    <a:pt x="3323" y="5760"/>
                  </a:cubicBezTo>
                  <a:cubicBezTo>
                    <a:pt x="19274" y="5760"/>
                    <a:pt x="19274" y="5760"/>
                    <a:pt x="19274" y="5760"/>
                  </a:cubicBezTo>
                  <a:cubicBezTo>
                    <a:pt x="19274" y="0"/>
                    <a:pt x="19274" y="0"/>
                    <a:pt x="19274" y="0"/>
                  </a:cubicBezTo>
                  <a:cubicBezTo>
                    <a:pt x="3323" y="0"/>
                    <a:pt x="3323" y="0"/>
                    <a:pt x="3323" y="0"/>
                  </a:cubicBezTo>
                  <a:cubicBezTo>
                    <a:pt x="1662" y="0"/>
                    <a:pt x="0" y="2880"/>
                    <a:pt x="0" y="6480"/>
                  </a:cubicBezTo>
                  <a:lnTo>
                    <a:pt x="0" y="144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4" name="Freeform 381"/>
            <p:cNvSpPr/>
            <p:nvPr/>
          </p:nvSpPr>
          <p:spPr>
            <a:xfrm>
              <a:off x="3002650" y="5149396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5" name="Freeform 382"/>
            <p:cNvSpPr/>
            <p:nvPr/>
          </p:nvSpPr>
          <p:spPr>
            <a:xfrm>
              <a:off x="2964614" y="5016270"/>
              <a:ext cx="219439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120"/>
                  </a:moveTo>
                  <a:cubicBezTo>
                    <a:pt x="0" y="18720"/>
                    <a:pt x="1459" y="21600"/>
                    <a:pt x="2919" y="21600"/>
                  </a:cubicBezTo>
                  <a:cubicBezTo>
                    <a:pt x="16930" y="21600"/>
                    <a:pt x="16930" y="21600"/>
                    <a:pt x="16930" y="21600"/>
                  </a:cubicBezTo>
                  <a:cubicBezTo>
                    <a:pt x="16930" y="15840"/>
                    <a:pt x="16930" y="15840"/>
                    <a:pt x="16930" y="15840"/>
                  </a:cubicBezTo>
                  <a:cubicBezTo>
                    <a:pt x="2919" y="15840"/>
                    <a:pt x="2919" y="15840"/>
                    <a:pt x="2919" y="15840"/>
                  </a:cubicBezTo>
                  <a:cubicBezTo>
                    <a:pt x="2627" y="15840"/>
                    <a:pt x="2335" y="15840"/>
                    <a:pt x="2335" y="15120"/>
                  </a:cubicBezTo>
                  <a:cubicBezTo>
                    <a:pt x="2335" y="6480"/>
                    <a:pt x="2335" y="6480"/>
                    <a:pt x="2335" y="6480"/>
                  </a:cubicBezTo>
                  <a:cubicBezTo>
                    <a:pt x="2335" y="5760"/>
                    <a:pt x="2627" y="5760"/>
                    <a:pt x="2919" y="5760"/>
                  </a:cubicBezTo>
                  <a:cubicBezTo>
                    <a:pt x="18097" y="5760"/>
                    <a:pt x="18097" y="5760"/>
                    <a:pt x="18097" y="5760"/>
                  </a:cubicBezTo>
                  <a:cubicBezTo>
                    <a:pt x="18973" y="2880"/>
                    <a:pt x="20141" y="1440"/>
                    <a:pt x="21600" y="72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919" y="0"/>
                    <a:pt x="2919" y="0"/>
                    <a:pt x="2919" y="0"/>
                  </a:cubicBezTo>
                  <a:cubicBezTo>
                    <a:pt x="1459" y="0"/>
                    <a:pt x="0" y="2880"/>
                    <a:pt x="0" y="6480"/>
                  </a:cubicBezTo>
                  <a:lnTo>
                    <a:pt x="0" y="1512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6" name="Freeform 383"/>
            <p:cNvSpPr/>
            <p:nvPr/>
          </p:nvSpPr>
          <p:spPr>
            <a:xfrm>
              <a:off x="3002650" y="5048454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7" name="Freeform 384"/>
            <p:cNvSpPr/>
            <p:nvPr/>
          </p:nvSpPr>
          <p:spPr>
            <a:xfrm>
              <a:off x="2964614" y="4915329"/>
              <a:ext cx="254549" cy="89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cubicBezTo>
                    <a:pt x="0" y="15120"/>
                    <a:pt x="0" y="15120"/>
                    <a:pt x="0" y="15120"/>
                  </a:cubicBezTo>
                  <a:cubicBezTo>
                    <a:pt x="0" y="18720"/>
                    <a:pt x="1256" y="21600"/>
                    <a:pt x="2512" y="21600"/>
                  </a:cubicBezTo>
                  <a:cubicBezTo>
                    <a:pt x="18586" y="21600"/>
                    <a:pt x="18586" y="21600"/>
                    <a:pt x="18586" y="21600"/>
                  </a:cubicBezTo>
                  <a:cubicBezTo>
                    <a:pt x="18586" y="17280"/>
                    <a:pt x="18586" y="17280"/>
                    <a:pt x="18586" y="17280"/>
                  </a:cubicBezTo>
                  <a:cubicBezTo>
                    <a:pt x="18586" y="16560"/>
                    <a:pt x="18586" y="16560"/>
                    <a:pt x="18586" y="15840"/>
                  </a:cubicBezTo>
                  <a:cubicBezTo>
                    <a:pt x="2512" y="15840"/>
                    <a:pt x="2512" y="15840"/>
                    <a:pt x="2512" y="15840"/>
                  </a:cubicBezTo>
                  <a:cubicBezTo>
                    <a:pt x="2260" y="15840"/>
                    <a:pt x="2009" y="15840"/>
                    <a:pt x="2009" y="15120"/>
                  </a:cubicBezTo>
                  <a:cubicBezTo>
                    <a:pt x="2009" y="7200"/>
                    <a:pt x="2009" y="7200"/>
                    <a:pt x="2009" y="7200"/>
                  </a:cubicBezTo>
                  <a:cubicBezTo>
                    <a:pt x="2009" y="6480"/>
                    <a:pt x="2260" y="5760"/>
                    <a:pt x="2512" y="5760"/>
                  </a:cubicBezTo>
                  <a:cubicBezTo>
                    <a:pt x="19591" y="5760"/>
                    <a:pt x="19591" y="5760"/>
                    <a:pt x="19591" y="5760"/>
                  </a:cubicBezTo>
                  <a:cubicBezTo>
                    <a:pt x="20093" y="3600"/>
                    <a:pt x="20847" y="1440"/>
                    <a:pt x="21600" y="0"/>
                  </a:cubicBezTo>
                  <a:cubicBezTo>
                    <a:pt x="2512" y="0"/>
                    <a:pt x="2512" y="0"/>
                    <a:pt x="2512" y="0"/>
                  </a:cubicBezTo>
                  <a:cubicBezTo>
                    <a:pt x="1256" y="0"/>
                    <a:pt x="0" y="2880"/>
                    <a:pt x="0" y="7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8" name="Freeform 385"/>
            <p:cNvSpPr/>
            <p:nvPr/>
          </p:nvSpPr>
          <p:spPr>
            <a:xfrm>
              <a:off x="3002650" y="4948976"/>
              <a:ext cx="86313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0"/>
                  </a:moveTo>
                  <a:cubicBezTo>
                    <a:pt x="1490" y="0"/>
                    <a:pt x="0" y="5400"/>
                    <a:pt x="0" y="10800"/>
                  </a:cubicBezTo>
                  <a:cubicBezTo>
                    <a:pt x="0" y="16200"/>
                    <a:pt x="1490" y="21600"/>
                    <a:pt x="2979" y="21600"/>
                  </a:cubicBezTo>
                  <a:cubicBezTo>
                    <a:pt x="18621" y="21600"/>
                    <a:pt x="18621" y="21600"/>
                    <a:pt x="18621" y="21600"/>
                  </a:cubicBezTo>
                  <a:cubicBezTo>
                    <a:pt x="20110" y="21600"/>
                    <a:pt x="21600" y="16200"/>
                    <a:pt x="21600" y="10800"/>
                  </a:cubicBezTo>
                  <a:cubicBezTo>
                    <a:pt x="21600" y="5400"/>
                    <a:pt x="20110" y="0"/>
                    <a:pt x="18621" y="0"/>
                  </a:cubicBezTo>
                  <a:lnTo>
                    <a:pt x="297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9" name="Freeform 386"/>
            <p:cNvSpPr/>
            <p:nvPr/>
          </p:nvSpPr>
          <p:spPr>
            <a:xfrm>
              <a:off x="3195756" y="4912403"/>
              <a:ext cx="147755" cy="10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8" y="21600"/>
                  </a:moveTo>
                  <a:cubicBezTo>
                    <a:pt x="21168" y="21600"/>
                    <a:pt x="21600" y="21600"/>
                    <a:pt x="21600" y="21600"/>
                  </a:cubicBezTo>
                  <a:cubicBezTo>
                    <a:pt x="21600" y="15429"/>
                    <a:pt x="21600" y="15429"/>
                    <a:pt x="21600" y="15429"/>
                  </a:cubicBezTo>
                  <a:cubicBezTo>
                    <a:pt x="21600" y="6789"/>
                    <a:pt x="16416" y="0"/>
                    <a:pt x="10800" y="0"/>
                  </a:cubicBezTo>
                  <a:cubicBezTo>
                    <a:pt x="4752" y="0"/>
                    <a:pt x="0" y="6789"/>
                    <a:pt x="0" y="154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56" y="21600"/>
                    <a:pt x="3456" y="21600"/>
                    <a:pt x="3456" y="21600"/>
                  </a:cubicBezTo>
                  <a:cubicBezTo>
                    <a:pt x="3456" y="15429"/>
                    <a:pt x="3456" y="15429"/>
                    <a:pt x="3456" y="15429"/>
                  </a:cubicBezTo>
                  <a:cubicBezTo>
                    <a:pt x="3456" y="9257"/>
                    <a:pt x="6480" y="4937"/>
                    <a:pt x="10800" y="4937"/>
                  </a:cubicBezTo>
                  <a:cubicBezTo>
                    <a:pt x="14688" y="4937"/>
                    <a:pt x="18144" y="9257"/>
                    <a:pt x="18144" y="15429"/>
                  </a:cubicBezTo>
                  <a:cubicBezTo>
                    <a:pt x="18144" y="21600"/>
                    <a:pt x="18144" y="21600"/>
                    <a:pt x="18144" y="21600"/>
                  </a:cubicBezTo>
                  <a:lnTo>
                    <a:pt x="21168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0" name="Freeform 387"/>
            <p:cNvSpPr/>
            <p:nvPr/>
          </p:nvSpPr>
          <p:spPr>
            <a:xfrm>
              <a:off x="3147479" y="5027974"/>
              <a:ext cx="239920" cy="181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666"/>
                  </a:moveTo>
                  <a:cubicBezTo>
                    <a:pt x="21600" y="2479"/>
                    <a:pt x="19733" y="0"/>
                    <a:pt x="17333" y="0"/>
                  </a:cubicBezTo>
                  <a:cubicBezTo>
                    <a:pt x="4267" y="0"/>
                    <a:pt x="4267" y="0"/>
                    <a:pt x="4267" y="0"/>
                  </a:cubicBezTo>
                  <a:cubicBezTo>
                    <a:pt x="1867" y="0"/>
                    <a:pt x="0" y="2479"/>
                    <a:pt x="0" y="5666"/>
                  </a:cubicBezTo>
                  <a:cubicBezTo>
                    <a:pt x="0" y="16289"/>
                    <a:pt x="0" y="16289"/>
                    <a:pt x="0" y="16289"/>
                  </a:cubicBezTo>
                  <a:cubicBezTo>
                    <a:pt x="0" y="19121"/>
                    <a:pt x="1867" y="21600"/>
                    <a:pt x="4267" y="21600"/>
                  </a:cubicBezTo>
                  <a:cubicBezTo>
                    <a:pt x="17333" y="21600"/>
                    <a:pt x="17333" y="21600"/>
                    <a:pt x="17333" y="21600"/>
                  </a:cubicBezTo>
                  <a:cubicBezTo>
                    <a:pt x="19733" y="21600"/>
                    <a:pt x="21600" y="19121"/>
                    <a:pt x="21600" y="16289"/>
                  </a:cubicBezTo>
                  <a:lnTo>
                    <a:pt x="21600" y="5666"/>
                  </a:lnTo>
                  <a:close/>
                  <a:moveTo>
                    <a:pt x="19467" y="16289"/>
                  </a:moveTo>
                  <a:cubicBezTo>
                    <a:pt x="19467" y="17705"/>
                    <a:pt x="18400" y="18767"/>
                    <a:pt x="17333" y="18767"/>
                  </a:cubicBezTo>
                  <a:cubicBezTo>
                    <a:pt x="4267" y="18767"/>
                    <a:pt x="4267" y="18767"/>
                    <a:pt x="4267" y="18767"/>
                  </a:cubicBezTo>
                  <a:cubicBezTo>
                    <a:pt x="3200" y="18767"/>
                    <a:pt x="2133" y="17705"/>
                    <a:pt x="2133" y="16289"/>
                  </a:cubicBezTo>
                  <a:cubicBezTo>
                    <a:pt x="2133" y="5666"/>
                    <a:pt x="2133" y="5666"/>
                    <a:pt x="2133" y="5666"/>
                  </a:cubicBezTo>
                  <a:cubicBezTo>
                    <a:pt x="2133" y="4249"/>
                    <a:pt x="3200" y="2833"/>
                    <a:pt x="4267" y="2833"/>
                  </a:cubicBezTo>
                  <a:cubicBezTo>
                    <a:pt x="17333" y="2833"/>
                    <a:pt x="17333" y="2833"/>
                    <a:pt x="17333" y="2833"/>
                  </a:cubicBezTo>
                  <a:cubicBezTo>
                    <a:pt x="18400" y="2833"/>
                    <a:pt x="19467" y="4249"/>
                    <a:pt x="19467" y="5666"/>
                  </a:cubicBezTo>
                  <a:lnTo>
                    <a:pt x="19467" y="162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1" name="Freeform 388"/>
            <p:cNvSpPr/>
            <p:nvPr/>
          </p:nvSpPr>
          <p:spPr>
            <a:xfrm>
              <a:off x="3230866" y="5066009"/>
              <a:ext cx="74609" cy="10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8" y="0"/>
                  </a:moveTo>
                  <a:cubicBezTo>
                    <a:pt x="5184" y="0"/>
                    <a:pt x="0" y="3000"/>
                    <a:pt x="0" y="7200"/>
                  </a:cubicBezTo>
                  <a:cubicBezTo>
                    <a:pt x="0" y="9000"/>
                    <a:pt x="864" y="10200"/>
                    <a:pt x="2592" y="12000"/>
                  </a:cubicBezTo>
                  <a:cubicBezTo>
                    <a:pt x="2592" y="16200"/>
                    <a:pt x="2592" y="16200"/>
                    <a:pt x="2592" y="16200"/>
                  </a:cubicBezTo>
                  <a:cubicBezTo>
                    <a:pt x="2592" y="19200"/>
                    <a:pt x="6048" y="21600"/>
                    <a:pt x="10368" y="21600"/>
                  </a:cubicBezTo>
                  <a:cubicBezTo>
                    <a:pt x="15552" y="21600"/>
                    <a:pt x="19008" y="19200"/>
                    <a:pt x="19008" y="16200"/>
                  </a:cubicBezTo>
                  <a:cubicBezTo>
                    <a:pt x="19008" y="12000"/>
                    <a:pt x="19008" y="12000"/>
                    <a:pt x="19008" y="12000"/>
                  </a:cubicBezTo>
                  <a:cubicBezTo>
                    <a:pt x="20736" y="10200"/>
                    <a:pt x="21600" y="9000"/>
                    <a:pt x="21600" y="7200"/>
                  </a:cubicBezTo>
                  <a:cubicBezTo>
                    <a:pt x="21600" y="3000"/>
                    <a:pt x="16416" y="0"/>
                    <a:pt x="10368" y="0"/>
                  </a:cubicBezTo>
                  <a:close/>
                  <a:moveTo>
                    <a:pt x="12960" y="9000"/>
                  </a:moveTo>
                  <a:cubicBezTo>
                    <a:pt x="12096" y="9600"/>
                    <a:pt x="12096" y="10200"/>
                    <a:pt x="12096" y="10800"/>
                  </a:cubicBezTo>
                  <a:cubicBezTo>
                    <a:pt x="12096" y="16200"/>
                    <a:pt x="12096" y="16200"/>
                    <a:pt x="12096" y="16200"/>
                  </a:cubicBezTo>
                  <a:cubicBezTo>
                    <a:pt x="12096" y="16200"/>
                    <a:pt x="11232" y="16800"/>
                    <a:pt x="10368" y="16800"/>
                  </a:cubicBezTo>
                  <a:cubicBezTo>
                    <a:pt x="10368" y="16800"/>
                    <a:pt x="9504" y="16200"/>
                    <a:pt x="9504" y="16200"/>
                  </a:cubicBezTo>
                  <a:cubicBezTo>
                    <a:pt x="9504" y="10800"/>
                    <a:pt x="9504" y="10800"/>
                    <a:pt x="9504" y="10800"/>
                  </a:cubicBezTo>
                  <a:cubicBezTo>
                    <a:pt x="9504" y="10200"/>
                    <a:pt x="9504" y="9600"/>
                    <a:pt x="8640" y="9000"/>
                  </a:cubicBezTo>
                  <a:cubicBezTo>
                    <a:pt x="7776" y="9000"/>
                    <a:pt x="6912" y="8400"/>
                    <a:pt x="6912" y="7200"/>
                  </a:cubicBezTo>
                  <a:cubicBezTo>
                    <a:pt x="6912" y="5400"/>
                    <a:pt x="8640" y="4800"/>
                    <a:pt x="10368" y="4800"/>
                  </a:cubicBezTo>
                  <a:cubicBezTo>
                    <a:pt x="12960" y="4800"/>
                    <a:pt x="14688" y="5400"/>
                    <a:pt x="14688" y="7200"/>
                  </a:cubicBezTo>
                  <a:cubicBezTo>
                    <a:pt x="14688" y="8400"/>
                    <a:pt x="13824" y="9000"/>
                    <a:pt x="12960" y="9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52" name="Freeform 389"/>
          <p:cNvSpPr/>
          <p:nvPr/>
        </p:nvSpPr>
        <p:spPr>
          <a:xfrm>
            <a:off x="7240463" y="4386881"/>
            <a:ext cx="317454" cy="315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36" y="6056"/>
                </a:moveTo>
                <a:cubicBezTo>
                  <a:pt x="14333" y="6056"/>
                  <a:pt x="13929" y="6258"/>
                  <a:pt x="13929" y="6864"/>
                </a:cubicBezTo>
                <a:cubicBezTo>
                  <a:pt x="13929" y="7267"/>
                  <a:pt x="13929" y="7267"/>
                  <a:pt x="13929" y="7267"/>
                </a:cubicBezTo>
                <a:cubicBezTo>
                  <a:pt x="13121" y="6460"/>
                  <a:pt x="11910" y="6056"/>
                  <a:pt x="10699" y="6056"/>
                </a:cubicBezTo>
                <a:cubicBezTo>
                  <a:pt x="8075" y="6056"/>
                  <a:pt x="6056" y="8075"/>
                  <a:pt x="6056" y="10699"/>
                </a:cubicBezTo>
                <a:cubicBezTo>
                  <a:pt x="6056" y="13525"/>
                  <a:pt x="8075" y="15544"/>
                  <a:pt x="10699" y="15544"/>
                </a:cubicBezTo>
                <a:cubicBezTo>
                  <a:pt x="12516" y="15544"/>
                  <a:pt x="14131" y="14736"/>
                  <a:pt x="14938" y="13323"/>
                </a:cubicBezTo>
                <a:cubicBezTo>
                  <a:pt x="15544" y="14131"/>
                  <a:pt x="16553" y="14535"/>
                  <a:pt x="17764" y="14535"/>
                </a:cubicBezTo>
                <a:cubicBezTo>
                  <a:pt x="19985" y="14535"/>
                  <a:pt x="21600" y="12920"/>
                  <a:pt x="21600" y="10699"/>
                </a:cubicBezTo>
                <a:cubicBezTo>
                  <a:pt x="21600" y="4845"/>
                  <a:pt x="16755" y="0"/>
                  <a:pt x="10699" y="0"/>
                </a:cubicBezTo>
                <a:cubicBezTo>
                  <a:pt x="4845" y="0"/>
                  <a:pt x="0" y="4845"/>
                  <a:pt x="0" y="10699"/>
                </a:cubicBezTo>
                <a:cubicBezTo>
                  <a:pt x="0" y="16755"/>
                  <a:pt x="4845" y="21600"/>
                  <a:pt x="10699" y="21600"/>
                </a:cubicBezTo>
                <a:cubicBezTo>
                  <a:pt x="13929" y="21600"/>
                  <a:pt x="16957" y="20187"/>
                  <a:pt x="18976" y="17764"/>
                </a:cubicBezTo>
                <a:cubicBezTo>
                  <a:pt x="19379" y="17563"/>
                  <a:pt x="19379" y="16957"/>
                  <a:pt x="18976" y="16755"/>
                </a:cubicBezTo>
                <a:cubicBezTo>
                  <a:pt x="18572" y="16351"/>
                  <a:pt x="18168" y="16553"/>
                  <a:pt x="17764" y="16755"/>
                </a:cubicBezTo>
                <a:cubicBezTo>
                  <a:pt x="16150" y="18774"/>
                  <a:pt x="13525" y="19985"/>
                  <a:pt x="10699" y="19985"/>
                </a:cubicBezTo>
                <a:cubicBezTo>
                  <a:pt x="5652" y="19985"/>
                  <a:pt x="1615" y="15948"/>
                  <a:pt x="1615" y="10699"/>
                </a:cubicBezTo>
                <a:cubicBezTo>
                  <a:pt x="1615" y="5652"/>
                  <a:pt x="5652" y="1615"/>
                  <a:pt x="10699" y="1615"/>
                </a:cubicBezTo>
                <a:cubicBezTo>
                  <a:pt x="15948" y="1615"/>
                  <a:pt x="19985" y="5652"/>
                  <a:pt x="19985" y="10699"/>
                </a:cubicBezTo>
                <a:cubicBezTo>
                  <a:pt x="19985" y="11910"/>
                  <a:pt x="18976" y="12920"/>
                  <a:pt x="17764" y="12920"/>
                </a:cubicBezTo>
                <a:cubicBezTo>
                  <a:pt x="16553" y="12920"/>
                  <a:pt x="15544" y="11910"/>
                  <a:pt x="15544" y="10699"/>
                </a:cubicBezTo>
                <a:cubicBezTo>
                  <a:pt x="15544" y="6864"/>
                  <a:pt x="15544" y="6864"/>
                  <a:pt x="15544" y="6864"/>
                </a:cubicBezTo>
                <a:cubicBezTo>
                  <a:pt x="15544" y="6258"/>
                  <a:pt x="15140" y="6056"/>
                  <a:pt x="14736" y="6056"/>
                </a:cubicBezTo>
                <a:close/>
                <a:moveTo>
                  <a:pt x="10699" y="13929"/>
                </a:moveTo>
                <a:cubicBezTo>
                  <a:pt x="9084" y="13929"/>
                  <a:pt x="7671" y="12516"/>
                  <a:pt x="7671" y="10699"/>
                </a:cubicBezTo>
                <a:cubicBezTo>
                  <a:pt x="7671" y="9084"/>
                  <a:pt x="9084" y="7671"/>
                  <a:pt x="10699" y="7671"/>
                </a:cubicBezTo>
                <a:cubicBezTo>
                  <a:pt x="12516" y="7671"/>
                  <a:pt x="13929" y="9084"/>
                  <a:pt x="13929" y="10699"/>
                </a:cubicBezTo>
                <a:cubicBezTo>
                  <a:pt x="13929" y="12516"/>
                  <a:pt x="12516" y="13929"/>
                  <a:pt x="10699" y="1392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53" name="组合 52"/>
          <p:cNvGrpSpPr/>
          <p:nvPr/>
        </p:nvGrpSpPr>
        <p:grpSpPr>
          <a:xfrm>
            <a:off x="10092236" y="4367870"/>
            <a:ext cx="399378" cy="354013"/>
            <a:chOff x="4038399" y="4861216"/>
            <a:chExt cx="399378" cy="354013"/>
          </a:xfrm>
          <a:solidFill>
            <a:schemeClr val="bg1"/>
          </a:solidFill>
        </p:grpSpPr>
        <p:sp>
          <p:nvSpPr>
            <p:cNvPr id="54" name="Freeform 390"/>
            <p:cNvSpPr/>
            <p:nvPr/>
          </p:nvSpPr>
          <p:spPr>
            <a:xfrm>
              <a:off x="4224190" y="4975308"/>
              <a:ext cx="27795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00" y="21600"/>
                    <a:pt x="7200" y="21600"/>
                    <a:pt x="9600" y="21600"/>
                  </a:cubicBezTo>
                  <a:cubicBezTo>
                    <a:pt x="14400" y="21600"/>
                    <a:pt x="16800" y="21600"/>
                    <a:pt x="21600" y="21600"/>
                  </a:cubicBezTo>
                  <a:cubicBezTo>
                    <a:pt x="16800" y="14400"/>
                    <a:pt x="14400" y="7200"/>
                    <a:pt x="9600" y="0"/>
                  </a:cubicBezTo>
                  <a:cubicBezTo>
                    <a:pt x="7200" y="7200"/>
                    <a:pt x="4800" y="144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5" name="Freeform 391"/>
            <p:cNvSpPr/>
            <p:nvPr/>
          </p:nvSpPr>
          <p:spPr>
            <a:xfrm>
              <a:off x="4038399" y="4981160"/>
              <a:ext cx="92164" cy="115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523"/>
                  </a:moveTo>
                  <a:cubicBezTo>
                    <a:pt x="0" y="12185"/>
                    <a:pt x="697" y="13846"/>
                    <a:pt x="2787" y="14954"/>
                  </a:cubicBezTo>
                  <a:cubicBezTo>
                    <a:pt x="4181" y="16615"/>
                    <a:pt x="7665" y="18277"/>
                    <a:pt x="11148" y="19385"/>
                  </a:cubicBezTo>
                  <a:cubicBezTo>
                    <a:pt x="12542" y="19938"/>
                    <a:pt x="14632" y="20492"/>
                    <a:pt x="16026" y="21046"/>
                  </a:cubicBezTo>
                  <a:cubicBezTo>
                    <a:pt x="16026" y="21046"/>
                    <a:pt x="16026" y="21046"/>
                    <a:pt x="16026" y="21046"/>
                  </a:cubicBezTo>
                  <a:cubicBezTo>
                    <a:pt x="16026" y="21046"/>
                    <a:pt x="16723" y="21046"/>
                    <a:pt x="16723" y="21046"/>
                  </a:cubicBezTo>
                  <a:cubicBezTo>
                    <a:pt x="17419" y="21046"/>
                    <a:pt x="18116" y="21600"/>
                    <a:pt x="18813" y="21600"/>
                  </a:cubicBezTo>
                  <a:cubicBezTo>
                    <a:pt x="19510" y="21600"/>
                    <a:pt x="19510" y="21600"/>
                    <a:pt x="19510" y="21600"/>
                  </a:cubicBezTo>
                  <a:cubicBezTo>
                    <a:pt x="19510" y="21600"/>
                    <a:pt x="19510" y="21600"/>
                    <a:pt x="19510" y="21600"/>
                  </a:cubicBezTo>
                  <a:cubicBezTo>
                    <a:pt x="20206" y="19938"/>
                    <a:pt x="20903" y="18831"/>
                    <a:pt x="21600" y="17169"/>
                  </a:cubicBezTo>
                  <a:cubicBezTo>
                    <a:pt x="21600" y="17169"/>
                    <a:pt x="21600" y="17169"/>
                    <a:pt x="21600" y="17169"/>
                  </a:cubicBezTo>
                  <a:cubicBezTo>
                    <a:pt x="21600" y="17169"/>
                    <a:pt x="20903" y="17169"/>
                    <a:pt x="20903" y="17169"/>
                  </a:cubicBezTo>
                  <a:cubicBezTo>
                    <a:pt x="20903" y="17169"/>
                    <a:pt x="20903" y="17169"/>
                    <a:pt x="20206" y="17169"/>
                  </a:cubicBezTo>
                  <a:cubicBezTo>
                    <a:pt x="19510" y="17169"/>
                    <a:pt x="18813" y="16615"/>
                    <a:pt x="17419" y="16615"/>
                  </a:cubicBezTo>
                  <a:cubicBezTo>
                    <a:pt x="17419" y="16615"/>
                    <a:pt x="17419" y="16615"/>
                    <a:pt x="17419" y="16615"/>
                  </a:cubicBezTo>
                  <a:cubicBezTo>
                    <a:pt x="16026" y="16062"/>
                    <a:pt x="14632" y="16062"/>
                    <a:pt x="13239" y="15508"/>
                  </a:cubicBezTo>
                  <a:cubicBezTo>
                    <a:pt x="11148" y="14400"/>
                    <a:pt x="9058" y="13846"/>
                    <a:pt x="7665" y="13292"/>
                  </a:cubicBezTo>
                  <a:cubicBezTo>
                    <a:pt x="6271" y="12185"/>
                    <a:pt x="5574" y="11631"/>
                    <a:pt x="5574" y="10523"/>
                  </a:cubicBezTo>
                  <a:cubicBezTo>
                    <a:pt x="5574" y="8862"/>
                    <a:pt x="11845" y="6092"/>
                    <a:pt x="21600" y="3877"/>
                  </a:cubicBezTo>
                  <a:cubicBezTo>
                    <a:pt x="20903" y="2769"/>
                    <a:pt x="20206" y="1108"/>
                    <a:pt x="19510" y="0"/>
                  </a:cubicBezTo>
                  <a:cubicBezTo>
                    <a:pt x="8361" y="2215"/>
                    <a:pt x="0" y="5538"/>
                    <a:pt x="0" y="105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6" name="Freeform 392"/>
            <p:cNvSpPr/>
            <p:nvPr/>
          </p:nvSpPr>
          <p:spPr>
            <a:xfrm>
              <a:off x="4292948" y="4969457"/>
              <a:ext cx="14629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600"/>
                  </a:moveTo>
                  <a:cubicBezTo>
                    <a:pt x="12960" y="3600"/>
                    <a:pt x="8640" y="3600"/>
                    <a:pt x="0" y="0"/>
                  </a:cubicBezTo>
                  <a:cubicBezTo>
                    <a:pt x="4320" y="7200"/>
                    <a:pt x="8640" y="14400"/>
                    <a:pt x="12960" y="21600"/>
                  </a:cubicBezTo>
                  <a:cubicBezTo>
                    <a:pt x="17280" y="14400"/>
                    <a:pt x="17280" y="7200"/>
                    <a:pt x="21600" y="3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7" name="Freeform 393"/>
            <p:cNvSpPr/>
            <p:nvPr/>
          </p:nvSpPr>
          <p:spPr>
            <a:xfrm>
              <a:off x="4168599" y="4969457"/>
              <a:ext cx="14630" cy="17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2960" y="3600"/>
                    <a:pt x="8640" y="3600"/>
                    <a:pt x="0" y="3600"/>
                  </a:cubicBezTo>
                  <a:cubicBezTo>
                    <a:pt x="4320" y="10800"/>
                    <a:pt x="4320" y="14400"/>
                    <a:pt x="8640" y="21600"/>
                  </a:cubicBezTo>
                  <a:cubicBezTo>
                    <a:pt x="12960" y="14400"/>
                    <a:pt x="17280" y="720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8" name="Freeform 394"/>
            <p:cNvSpPr/>
            <p:nvPr/>
          </p:nvSpPr>
          <p:spPr>
            <a:xfrm>
              <a:off x="4316354" y="5051381"/>
              <a:ext cx="11704" cy="14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80"/>
                  </a:moveTo>
                  <a:cubicBezTo>
                    <a:pt x="21600" y="12960"/>
                    <a:pt x="16200" y="4320"/>
                    <a:pt x="16200" y="0"/>
                  </a:cubicBezTo>
                  <a:cubicBezTo>
                    <a:pt x="10800" y="8640"/>
                    <a:pt x="5400" y="17280"/>
                    <a:pt x="0" y="21600"/>
                  </a:cubicBezTo>
                  <a:cubicBezTo>
                    <a:pt x="5400" y="21600"/>
                    <a:pt x="16200" y="21600"/>
                    <a:pt x="21600" y="172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59" name="Freeform 395"/>
            <p:cNvSpPr/>
            <p:nvPr/>
          </p:nvSpPr>
          <p:spPr>
            <a:xfrm>
              <a:off x="4119863" y="4861216"/>
              <a:ext cx="110179" cy="163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5" h="20675" extrusionOk="0">
                  <a:moveTo>
                    <a:pt x="3784" y="565"/>
                  </a:moveTo>
                  <a:cubicBezTo>
                    <a:pt x="3784" y="565"/>
                    <a:pt x="3784" y="565"/>
                    <a:pt x="3784" y="565"/>
                  </a:cubicBezTo>
                  <a:cubicBezTo>
                    <a:pt x="2079" y="1309"/>
                    <a:pt x="1510" y="2054"/>
                    <a:pt x="942" y="3172"/>
                  </a:cubicBezTo>
                  <a:cubicBezTo>
                    <a:pt x="-195" y="4661"/>
                    <a:pt x="-195" y="6896"/>
                    <a:pt x="373" y="9130"/>
                  </a:cubicBezTo>
                  <a:cubicBezTo>
                    <a:pt x="942" y="9875"/>
                    <a:pt x="942" y="10620"/>
                    <a:pt x="1510" y="11737"/>
                  </a:cubicBezTo>
                  <a:cubicBezTo>
                    <a:pt x="1510" y="11737"/>
                    <a:pt x="1510" y="11737"/>
                    <a:pt x="1510" y="11737"/>
                  </a:cubicBezTo>
                  <a:cubicBezTo>
                    <a:pt x="1510" y="11737"/>
                    <a:pt x="1510" y="11737"/>
                    <a:pt x="1510" y="12109"/>
                  </a:cubicBezTo>
                  <a:cubicBezTo>
                    <a:pt x="1510" y="12482"/>
                    <a:pt x="1510" y="12854"/>
                    <a:pt x="2079" y="13227"/>
                  </a:cubicBezTo>
                  <a:cubicBezTo>
                    <a:pt x="2079" y="13227"/>
                    <a:pt x="2079" y="13599"/>
                    <a:pt x="2079" y="13599"/>
                  </a:cubicBezTo>
                  <a:cubicBezTo>
                    <a:pt x="2647" y="14344"/>
                    <a:pt x="2647" y="14716"/>
                    <a:pt x="2647" y="15089"/>
                  </a:cubicBezTo>
                  <a:cubicBezTo>
                    <a:pt x="2647" y="15089"/>
                    <a:pt x="3216" y="15461"/>
                    <a:pt x="3216" y="15834"/>
                  </a:cubicBezTo>
                  <a:cubicBezTo>
                    <a:pt x="3216" y="16206"/>
                    <a:pt x="3784" y="16578"/>
                    <a:pt x="3784" y="16951"/>
                  </a:cubicBezTo>
                  <a:cubicBezTo>
                    <a:pt x="3784" y="17323"/>
                    <a:pt x="4352" y="17323"/>
                    <a:pt x="4352" y="17696"/>
                  </a:cubicBezTo>
                  <a:cubicBezTo>
                    <a:pt x="4352" y="18068"/>
                    <a:pt x="4921" y="18441"/>
                    <a:pt x="4921" y="18813"/>
                  </a:cubicBezTo>
                  <a:cubicBezTo>
                    <a:pt x="5489" y="19185"/>
                    <a:pt x="5489" y="19558"/>
                    <a:pt x="5489" y="19930"/>
                  </a:cubicBezTo>
                  <a:cubicBezTo>
                    <a:pt x="6058" y="20303"/>
                    <a:pt x="6058" y="20303"/>
                    <a:pt x="6058" y="20675"/>
                  </a:cubicBezTo>
                  <a:cubicBezTo>
                    <a:pt x="7194" y="19558"/>
                    <a:pt x="7763" y="18441"/>
                    <a:pt x="8900" y="17323"/>
                  </a:cubicBezTo>
                  <a:cubicBezTo>
                    <a:pt x="8900" y="17323"/>
                    <a:pt x="8900" y="17323"/>
                    <a:pt x="8900" y="17323"/>
                  </a:cubicBezTo>
                  <a:cubicBezTo>
                    <a:pt x="8900" y="16951"/>
                    <a:pt x="8331" y="16578"/>
                    <a:pt x="8331" y="16206"/>
                  </a:cubicBezTo>
                  <a:cubicBezTo>
                    <a:pt x="8331" y="16206"/>
                    <a:pt x="8331" y="15834"/>
                    <a:pt x="8331" y="15834"/>
                  </a:cubicBezTo>
                  <a:cubicBezTo>
                    <a:pt x="7763" y="15461"/>
                    <a:pt x="7763" y="15089"/>
                    <a:pt x="7194" y="14344"/>
                  </a:cubicBezTo>
                  <a:cubicBezTo>
                    <a:pt x="7194" y="14344"/>
                    <a:pt x="7194" y="14344"/>
                    <a:pt x="7194" y="13972"/>
                  </a:cubicBezTo>
                  <a:cubicBezTo>
                    <a:pt x="6626" y="13599"/>
                    <a:pt x="6626" y="13227"/>
                    <a:pt x="6626" y="12854"/>
                  </a:cubicBezTo>
                  <a:cubicBezTo>
                    <a:pt x="6626" y="12482"/>
                    <a:pt x="6626" y="12482"/>
                    <a:pt x="6058" y="12482"/>
                  </a:cubicBezTo>
                  <a:cubicBezTo>
                    <a:pt x="6058" y="12109"/>
                    <a:pt x="6058" y="11365"/>
                    <a:pt x="5489" y="10992"/>
                  </a:cubicBezTo>
                  <a:cubicBezTo>
                    <a:pt x="5489" y="10247"/>
                    <a:pt x="4921" y="9130"/>
                    <a:pt x="4921" y="8385"/>
                  </a:cubicBezTo>
                  <a:cubicBezTo>
                    <a:pt x="4352" y="6896"/>
                    <a:pt x="4352" y="5778"/>
                    <a:pt x="4921" y="5034"/>
                  </a:cubicBezTo>
                  <a:cubicBezTo>
                    <a:pt x="4921" y="3916"/>
                    <a:pt x="5489" y="3544"/>
                    <a:pt x="6058" y="3172"/>
                  </a:cubicBezTo>
                  <a:cubicBezTo>
                    <a:pt x="7194" y="2799"/>
                    <a:pt x="11173" y="3544"/>
                    <a:pt x="16289" y="6896"/>
                  </a:cubicBezTo>
                  <a:cubicBezTo>
                    <a:pt x="16858" y="7268"/>
                    <a:pt x="17426" y="7641"/>
                    <a:pt x="18563" y="8385"/>
                  </a:cubicBezTo>
                  <a:cubicBezTo>
                    <a:pt x="19131" y="7641"/>
                    <a:pt x="20268" y="6896"/>
                    <a:pt x="21405" y="6151"/>
                  </a:cubicBezTo>
                  <a:cubicBezTo>
                    <a:pt x="20837" y="5406"/>
                    <a:pt x="19700" y="5034"/>
                    <a:pt x="19131" y="4661"/>
                  </a:cubicBezTo>
                  <a:cubicBezTo>
                    <a:pt x="12879" y="565"/>
                    <a:pt x="7194" y="-925"/>
                    <a:pt x="3784" y="5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0" name="Freeform 396"/>
            <p:cNvSpPr/>
            <p:nvPr/>
          </p:nvSpPr>
          <p:spPr>
            <a:xfrm>
              <a:off x="4246134" y="4946050"/>
              <a:ext cx="49740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18" y="21600"/>
                  </a:moveTo>
                  <a:cubicBezTo>
                    <a:pt x="19059" y="19200"/>
                    <a:pt x="20329" y="16800"/>
                    <a:pt x="21600" y="14400"/>
                  </a:cubicBezTo>
                  <a:cubicBezTo>
                    <a:pt x="16518" y="9600"/>
                    <a:pt x="11435" y="4800"/>
                    <a:pt x="6353" y="0"/>
                  </a:cubicBezTo>
                  <a:cubicBezTo>
                    <a:pt x="3812" y="1600"/>
                    <a:pt x="2541" y="3200"/>
                    <a:pt x="0" y="4800"/>
                  </a:cubicBezTo>
                  <a:cubicBezTo>
                    <a:pt x="5082" y="9600"/>
                    <a:pt x="10165" y="13600"/>
                    <a:pt x="13976" y="19200"/>
                  </a:cubicBezTo>
                  <a:cubicBezTo>
                    <a:pt x="15247" y="20000"/>
                    <a:pt x="15247" y="20800"/>
                    <a:pt x="16518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1" name="Freeform 397"/>
            <p:cNvSpPr/>
            <p:nvPr/>
          </p:nvSpPr>
          <p:spPr>
            <a:xfrm>
              <a:off x="4251986" y="5120138"/>
              <a:ext cx="17556" cy="11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0"/>
                    <a:pt x="7200" y="0"/>
                    <a:pt x="0" y="0"/>
                  </a:cubicBezTo>
                  <a:cubicBezTo>
                    <a:pt x="3600" y="5400"/>
                    <a:pt x="7200" y="16200"/>
                    <a:pt x="10800" y="21600"/>
                  </a:cubicBezTo>
                  <a:cubicBezTo>
                    <a:pt x="14400" y="16200"/>
                    <a:pt x="18000" y="540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2" name="Freeform 398"/>
            <p:cNvSpPr/>
            <p:nvPr/>
          </p:nvSpPr>
          <p:spPr>
            <a:xfrm>
              <a:off x="4120593" y="4862664"/>
              <a:ext cx="235683" cy="352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72" h="21600" extrusionOk="0">
                  <a:moveTo>
                    <a:pt x="18227" y="182"/>
                  </a:moveTo>
                  <a:cubicBezTo>
                    <a:pt x="17483" y="0"/>
                    <a:pt x="16986" y="0"/>
                    <a:pt x="15993" y="0"/>
                  </a:cubicBezTo>
                  <a:cubicBezTo>
                    <a:pt x="15248" y="182"/>
                    <a:pt x="14503" y="363"/>
                    <a:pt x="13758" y="726"/>
                  </a:cubicBezTo>
                  <a:cubicBezTo>
                    <a:pt x="13262" y="1089"/>
                    <a:pt x="12765" y="1271"/>
                    <a:pt x="12269" y="1634"/>
                  </a:cubicBezTo>
                  <a:cubicBezTo>
                    <a:pt x="12269" y="1634"/>
                    <a:pt x="12269" y="1634"/>
                    <a:pt x="12269" y="1634"/>
                  </a:cubicBezTo>
                  <a:cubicBezTo>
                    <a:pt x="12269" y="1634"/>
                    <a:pt x="12269" y="1634"/>
                    <a:pt x="12269" y="1634"/>
                  </a:cubicBezTo>
                  <a:cubicBezTo>
                    <a:pt x="12021" y="1815"/>
                    <a:pt x="11772" y="1997"/>
                    <a:pt x="11524" y="2178"/>
                  </a:cubicBezTo>
                  <a:cubicBezTo>
                    <a:pt x="11524" y="2178"/>
                    <a:pt x="11276" y="2178"/>
                    <a:pt x="11276" y="2360"/>
                  </a:cubicBezTo>
                  <a:cubicBezTo>
                    <a:pt x="11027" y="2541"/>
                    <a:pt x="10779" y="2723"/>
                    <a:pt x="10531" y="2904"/>
                  </a:cubicBezTo>
                  <a:cubicBezTo>
                    <a:pt x="10531" y="2904"/>
                    <a:pt x="10283" y="2904"/>
                    <a:pt x="10283" y="3086"/>
                  </a:cubicBezTo>
                  <a:cubicBezTo>
                    <a:pt x="10034" y="3267"/>
                    <a:pt x="9786" y="3449"/>
                    <a:pt x="9538" y="3630"/>
                  </a:cubicBezTo>
                  <a:cubicBezTo>
                    <a:pt x="9538" y="3630"/>
                    <a:pt x="9538" y="3812"/>
                    <a:pt x="9289" y="3812"/>
                  </a:cubicBezTo>
                  <a:cubicBezTo>
                    <a:pt x="9041" y="3993"/>
                    <a:pt x="8793" y="4175"/>
                    <a:pt x="8545" y="4538"/>
                  </a:cubicBezTo>
                  <a:cubicBezTo>
                    <a:pt x="8545" y="4538"/>
                    <a:pt x="8545" y="4538"/>
                    <a:pt x="8296" y="4719"/>
                  </a:cubicBezTo>
                  <a:cubicBezTo>
                    <a:pt x="8048" y="4901"/>
                    <a:pt x="8048" y="5082"/>
                    <a:pt x="7800" y="5264"/>
                  </a:cubicBezTo>
                  <a:cubicBezTo>
                    <a:pt x="7552" y="5445"/>
                    <a:pt x="7552" y="5445"/>
                    <a:pt x="7552" y="5627"/>
                  </a:cubicBezTo>
                  <a:cubicBezTo>
                    <a:pt x="7303" y="5808"/>
                    <a:pt x="7055" y="5990"/>
                    <a:pt x="6807" y="6353"/>
                  </a:cubicBezTo>
                  <a:cubicBezTo>
                    <a:pt x="6807" y="6353"/>
                    <a:pt x="6558" y="6534"/>
                    <a:pt x="6558" y="6534"/>
                  </a:cubicBezTo>
                  <a:cubicBezTo>
                    <a:pt x="6310" y="6897"/>
                    <a:pt x="6062" y="7079"/>
                    <a:pt x="5814" y="7261"/>
                  </a:cubicBezTo>
                  <a:cubicBezTo>
                    <a:pt x="5814" y="7442"/>
                    <a:pt x="5814" y="7442"/>
                    <a:pt x="5565" y="7624"/>
                  </a:cubicBezTo>
                  <a:cubicBezTo>
                    <a:pt x="5317" y="7987"/>
                    <a:pt x="5069" y="8350"/>
                    <a:pt x="4821" y="8713"/>
                  </a:cubicBezTo>
                  <a:cubicBezTo>
                    <a:pt x="4572" y="8894"/>
                    <a:pt x="4324" y="9257"/>
                    <a:pt x="4076" y="9620"/>
                  </a:cubicBezTo>
                  <a:cubicBezTo>
                    <a:pt x="3827" y="9802"/>
                    <a:pt x="3827" y="9802"/>
                    <a:pt x="3827" y="9802"/>
                  </a:cubicBezTo>
                  <a:cubicBezTo>
                    <a:pt x="3579" y="10165"/>
                    <a:pt x="3331" y="10528"/>
                    <a:pt x="3083" y="10709"/>
                  </a:cubicBezTo>
                  <a:cubicBezTo>
                    <a:pt x="3083" y="10891"/>
                    <a:pt x="3083" y="10891"/>
                    <a:pt x="3083" y="10891"/>
                  </a:cubicBezTo>
                  <a:cubicBezTo>
                    <a:pt x="2834" y="11254"/>
                    <a:pt x="2586" y="11617"/>
                    <a:pt x="2586" y="11798"/>
                  </a:cubicBezTo>
                  <a:cubicBezTo>
                    <a:pt x="2586" y="11980"/>
                    <a:pt x="2586" y="11980"/>
                    <a:pt x="2338" y="11980"/>
                  </a:cubicBezTo>
                  <a:cubicBezTo>
                    <a:pt x="2338" y="12343"/>
                    <a:pt x="2089" y="12524"/>
                    <a:pt x="1841" y="12887"/>
                  </a:cubicBezTo>
                  <a:cubicBezTo>
                    <a:pt x="1841" y="12887"/>
                    <a:pt x="1841" y="13069"/>
                    <a:pt x="1841" y="13069"/>
                  </a:cubicBezTo>
                  <a:cubicBezTo>
                    <a:pt x="1593" y="13250"/>
                    <a:pt x="1593" y="13613"/>
                    <a:pt x="1345" y="13976"/>
                  </a:cubicBezTo>
                  <a:cubicBezTo>
                    <a:pt x="1345" y="13976"/>
                    <a:pt x="1345" y="13976"/>
                    <a:pt x="1345" y="14158"/>
                  </a:cubicBezTo>
                  <a:cubicBezTo>
                    <a:pt x="1096" y="14339"/>
                    <a:pt x="1096" y="14703"/>
                    <a:pt x="848" y="14884"/>
                  </a:cubicBezTo>
                  <a:cubicBezTo>
                    <a:pt x="848" y="14884"/>
                    <a:pt x="848" y="15066"/>
                    <a:pt x="848" y="15247"/>
                  </a:cubicBezTo>
                  <a:cubicBezTo>
                    <a:pt x="848" y="15429"/>
                    <a:pt x="600" y="15610"/>
                    <a:pt x="600" y="15792"/>
                  </a:cubicBezTo>
                  <a:cubicBezTo>
                    <a:pt x="600" y="15973"/>
                    <a:pt x="600" y="15973"/>
                    <a:pt x="352" y="16155"/>
                  </a:cubicBezTo>
                  <a:cubicBezTo>
                    <a:pt x="352" y="16155"/>
                    <a:pt x="352" y="16336"/>
                    <a:pt x="352" y="16336"/>
                  </a:cubicBezTo>
                  <a:cubicBezTo>
                    <a:pt x="352" y="16518"/>
                    <a:pt x="352" y="16699"/>
                    <a:pt x="352" y="16699"/>
                  </a:cubicBezTo>
                  <a:cubicBezTo>
                    <a:pt x="352" y="16881"/>
                    <a:pt x="352" y="16881"/>
                    <a:pt x="352" y="16881"/>
                  </a:cubicBezTo>
                  <a:cubicBezTo>
                    <a:pt x="352" y="16881"/>
                    <a:pt x="352" y="16881"/>
                    <a:pt x="352" y="16881"/>
                  </a:cubicBezTo>
                  <a:cubicBezTo>
                    <a:pt x="103" y="17425"/>
                    <a:pt x="103" y="17788"/>
                    <a:pt x="103" y="18151"/>
                  </a:cubicBezTo>
                  <a:cubicBezTo>
                    <a:pt x="-145" y="19059"/>
                    <a:pt x="103" y="19603"/>
                    <a:pt x="352" y="20148"/>
                  </a:cubicBezTo>
                  <a:cubicBezTo>
                    <a:pt x="600" y="20692"/>
                    <a:pt x="1096" y="21055"/>
                    <a:pt x="1593" y="21418"/>
                  </a:cubicBezTo>
                  <a:cubicBezTo>
                    <a:pt x="1841" y="21418"/>
                    <a:pt x="2338" y="21600"/>
                    <a:pt x="2834" y="21600"/>
                  </a:cubicBezTo>
                  <a:cubicBezTo>
                    <a:pt x="4076" y="21600"/>
                    <a:pt x="5814" y="21055"/>
                    <a:pt x="8048" y="19603"/>
                  </a:cubicBezTo>
                  <a:cubicBezTo>
                    <a:pt x="8296" y="19422"/>
                    <a:pt x="8793" y="19059"/>
                    <a:pt x="9289" y="18696"/>
                  </a:cubicBezTo>
                  <a:cubicBezTo>
                    <a:pt x="8793" y="18333"/>
                    <a:pt x="8296" y="17970"/>
                    <a:pt x="7800" y="17607"/>
                  </a:cubicBezTo>
                  <a:cubicBezTo>
                    <a:pt x="7552" y="17970"/>
                    <a:pt x="7055" y="18333"/>
                    <a:pt x="6558" y="18514"/>
                  </a:cubicBezTo>
                  <a:cubicBezTo>
                    <a:pt x="4572" y="19966"/>
                    <a:pt x="3083" y="20329"/>
                    <a:pt x="2586" y="20148"/>
                  </a:cubicBezTo>
                  <a:cubicBezTo>
                    <a:pt x="2338" y="19966"/>
                    <a:pt x="2089" y="19603"/>
                    <a:pt x="2089" y="19240"/>
                  </a:cubicBezTo>
                  <a:cubicBezTo>
                    <a:pt x="2089" y="19059"/>
                    <a:pt x="1841" y="18696"/>
                    <a:pt x="2089" y="18333"/>
                  </a:cubicBezTo>
                  <a:cubicBezTo>
                    <a:pt x="2089" y="17970"/>
                    <a:pt x="2089" y="17425"/>
                    <a:pt x="2338" y="16881"/>
                  </a:cubicBezTo>
                  <a:cubicBezTo>
                    <a:pt x="2338" y="16699"/>
                    <a:pt x="2338" y="16699"/>
                    <a:pt x="2338" y="16518"/>
                  </a:cubicBezTo>
                  <a:cubicBezTo>
                    <a:pt x="2338" y="16336"/>
                    <a:pt x="2586" y="16155"/>
                    <a:pt x="2586" y="16155"/>
                  </a:cubicBezTo>
                  <a:cubicBezTo>
                    <a:pt x="2586" y="15973"/>
                    <a:pt x="2586" y="15792"/>
                    <a:pt x="2834" y="15610"/>
                  </a:cubicBezTo>
                  <a:cubicBezTo>
                    <a:pt x="2834" y="15429"/>
                    <a:pt x="2834" y="15429"/>
                    <a:pt x="2834" y="15247"/>
                  </a:cubicBezTo>
                  <a:cubicBezTo>
                    <a:pt x="2834" y="15066"/>
                    <a:pt x="3083" y="14884"/>
                    <a:pt x="3083" y="14521"/>
                  </a:cubicBezTo>
                  <a:cubicBezTo>
                    <a:pt x="3083" y="14521"/>
                    <a:pt x="3331" y="14339"/>
                    <a:pt x="3331" y="14339"/>
                  </a:cubicBezTo>
                  <a:cubicBezTo>
                    <a:pt x="3331" y="14158"/>
                    <a:pt x="3579" y="13795"/>
                    <a:pt x="3579" y="13613"/>
                  </a:cubicBezTo>
                  <a:cubicBezTo>
                    <a:pt x="3827" y="13432"/>
                    <a:pt x="3827" y="13432"/>
                    <a:pt x="3827" y="13432"/>
                  </a:cubicBezTo>
                  <a:cubicBezTo>
                    <a:pt x="3827" y="13069"/>
                    <a:pt x="4076" y="12887"/>
                    <a:pt x="4324" y="12524"/>
                  </a:cubicBezTo>
                  <a:cubicBezTo>
                    <a:pt x="4324" y="12524"/>
                    <a:pt x="4324" y="12524"/>
                    <a:pt x="4324" y="12343"/>
                  </a:cubicBezTo>
                  <a:cubicBezTo>
                    <a:pt x="4572" y="12161"/>
                    <a:pt x="4821" y="11798"/>
                    <a:pt x="4821" y="11435"/>
                  </a:cubicBezTo>
                  <a:cubicBezTo>
                    <a:pt x="4821" y="11435"/>
                    <a:pt x="5069" y="11435"/>
                    <a:pt x="5069" y="11435"/>
                  </a:cubicBezTo>
                  <a:cubicBezTo>
                    <a:pt x="5317" y="11072"/>
                    <a:pt x="5317" y="10891"/>
                    <a:pt x="5565" y="10528"/>
                  </a:cubicBezTo>
                  <a:cubicBezTo>
                    <a:pt x="5565" y="10528"/>
                    <a:pt x="5565" y="10346"/>
                    <a:pt x="5814" y="10346"/>
                  </a:cubicBezTo>
                  <a:cubicBezTo>
                    <a:pt x="6062" y="9983"/>
                    <a:pt x="6310" y="9620"/>
                    <a:pt x="6558" y="9439"/>
                  </a:cubicBezTo>
                  <a:cubicBezTo>
                    <a:pt x="6807" y="8894"/>
                    <a:pt x="7303" y="8531"/>
                    <a:pt x="7552" y="7987"/>
                  </a:cubicBezTo>
                  <a:cubicBezTo>
                    <a:pt x="7800" y="7805"/>
                    <a:pt x="8048" y="7442"/>
                    <a:pt x="8296" y="7261"/>
                  </a:cubicBezTo>
                  <a:cubicBezTo>
                    <a:pt x="8545" y="7079"/>
                    <a:pt x="8545" y="6897"/>
                    <a:pt x="8793" y="6897"/>
                  </a:cubicBezTo>
                  <a:cubicBezTo>
                    <a:pt x="9041" y="6534"/>
                    <a:pt x="9289" y="6171"/>
                    <a:pt x="9538" y="5990"/>
                  </a:cubicBezTo>
                  <a:cubicBezTo>
                    <a:pt x="9538" y="5808"/>
                    <a:pt x="9786" y="5808"/>
                    <a:pt x="9786" y="5808"/>
                  </a:cubicBezTo>
                  <a:cubicBezTo>
                    <a:pt x="10283" y="5445"/>
                    <a:pt x="10531" y="5082"/>
                    <a:pt x="11027" y="4719"/>
                  </a:cubicBezTo>
                  <a:cubicBezTo>
                    <a:pt x="11027" y="4719"/>
                    <a:pt x="11027" y="4719"/>
                    <a:pt x="11027" y="4719"/>
                  </a:cubicBezTo>
                  <a:cubicBezTo>
                    <a:pt x="11276" y="4356"/>
                    <a:pt x="11524" y="4175"/>
                    <a:pt x="11772" y="3993"/>
                  </a:cubicBezTo>
                  <a:cubicBezTo>
                    <a:pt x="11772" y="3993"/>
                    <a:pt x="11772" y="3993"/>
                    <a:pt x="11772" y="3993"/>
                  </a:cubicBezTo>
                  <a:cubicBezTo>
                    <a:pt x="12517" y="3449"/>
                    <a:pt x="13014" y="3086"/>
                    <a:pt x="13510" y="2723"/>
                  </a:cubicBezTo>
                  <a:cubicBezTo>
                    <a:pt x="13510" y="2723"/>
                    <a:pt x="13510" y="2723"/>
                    <a:pt x="13758" y="2723"/>
                  </a:cubicBezTo>
                  <a:cubicBezTo>
                    <a:pt x="14007" y="2360"/>
                    <a:pt x="14503" y="2178"/>
                    <a:pt x="15000" y="1997"/>
                  </a:cubicBezTo>
                  <a:cubicBezTo>
                    <a:pt x="15248" y="1815"/>
                    <a:pt x="15745" y="1634"/>
                    <a:pt x="15993" y="1634"/>
                  </a:cubicBezTo>
                  <a:cubicBezTo>
                    <a:pt x="16489" y="1452"/>
                    <a:pt x="16986" y="1452"/>
                    <a:pt x="17234" y="1452"/>
                  </a:cubicBezTo>
                  <a:cubicBezTo>
                    <a:pt x="18724" y="1997"/>
                    <a:pt x="17731" y="6534"/>
                    <a:pt x="13262" y="12161"/>
                  </a:cubicBezTo>
                  <a:cubicBezTo>
                    <a:pt x="13014" y="12343"/>
                    <a:pt x="13014" y="12706"/>
                    <a:pt x="12765" y="12887"/>
                  </a:cubicBezTo>
                  <a:cubicBezTo>
                    <a:pt x="13510" y="12887"/>
                    <a:pt x="14503" y="12706"/>
                    <a:pt x="15248" y="12706"/>
                  </a:cubicBezTo>
                  <a:cubicBezTo>
                    <a:pt x="19221" y="7442"/>
                    <a:pt x="21455" y="1634"/>
                    <a:pt x="18227" y="1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3" name="Freeform 399"/>
            <p:cNvSpPr/>
            <p:nvPr/>
          </p:nvSpPr>
          <p:spPr>
            <a:xfrm>
              <a:off x="4224190" y="4981160"/>
              <a:ext cx="213587" cy="127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44"/>
                  </a:moveTo>
                  <a:cubicBezTo>
                    <a:pt x="21600" y="5023"/>
                    <a:pt x="18000" y="2009"/>
                    <a:pt x="13200" y="0"/>
                  </a:cubicBezTo>
                  <a:cubicBezTo>
                    <a:pt x="12900" y="1005"/>
                    <a:pt x="12600" y="2512"/>
                    <a:pt x="12300" y="3516"/>
                  </a:cubicBezTo>
                  <a:cubicBezTo>
                    <a:pt x="16500" y="5526"/>
                    <a:pt x="19200" y="8037"/>
                    <a:pt x="19200" y="9544"/>
                  </a:cubicBezTo>
                  <a:cubicBezTo>
                    <a:pt x="19200" y="10549"/>
                    <a:pt x="18900" y="11051"/>
                    <a:pt x="18300" y="12056"/>
                  </a:cubicBezTo>
                  <a:cubicBezTo>
                    <a:pt x="17700" y="12558"/>
                    <a:pt x="16800" y="13563"/>
                    <a:pt x="15600" y="14065"/>
                  </a:cubicBezTo>
                  <a:cubicBezTo>
                    <a:pt x="15000" y="14567"/>
                    <a:pt x="14400" y="14567"/>
                    <a:pt x="13800" y="15070"/>
                  </a:cubicBezTo>
                  <a:cubicBezTo>
                    <a:pt x="13800" y="15070"/>
                    <a:pt x="13800" y="15070"/>
                    <a:pt x="13800" y="15070"/>
                  </a:cubicBezTo>
                  <a:cubicBezTo>
                    <a:pt x="13500" y="15572"/>
                    <a:pt x="12900" y="15572"/>
                    <a:pt x="12600" y="15572"/>
                  </a:cubicBezTo>
                  <a:cubicBezTo>
                    <a:pt x="12600" y="15572"/>
                    <a:pt x="12300" y="15572"/>
                    <a:pt x="12300" y="15572"/>
                  </a:cubicBezTo>
                  <a:cubicBezTo>
                    <a:pt x="12000" y="16074"/>
                    <a:pt x="11700" y="16074"/>
                    <a:pt x="11100" y="16074"/>
                  </a:cubicBezTo>
                  <a:cubicBezTo>
                    <a:pt x="11100" y="16074"/>
                    <a:pt x="11100" y="16074"/>
                    <a:pt x="10800" y="16074"/>
                  </a:cubicBezTo>
                  <a:cubicBezTo>
                    <a:pt x="10500" y="16577"/>
                    <a:pt x="10200" y="16577"/>
                    <a:pt x="9600" y="16577"/>
                  </a:cubicBezTo>
                  <a:cubicBezTo>
                    <a:pt x="9600" y="16577"/>
                    <a:pt x="9600" y="16577"/>
                    <a:pt x="9300" y="16577"/>
                  </a:cubicBezTo>
                  <a:cubicBezTo>
                    <a:pt x="9000" y="16577"/>
                    <a:pt x="8700" y="17079"/>
                    <a:pt x="8100" y="17079"/>
                  </a:cubicBezTo>
                  <a:cubicBezTo>
                    <a:pt x="8100" y="17079"/>
                    <a:pt x="7800" y="17079"/>
                    <a:pt x="7800" y="17079"/>
                  </a:cubicBezTo>
                  <a:cubicBezTo>
                    <a:pt x="7500" y="17079"/>
                    <a:pt x="6900" y="17079"/>
                    <a:pt x="6600" y="17079"/>
                  </a:cubicBezTo>
                  <a:cubicBezTo>
                    <a:pt x="6300" y="17079"/>
                    <a:pt x="6300" y="17079"/>
                    <a:pt x="6000" y="17581"/>
                  </a:cubicBezTo>
                  <a:cubicBezTo>
                    <a:pt x="5700" y="17581"/>
                    <a:pt x="5400" y="17581"/>
                    <a:pt x="4800" y="17581"/>
                  </a:cubicBezTo>
                  <a:cubicBezTo>
                    <a:pt x="4500" y="17581"/>
                    <a:pt x="4500" y="17581"/>
                    <a:pt x="4200" y="17581"/>
                  </a:cubicBezTo>
                  <a:cubicBezTo>
                    <a:pt x="3900" y="17581"/>
                    <a:pt x="3600" y="17581"/>
                    <a:pt x="3300" y="17581"/>
                  </a:cubicBezTo>
                  <a:cubicBezTo>
                    <a:pt x="2700" y="17581"/>
                    <a:pt x="1800" y="17581"/>
                    <a:pt x="1200" y="17581"/>
                  </a:cubicBezTo>
                  <a:cubicBezTo>
                    <a:pt x="900" y="17581"/>
                    <a:pt x="600" y="17581"/>
                    <a:pt x="0" y="17581"/>
                  </a:cubicBezTo>
                  <a:cubicBezTo>
                    <a:pt x="600" y="19088"/>
                    <a:pt x="1200" y="20595"/>
                    <a:pt x="1800" y="21600"/>
                  </a:cubicBezTo>
                  <a:cubicBezTo>
                    <a:pt x="2100" y="21600"/>
                    <a:pt x="2700" y="21600"/>
                    <a:pt x="3300" y="21600"/>
                  </a:cubicBezTo>
                  <a:cubicBezTo>
                    <a:pt x="3300" y="21600"/>
                    <a:pt x="3300" y="21600"/>
                    <a:pt x="3600" y="21600"/>
                  </a:cubicBezTo>
                  <a:cubicBezTo>
                    <a:pt x="3900" y="21600"/>
                    <a:pt x="4500" y="21600"/>
                    <a:pt x="5100" y="21600"/>
                  </a:cubicBezTo>
                  <a:cubicBezTo>
                    <a:pt x="5100" y="21600"/>
                    <a:pt x="5400" y="21600"/>
                    <a:pt x="5400" y="21600"/>
                  </a:cubicBezTo>
                  <a:cubicBezTo>
                    <a:pt x="6000" y="21600"/>
                    <a:pt x="6300" y="21098"/>
                    <a:pt x="6900" y="21098"/>
                  </a:cubicBezTo>
                  <a:cubicBezTo>
                    <a:pt x="6900" y="21098"/>
                    <a:pt x="7200" y="21098"/>
                    <a:pt x="7500" y="21098"/>
                  </a:cubicBezTo>
                  <a:cubicBezTo>
                    <a:pt x="7800" y="21098"/>
                    <a:pt x="8100" y="21098"/>
                    <a:pt x="8400" y="21098"/>
                  </a:cubicBezTo>
                  <a:cubicBezTo>
                    <a:pt x="8700" y="21098"/>
                    <a:pt x="9000" y="20595"/>
                    <a:pt x="9300" y="20595"/>
                  </a:cubicBezTo>
                  <a:cubicBezTo>
                    <a:pt x="9600" y="20595"/>
                    <a:pt x="9900" y="20595"/>
                    <a:pt x="10200" y="20595"/>
                  </a:cubicBezTo>
                  <a:cubicBezTo>
                    <a:pt x="10500" y="20595"/>
                    <a:pt x="10800" y="20595"/>
                    <a:pt x="11100" y="20093"/>
                  </a:cubicBezTo>
                  <a:cubicBezTo>
                    <a:pt x="11400" y="20093"/>
                    <a:pt x="11400" y="20093"/>
                    <a:pt x="11700" y="20093"/>
                  </a:cubicBezTo>
                  <a:cubicBezTo>
                    <a:pt x="12000" y="20093"/>
                    <a:pt x="12300" y="20093"/>
                    <a:pt x="12900" y="19591"/>
                  </a:cubicBezTo>
                  <a:cubicBezTo>
                    <a:pt x="12900" y="19591"/>
                    <a:pt x="13200" y="19591"/>
                    <a:pt x="13200" y="19591"/>
                  </a:cubicBezTo>
                  <a:cubicBezTo>
                    <a:pt x="13500" y="19591"/>
                    <a:pt x="13800" y="19088"/>
                    <a:pt x="14100" y="19088"/>
                  </a:cubicBezTo>
                  <a:cubicBezTo>
                    <a:pt x="14400" y="19088"/>
                    <a:pt x="14400" y="19088"/>
                    <a:pt x="14400" y="19088"/>
                  </a:cubicBezTo>
                  <a:cubicBezTo>
                    <a:pt x="14400" y="19088"/>
                    <a:pt x="14400" y="19088"/>
                    <a:pt x="14400" y="19088"/>
                  </a:cubicBezTo>
                  <a:cubicBezTo>
                    <a:pt x="15300" y="18586"/>
                    <a:pt x="15900" y="18084"/>
                    <a:pt x="16500" y="18084"/>
                  </a:cubicBezTo>
                  <a:cubicBezTo>
                    <a:pt x="18300" y="16577"/>
                    <a:pt x="19500" y="15572"/>
                    <a:pt x="20400" y="13563"/>
                  </a:cubicBezTo>
                  <a:cubicBezTo>
                    <a:pt x="21000" y="12558"/>
                    <a:pt x="21600" y="11051"/>
                    <a:pt x="21600" y="954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4" name="Freeform 400"/>
            <p:cNvSpPr/>
            <p:nvPr/>
          </p:nvSpPr>
          <p:spPr>
            <a:xfrm>
              <a:off x="4168599" y="5090880"/>
              <a:ext cx="14630" cy="14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4320" y="21600"/>
                    <a:pt x="8640" y="21600"/>
                    <a:pt x="17280" y="21600"/>
                  </a:cubicBezTo>
                  <a:cubicBezTo>
                    <a:pt x="17280" y="21600"/>
                    <a:pt x="17280" y="21600"/>
                    <a:pt x="21600" y="21600"/>
                  </a:cubicBezTo>
                  <a:cubicBezTo>
                    <a:pt x="17280" y="17280"/>
                    <a:pt x="12960" y="8640"/>
                    <a:pt x="8640" y="0"/>
                  </a:cubicBezTo>
                  <a:cubicBezTo>
                    <a:pt x="4320" y="8640"/>
                    <a:pt x="4320" y="1296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65" name="Freeform 401"/>
            <p:cNvSpPr/>
            <p:nvPr/>
          </p:nvSpPr>
          <p:spPr>
            <a:xfrm>
              <a:off x="4180302" y="5051381"/>
              <a:ext cx="175405" cy="16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9" h="21600" extrusionOk="0">
                  <a:moveTo>
                    <a:pt x="7316" y="10211"/>
                  </a:moveTo>
                  <a:cubicBezTo>
                    <a:pt x="6968" y="9818"/>
                    <a:pt x="6619" y="9425"/>
                    <a:pt x="6271" y="8640"/>
                  </a:cubicBezTo>
                  <a:cubicBezTo>
                    <a:pt x="6271" y="8640"/>
                    <a:pt x="6271" y="8640"/>
                    <a:pt x="6271" y="8247"/>
                  </a:cubicBezTo>
                  <a:cubicBezTo>
                    <a:pt x="5923" y="7855"/>
                    <a:pt x="5574" y="7462"/>
                    <a:pt x="5226" y="7069"/>
                  </a:cubicBezTo>
                  <a:cubicBezTo>
                    <a:pt x="5226" y="7069"/>
                    <a:pt x="5226" y="6676"/>
                    <a:pt x="4877" y="6676"/>
                  </a:cubicBezTo>
                  <a:cubicBezTo>
                    <a:pt x="4877" y="6284"/>
                    <a:pt x="4529" y="5891"/>
                    <a:pt x="4181" y="5105"/>
                  </a:cubicBezTo>
                  <a:cubicBezTo>
                    <a:pt x="4181" y="5105"/>
                    <a:pt x="3832" y="4713"/>
                    <a:pt x="3832" y="4320"/>
                  </a:cubicBezTo>
                  <a:cubicBezTo>
                    <a:pt x="3484" y="3927"/>
                    <a:pt x="3135" y="3535"/>
                    <a:pt x="3135" y="3535"/>
                  </a:cubicBezTo>
                  <a:cubicBezTo>
                    <a:pt x="2787" y="2749"/>
                    <a:pt x="2439" y="1964"/>
                    <a:pt x="2090" y="1178"/>
                  </a:cubicBezTo>
                  <a:cubicBezTo>
                    <a:pt x="1742" y="785"/>
                    <a:pt x="1394" y="393"/>
                    <a:pt x="1394" y="0"/>
                  </a:cubicBezTo>
                  <a:cubicBezTo>
                    <a:pt x="697" y="1178"/>
                    <a:pt x="348" y="2356"/>
                    <a:pt x="0" y="3535"/>
                  </a:cubicBezTo>
                  <a:cubicBezTo>
                    <a:pt x="0" y="3927"/>
                    <a:pt x="348" y="4320"/>
                    <a:pt x="697" y="4713"/>
                  </a:cubicBezTo>
                  <a:cubicBezTo>
                    <a:pt x="697" y="5105"/>
                    <a:pt x="1045" y="5498"/>
                    <a:pt x="1045" y="5498"/>
                  </a:cubicBezTo>
                  <a:cubicBezTo>
                    <a:pt x="1394" y="5891"/>
                    <a:pt x="1394" y="6284"/>
                    <a:pt x="1742" y="6676"/>
                  </a:cubicBezTo>
                  <a:cubicBezTo>
                    <a:pt x="1742" y="7069"/>
                    <a:pt x="2090" y="7462"/>
                    <a:pt x="2090" y="7462"/>
                  </a:cubicBezTo>
                  <a:cubicBezTo>
                    <a:pt x="2439" y="7855"/>
                    <a:pt x="2439" y="8247"/>
                    <a:pt x="2787" y="8640"/>
                  </a:cubicBezTo>
                  <a:cubicBezTo>
                    <a:pt x="2787" y="8640"/>
                    <a:pt x="3135" y="9033"/>
                    <a:pt x="3135" y="9425"/>
                  </a:cubicBezTo>
                  <a:cubicBezTo>
                    <a:pt x="3484" y="9818"/>
                    <a:pt x="3832" y="9818"/>
                    <a:pt x="3832" y="10211"/>
                  </a:cubicBezTo>
                  <a:cubicBezTo>
                    <a:pt x="4181" y="10604"/>
                    <a:pt x="4181" y="10996"/>
                    <a:pt x="4529" y="10996"/>
                  </a:cubicBezTo>
                  <a:cubicBezTo>
                    <a:pt x="4529" y="11389"/>
                    <a:pt x="4877" y="11782"/>
                    <a:pt x="5226" y="12175"/>
                  </a:cubicBezTo>
                  <a:cubicBezTo>
                    <a:pt x="5226" y="12175"/>
                    <a:pt x="5226" y="12567"/>
                    <a:pt x="5574" y="12567"/>
                  </a:cubicBezTo>
                  <a:cubicBezTo>
                    <a:pt x="5923" y="12960"/>
                    <a:pt x="5923" y="13353"/>
                    <a:pt x="6271" y="13745"/>
                  </a:cubicBezTo>
                  <a:cubicBezTo>
                    <a:pt x="6271" y="13745"/>
                    <a:pt x="6619" y="14138"/>
                    <a:pt x="6619" y="14138"/>
                  </a:cubicBezTo>
                  <a:cubicBezTo>
                    <a:pt x="6968" y="14531"/>
                    <a:pt x="7316" y="14924"/>
                    <a:pt x="7665" y="15316"/>
                  </a:cubicBezTo>
                  <a:cubicBezTo>
                    <a:pt x="7665" y="15316"/>
                    <a:pt x="7665" y="15316"/>
                    <a:pt x="7665" y="15709"/>
                  </a:cubicBezTo>
                  <a:cubicBezTo>
                    <a:pt x="8013" y="16102"/>
                    <a:pt x="8361" y="16102"/>
                    <a:pt x="8710" y="16495"/>
                  </a:cubicBezTo>
                  <a:cubicBezTo>
                    <a:pt x="8710" y="16495"/>
                    <a:pt x="8710" y="16887"/>
                    <a:pt x="9058" y="16887"/>
                  </a:cubicBezTo>
                  <a:cubicBezTo>
                    <a:pt x="9058" y="16887"/>
                    <a:pt x="9058" y="16887"/>
                    <a:pt x="9058" y="16887"/>
                  </a:cubicBezTo>
                  <a:cubicBezTo>
                    <a:pt x="9406" y="17280"/>
                    <a:pt x="10103" y="18065"/>
                    <a:pt x="10800" y="18458"/>
                  </a:cubicBezTo>
                  <a:cubicBezTo>
                    <a:pt x="12542" y="20029"/>
                    <a:pt x="13935" y="21207"/>
                    <a:pt x="15329" y="21600"/>
                  </a:cubicBezTo>
                  <a:cubicBezTo>
                    <a:pt x="15677" y="21600"/>
                    <a:pt x="16026" y="21600"/>
                    <a:pt x="16374" y="21600"/>
                  </a:cubicBezTo>
                  <a:cubicBezTo>
                    <a:pt x="17071" y="21600"/>
                    <a:pt x="17768" y="21600"/>
                    <a:pt x="18116" y="21207"/>
                  </a:cubicBezTo>
                  <a:cubicBezTo>
                    <a:pt x="18116" y="21207"/>
                    <a:pt x="18465" y="21207"/>
                    <a:pt x="18465" y="21207"/>
                  </a:cubicBezTo>
                  <a:cubicBezTo>
                    <a:pt x="19858" y="20029"/>
                    <a:pt x="21600" y="17280"/>
                    <a:pt x="20206" y="10211"/>
                  </a:cubicBezTo>
                  <a:cubicBezTo>
                    <a:pt x="19858" y="9425"/>
                    <a:pt x="19858" y="8640"/>
                    <a:pt x="19510" y="7855"/>
                  </a:cubicBezTo>
                  <a:cubicBezTo>
                    <a:pt x="18465" y="7855"/>
                    <a:pt x="17768" y="8247"/>
                    <a:pt x="16723" y="8247"/>
                  </a:cubicBezTo>
                  <a:cubicBezTo>
                    <a:pt x="17071" y="9033"/>
                    <a:pt x="17071" y="9818"/>
                    <a:pt x="17419" y="10604"/>
                  </a:cubicBezTo>
                  <a:cubicBezTo>
                    <a:pt x="18116" y="15316"/>
                    <a:pt x="17768" y="17673"/>
                    <a:pt x="17071" y="18458"/>
                  </a:cubicBezTo>
                  <a:cubicBezTo>
                    <a:pt x="17071" y="18458"/>
                    <a:pt x="17071" y="18458"/>
                    <a:pt x="17071" y="18458"/>
                  </a:cubicBezTo>
                  <a:cubicBezTo>
                    <a:pt x="16723" y="18458"/>
                    <a:pt x="16026" y="18458"/>
                    <a:pt x="15329" y="18065"/>
                  </a:cubicBezTo>
                  <a:cubicBezTo>
                    <a:pt x="14632" y="17673"/>
                    <a:pt x="13587" y="17280"/>
                    <a:pt x="12542" y="16102"/>
                  </a:cubicBezTo>
                  <a:cubicBezTo>
                    <a:pt x="12194" y="15709"/>
                    <a:pt x="11497" y="15316"/>
                    <a:pt x="10800" y="14531"/>
                  </a:cubicBezTo>
                  <a:cubicBezTo>
                    <a:pt x="10800" y="14531"/>
                    <a:pt x="10800" y="14531"/>
                    <a:pt x="10800" y="14531"/>
                  </a:cubicBezTo>
                  <a:cubicBezTo>
                    <a:pt x="10452" y="14138"/>
                    <a:pt x="10103" y="13745"/>
                    <a:pt x="9755" y="13353"/>
                  </a:cubicBezTo>
                  <a:cubicBezTo>
                    <a:pt x="9755" y="13353"/>
                    <a:pt x="9755" y="13353"/>
                    <a:pt x="9755" y="12960"/>
                  </a:cubicBezTo>
                  <a:cubicBezTo>
                    <a:pt x="9406" y="12567"/>
                    <a:pt x="9058" y="12175"/>
                    <a:pt x="8710" y="11782"/>
                  </a:cubicBezTo>
                  <a:cubicBezTo>
                    <a:pt x="8710" y="11782"/>
                    <a:pt x="8361" y="11782"/>
                    <a:pt x="8361" y="11782"/>
                  </a:cubicBezTo>
                  <a:cubicBezTo>
                    <a:pt x="8013" y="11389"/>
                    <a:pt x="8013" y="10996"/>
                    <a:pt x="7665" y="10604"/>
                  </a:cubicBezTo>
                  <a:cubicBezTo>
                    <a:pt x="7316" y="10211"/>
                    <a:pt x="7316" y="10211"/>
                    <a:pt x="7316" y="1021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1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8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8359" y="712103"/>
            <a:ext cx="149592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 dirty="0">
                <a:solidFill>
                  <a:srgbClr val="030303"/>
                </a:solidFill>
              </a:rPr>
              <a:t>DESCRIPTION</a:t>
            </a:r>
            <a:endParaRPr lang="zh-CN" altLang="en-US" sz="1600" dirty="0">
              <a:solidFill>
                <a:srgbClr val="030303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837739"/>
            <a:ext cx="12192000" cy="55061"/>
          </a:xfrm>
          <a:prstGeom prst="rect">
            <a:avLst/>
          </a:prstGeom>
          <a:gradFill flip="none" rotWithShape="1"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6000" y="2227580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-189751" y="4032950"/>
            <a:ext cx="360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1425843" y="4392950"/>
            <a:ext cx="288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2501437" y="4212950"/>
            <a:ext cx="324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5400000">
            <a:off x="5552625" y="4752950"/>
            <a:ext cx="216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6628219" y="4572950"/>
            <a:ext cx="252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5400000">
            <a:off x="7523813" y="4212950"/>
            <a:ext cx="324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5400000">
            <a:off x="9019909" y="3852950"/>
            <a:ext cx="396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4659376" y="4932950"/>
            <a:ext cx="1800000" cy="18000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64802" y="2961950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27187" y="2601950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47126" y="4041950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0375" y="3682064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75969" y="3310835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42607" y="2598197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387659" y="1881950"/>
            <a:ext cx="603250" cy="45719"/>
          </a:xfrm>
          <a:prstGeom prst="rect">
            <a:avLst/>
          </a:prstGeo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30303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8091" y="1865433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80261" y="2615477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7345" y="2255477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62032" y="3677284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54483" y="3326742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84637" y="2935946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57771" y="2228865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269750" y="1507626"/>
            <a:ext cx="83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303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b="1" dirty="0">
              <a:solidFill>
                <a:srgbClr val="0303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1194" y="3037853"/>
            <a:ext cx="1033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here.You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can change it as you want. 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16174" y="2419513"/>
            <a:ext cx="497686" cy="473696"/>
          </a:xfrm>
          <a:custGeom>
            <a:avLst/>
            <a:gdLst>
              <a:gd name="T0" fmla="*/ 633 w 666"/>
              <a:gd name="T1" fmla="*/ 600 h 633"/>
              <a:gd name="T2" fmla="*/ 666 w 666"/>
              <a:gd name="T3" fmla="*/ 600 h 633"/>
              <a:gd name="T4" fmla="*/ 666 w 666"/>
              <a:gd name="T5" fmla="*/ 633 h 633"/>
              <a:gd name="T6" fmla="*/ 0 w 666"/>
              <a:gd name="T7" fmla="*/ 633 h 633"/>
              <a:gd name="T8" fmla="*/ 0 w 666"/>
              <a:gd name="T9" fmla="*/ 600 h 633"/>
              <a:gd name="T10" fmla="*/ 33 w 666"/>
              <a:gd name="T11" fmla="*/ 600 h 633"/>
              <a:gd name="T12" fmla="*/ 33 w 666"/>
              <a:gd name="T13" fmla="*/ 33 h 633"/>
              <a:gd name="T14" fmla="*/ 66 w 666"/>
              <a:gd name="T15" fmla="*/ 0 h 633"/>
              <a:gd name="T16" fmla="*/ 66 w 666"/>
              <a:gd name="T17" fmla="*/ 0 h 633"/>
              <a:gd name="T18" fmla="*/ 433 w 666"/>
              <a:gd name="T19" fmla="*/ 0 h 633"/>
              <a:gd name="T20" fmla="*/ 466 w 666"/>
              <a:gd name="T21" fmla="*/ 33 h 633"/>
              <a:gd name="T22" fmla="*/ 466 w 666"/>
              <a:gd name="T23" fmla="*/ 600 h 633"/>
              <a:gd name="T24" fmla="*/ 600 w 666"/>
              <a:gd name="T25" fmla="*/ 600 h 633"/>
              <a:gd name="T26" fmla="*/ 600 w 666"/>
              <a:gd name="T27" fmla="*/ 233 h 633"/>
              <a:gd name="T28" fmla="*/ 500 w 666"/>
              <a:gd name="T29" fmla="*/ 233 h 633"/>
              <a:gd name="T30" fmla="*/ 500 w 666"/>
              <a:gd name="T31" fmla="*/ 200 h 633"/>
              <a:gd name="T32" fmla="*/ 616 w 666"/>
              <a:gd name="T33" fmla="*/ 200 h 633"/>
              <a:gd name="T34" fmla="*/ 633 w 666"/>
              <a:gd name="T35" fmla="*/ 217 h 633"/>
              <a:gd name="T36" fmla="*/ 633 w 666"/>
              <a:gd name="T37" fmla="*/ 600 h 633"/>
              <a:gd name="T38" fmla="*/ 433 w 666"/>
              <a:gd name="T39" fmla="*/ 600 h 633"/>
              <a:gd name="T40" fmla="*/ 433 w 666"/>
              <a:gd name="T41" fmla="*/ 33 h 633"/>
              <a:gd name="T42" fmla="*/ 66 w 666"/>
              <a:gd name="T43" fmla="*/ 33 h 633"/>
              <a:gd name="T44" fmla="*/ 66 w 666"/>
              <a:gd name="T45" fmla="*/ 600 h 633"/>
              <a:gd name="T46" fmla="*/ 433 w 666"/>
              <a:gd name="T47" fmla="*/ 600 h 633"/>
              <a:gd name="T48" fmla="*/ 150 w 666"/>
              <a:gd name="T49" fmla="*/ 133 h 633"/>
              <a:gd name="T50" fmla="*/ 350 w 666"/>
              <a:gd name="T51" fmla="*/ 133 h 633"/>
              <a:gd name="T52" fmla="*/ 350 w 666"/>
              <a:gd name="T53" fmla="*/ 167 h 633"/>
              <a:gd name="T54" fmla="*/ 150 w 666"/>
              <a:gd name="T55" fmla="*/ 167 h 633"/>
              <a:gd name="T56" fmla="*/ 150 w 666"/>
              <a:gd name="T57" fmla="*/ 133 h 633"/>
              <a:gd name="T58" fmla="*/ 150 w 666"/>
              <a:gd name="T59" fmla="*/ 333 h 633"/>
              <a:gd name="T60" fmla="*/ 350 w 666"/>
              <a:gd name="T61" fmla="*/ 333 h 633"/>
              <a:gd name="T62" fmla="*/ 350 w 666"/>
              <a:gd name="T63" fmla="*/ 367 h 633"/>
              <a:gd name="T64" fmla="*/ 150 w 666"/>
              <a:gd name="T65" fmla="*/ 367 h 633"/>
              <a:gd name="T66" fmla="*/ 150 w 666"/>
              <a:gd name="T67" fmla="*/ 333 h 633"/>
              <a:gd name="T68" fmla="*/ 150 w 666"/>
              <a:gd name="T69" fmla="*/ 233 h 633"/>
              <a:gd name="T70" fmla="*/ 350 w 666"/>
              <a:gd name="T71" fmla="*/ 233 h 633"/>
              <a:gd name="T72" fmla="*/ 350 w 666"/>
              <a:gd name="T73" fmla="*/ 267 h 633"/>
              <a:gd name="T74" fmla="*/ 150 w 666"/>
              <a:gd name="T75" fmla="*/ 267 h 633"/>
              <a:gd name="T76" fmla="*/ 150 w 666"/>
              <a:gd name="T77" fmla="*/ 233 h 633"/>
              <a:gd name="T78" fmla="*/ 150 w 666"/>
              <a:gd name="T79" fmla="*/ 433 h 633"/>
              <a:gd name="T80" fmla="*/ 350 w 666"/>
              <a:gd name="T81" fmla="*/ 433 h 633"/>
              <a:gd name="T82" fmla="*/ 350 w 666"/>
              <a:gd name="T83" fmla="*/ 467 h 633"/>
              <a:gd name="T84" fmla="*/ 150 w 666"/>
              <a:gd name="T85" fmla="*/ 467 h 633"/>
              <a:gd name="T86" fmla="*/ 150 w 666"/>
              <a:gd name="T87" fmla="*/ 4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66" h="633">
                <a:moveTo>
                  <a:pt x="633" y="600"/>
                </a:moveTo>
                <a:cubicBezTo>
                  <a:pt x="666" y="600"/>
                  <a:pt x="666" y="600"/>
                  <a:pt x="666" y="600"/>
                </a:cubicBezTo>
                <a:cubicBezTo>
                  <a:pt x="666" y="633"/>
                  <a:pt x="666" y="633"/>
                  <a:pt x="666" y="633"/>
                </a:cubicBezTo>
                <a:cubicBezTo>
                  <a:pt x="0" y="633"/>
                  <a:pt x="0" y="633"/>
                  <a:pt x="0" y="633"/>
                </a:cubicBezTo>
                <a:cubicBezTo>
                  <a:pt x="0" y="600"/>
                  <a:pt x="0" y="600"/>
                  <a:pt x="0" y="600"/>
                </a:cubicBezTo>
                <a:cubicBezTo>
                  <a:pt x="33" y="600"/>
                  <a:pt x="33" y="600"/>
                  <a:pt x="33" y="600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15"/>
                  <a:pt x="48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433" y="0"/>
                  <a:pt x="433" y="0"/>
                  <a:pt x="433" y="0"/>
                </a:cubicBezTo>
                <a:cubicBezTo>
                  <a:pt x="451" y="0"/>
                  <a:pt x="466" y="15"/>
                  <a:pt x="466" y="33"/>
                </a:cubicBezTo>
                <a:cubicBezTo>
                  <a:pt x="466" y="600"/>
                  <a:pt x="466" y="600"/>
                  <a:pt x="466" y="600"/>
                </a:cubicBezTo>
                <a:cubicBezTo>
                  <a:pt x="600" y="600"/>
                  <a:pt x="600" y="600"/>
                  <a:pt x="600" y="600"/>
                </a:cubicBezTo>
                <a:cubicBezTo>
                  <a:pt x="600" y="233"/>
                  <a:pt x="600" y="233"/>
                  <a:pt x="600" y="233"/>
                </a:cubicBezTo>
                <a:cubicBezTo>
                  <a:pt x="500" y="233"/>
                  <a:pt x="500" y="233"/>
                  <a:pt x="500" y="233"/>
                </a:cubicBezTo>
                <a:cubicBezTo>
                  <a:pt x="500" y="200"/>
                  <a:pt x="500" y="200"/>
                  <a:pt x="500" y="200"/>
                </a:cubicBezTo>
                <a:cubicBezTo>
                  <a:pt x="616" y="200"/>
                  <a:pt x="616" y="200"/>
                  <a:pt x="616" y="200"/>
                </a:cubicBezTo>
                <a:cubicBezTo>
                  <a:pt x="626" y="200"/>
                  <a:pt x="633" y="207"/>
                  <a:pt x="633" y="217"/>
                </a:cubicBezTo>
                <a:lnTo>
                  <a:pt x="633" y="600"/>
                </a:lnTo>
                <a:close/>
                <a:moveTo>
                  <a:pt x="433" y="600"/>
                </a:moveTo>
                <a:cubicBezTo>
                  <a:pt x="433" y="33"/>
                  <a:pt x="433" y="33"/>
                  <a:pt x="433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600"/>
                  <a:pt x="66" y="600"/>
                  <a:pt x="66" y="600"/>
                </a:cubicBezTo>
                <a:lnTo>
                  <a:pt x="433" y="600"/>
                </a:lnTo>
                <a:close/>
                <a:moveTo>
                  <a:pt x="150" y="133"/>
                </a:moveTo>
                <a:cubicBezTo>
                  <a:pt x="350" y="133"/>
                  <a:pt x="350" y="133"/>
                  <a:pt x="350" y="133"/>
                </a:cubicBezTo>
                <a:cubicBezTo>
                  <a:pt x="350" y="167"/>
                  <a:pt x="350" y="167"/>
                  <a:pt x="350" y="167"/>
                </a:cubicBezTo>
                <a:cubicBezTo>
                  <a:pt x="150" y="167"/>
                  <a:pt x="150" y="167"/>
                  <a:pt x="150" y="167"/>
                </a:cubicBezTo>
                <a:lnTo>
                  <a:pt x="150" y="133"/>
                </a:lnTo>
                <a:close/>
                <a:moveTo>
                  <a:pt x="150" y="333"/>
                </a:moveTo>
                <a:cubicBezTo>
                  <a:pt x="350" y="333"/>
                  <a:pt x="350" y="333"/>
                  <a:pt x="350" y="333"/>
                </a:cubicBezTo>
                <a:cubicBezTo>
                  <a:pt x="350" y="367"/>
                  <a:pt x="350" y="367"/>
                  <a:pt x="350" y="367"/>
                </a:cubicBezTo>
                <a:cubicBezTo>
                  <a:pt x="150" y="367"/>
                  <a:pt x="150" y="367"/>
                  <a:pt x="150" y="367"/>
                </a:cubicBezTo>
                <a:lnTo>
                  <a:pt x="150" y="333"/>
                </a:lnTo>
                <a:close/>
                <a:moveTo>
                  <a:pt x="150" y="233"/>
                </a:moveTo>
                <a:cubicBezTo>
                  <a:pt x="350" y="233"/>
                  <a:pt x="350" y="233"/>
                  <a:pt x="350" y="233"/>
                </a:cubicBezTo>
                <a:cubicBezTo>
                  <a:pt x="350" y="267"/>
                  <a:pt x="350" y="267"/>
                  <a:pt x="350" y="267"/>
                </a:cubicBezTo>
                <a:cubicBezTo>
                  <a:pt x="150" y="267"/>
                  <a:pt x="150" y="267"/>
                  <a:pt x="150" y="267"/>
                </a:cubicBezTo>
                <a:lnTo>
                  <a:pt x="150" y="233"/>
                </a:lnTo>
                <a:close/>
                <a:moveTo>
                  <a:pt x="150" y="433"/>
                </a:moveTo>
                <a:cubicBezTo>
                  <a:pt x="350" y="433"/>
                  <a:pt x="350" y="433"/>
                  <a:pt x="350" y="433"/>
                </a:cubicBezTo>
                <a:cubicBezTo>
                  <a:pt x="350" y="467"/>
                  <a:pt x="350" y="467"/>
                  <a:pt x="350" y="467"/>
                </a:cubicBezTo>
                <a:cubicBezTo>
                  <a:pt x="150" y="467"/>
                  <a:pt x="150" y="467"/>
                  <a:pt x="150" y="467"/>
                </a:cubicBezTo>
                <a:lnTo>
                  <a:pt x="150" y="433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2302053" y="3122375"/>
            <a:ext cx="462755" cy="463533"/>
          </a:xfrm>
          <a:custGeom>
            <a:avLst/>
            <a:gdLst>
              <a:gd name="T0" fmla="*/ 461 w 666"/>
              <a:gd name="T1" fmla="*/ 25 h 666"/>
              <a:gd name="T2" fmla="*/ 469 w 666"/>
              <a:gd name="T3" fmla="*/ 47 h 666"/>
              <a:gd name="T4" fmla="*/ 448 w 666"/>
              <a:gd name="T5" fmla="*/ 56 h 666"/>
              <a:gd name="T6" fmla="*/ 333 w 666"/>
              <a:gd name="T7" fmla="*/ 33 h 666"/>
              <a:gd name="T8" fmla="*/ 33 w 666"/>
              <a:gd name="T9" fmla="*/ 333 h 666"/>
              <a:gd name="T10" fmla="*/ 333 w 666"/>
              <a:gd name="T11" fmla="*/ 633 h 666"/>
              <a:gd name="T12" fmla="*/ 633 w 666"/>
              <a:gd name="T13" fmla="*/ 333 h 666"/>
              <a:gd name="T14" fmla="*/ 610 w 666"/>
              <a:gd name="T15" fmla="*/ 218 h 666"/>
              <a:gd name="T16" fmla="*/ 620 w 666"/>
              <a:gd name="T17" fmla="*/ 197 h 666"/>
              <a:gd name="T18" fmla="*/ 641 w 666"/>
              <a:gd name="T19" fmla="*/ 205 h 666"/>
              <a:gd name="T20" fmla="*/ 666 w 666"/>
              <a:gd name="T21" fmla="*/ 333 h 666"/>
              <a:gd name="T22" fmla="*/ 333 w 666"/>
              <a:gd name="T23" fmla="*/ 666 h 666"/>
              <a:gd name="T24" fmla="*/ 0 w 666"/>
              <a:gd name="T25" fmla="*/ 333 h 666"/>
              <a:gd name="T26" fmla="*/ 333 w 666"/>
              <a:gd name="T27" fmla="*/ 0 h 666"/>
              <a:gd name="T28" fmla="*/ 461 w 666"/>
              <a:gd name="T29" fmla="*/ 25 h 666"/>
              <a:gd name="T30" fmla="*/ 183 w 666"/>
              <a:gd name="T31" fmla="*/ 333 h 666"/>
              <a:gd name="T32" fmla="*/ 200 w 666"/>
              <a:gd name="T33" fmla="*/ 316 h 666"/>
              <a:gd name="T34" fmla="*/ 466 w 666"/>
              <a:gd name="T35" fmla="*/ 316 h 666"/>
              <a:gd name="T36" fmla="*/ 483 w 666"/>
              <a:gd name="T37" fmla="*/ 333 h 666"/>
              <a:gd name="T38" fmla="*/ 466 w 666"/>
              <a:gd name="T39" fmla="*/ 350 h 666"/>
              <a:gd name="T40" fmla="*/ 200 w 666"/>
              <a:gd name="T41" fmla="*/ 350 h 666"/>
              <a:gd name="T42" fmla="*/ 183 w 666"/>
              <a:gd name="T43" fmla="*/ 333 h 666"/>
              <a:gd name="T44" fmla="*/ 183 w 666"/>
              <a:gd name="T45" fmla="*/ 333 h 666"/>
              <a:gd name="T46" fmla="*/ 183 w 666"/>
              <a:gd name="T47" fmla="*/ 216 h 666"/>
              <a:gd name="T48" fmla="*/ 200 w 666"/>
              <a:gd name="T49" fmla="*/ 200 h 666"/>
              <a:gd name="T50" fmla="*/ 466 w 666"/>
              <a:gd name="T51" fmla="*/ 200 h 666"/>
              <a:gd name="T52" fmla="*/ 483 w 666"/>
              <a:gd name="T53" fmla="*/ 216 h 666"/>
              <a:gd name="T54" fmla="*/ 466 w 666"/>
              <a:gd name="T55" fmla="*/ 233 h 666"/>
              <a:gd name="T56" fmla="*/ 200 w 666"/>
              <a:gd name="T57" fmla="*/ 233 h 666"/>
              <a:gd name="T58" fmla="*/ 183 w 666"/>
              <a:gd name="T59" fmla="*/ 216 h 666"/>
              <a:gd name="T60" fmla="*/ 183 w 666"/>
              <a:gd name="T61" fmla="*/ 216 h 666"/>
              <a:gd name="T62" fmla="*/ 183 w 666"/>
              <a:gd name="T63" fmla="*/ 450 h 666"/>
              <a:gd name="T64" fmla="*/ 200 w 666"/>
              <a:gd name="T65" fmla="*/ 433 h 666"/>
              <a:gd name="T66" fmla="*/ 466 w 666"/>
              <a:gd name="T67" fmla="*/ 433 h 666"/>
              <a:gd name="T68" fmla="*/ 483 w 666"/>
              <a:gd name="T69" fmla="*/ 450 h 666"/>
              <a:gd name="T70" fmla="*/ 466 w 666"/>
              <a:gd name="T71" fmla="*/ 466 h 666"/>
              <a:gd name="T72" fmla="*/ 200 w 666"/>
              <a:gd name="T73" fmla="*/ 466 h 666"/>
              <a:gd name="T74" fmla="*/ 183 w 666"/>
              <a:gd name="T75" fmla="*/ 450 h 666"/>
              <a:gd name="T76" fmla="*/ 183 w 666"/>
              <a:gd name="T77" fmla="*/ 45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6" h="666">
                <a:moveTo>
                  <a:pt x="461" y="25"/>
                </a:moveTo>
                <a:cubicBezTo>
                  <a:pt x="469" y="29"/>
                  <a:pt x="473" y="39"/>
                  <a:pt x="469" y="47"/>
                </a:cubicBezTo>
                <a:cubicBezTo>
                  <a:pt x="466" y="55"/>
                  <a:pt x="456" y="59"/>
                  <a:pt x="448" y="56"/>
                </a:cubicBezTo>
                <a:cubicBezTo>
                  <a:pt x="411" y="41"/>
                  <a:pt x="372" y="33"/>
                  <a:pt x="333" y="33"/>
                </a:cubicBezTo>
                <a:cubicBezTo>
                  <a:pt x="167" y="33"/>
                  <a:pt x="33" y="167"/>
                  <a:pt x="33" y="333"/>
                </a:cubicBezTo>
                <a:cubicBezTo>
                  <a:pt x="33" y="499"/>
                  <a:pt x="167" y="633"/>
                  <a:pt x="333" y="633"/>
                </a:cubicBezTo>
                <a:cubicBezTo>
                  <a:pt x="499" y="633"/>
                  <a:pt x="633" y="499"/>
                  <a:pt x="633" y="333"/>
                </a:cubicBezTo>
                <a:cubicBezTo>
                  <a:pt x="633" y="293"/>
                  <a:pt x="625" y="254"/>
                  <a:pt x="610" y="218"/>
                </a:cubicBezTo>
                <a:cubicBezTo>
                  <a:pt x="607" y="210"/>
                  <a:pt x="611" y="200"/>
                  <a:pt x="620" y="197"/>
                </a:cubicBezTo>
                <a:cubicBezTo>
                  <a:pt x="628" y="193"/>
                  <a:pt x="637" y="197"/>
                  <a:pt x="641" y="205"/>
                </a:cubicBezTo>
                <a:cubicBezTo>
                  <a:pt x="658" y="246"/>
                  <a:pt x="666" y="289"/>
                  <a:pt x="666" y="333"/>
                </a:cubicBezTo>
                <a:cubicBezTo>
                  <a:pt x="666" y="517"/>
                  <a:pt x="517" y="666"/>
                  <a:pt x="333" y="666"/>
                </a:cubicBezTo>
                <a:cubicBezTo>
                  <a:pt x="149" y="666"/>
                  <a:pt x="0" y="517"/>
                  <a:pt x="0" y="333"/>
                </a:cubicBezTo>
                <a:cubicBezTo>
                  <a:pt x="0" y="149"/>
                  <a:pt x="149" y="0"/>
                  <a:pt x="333" y="0"/>
                </a:cubicBezTo>
                <a:cubicBezTo>
                  <a:pt x="377" y="0"/>
                  <a:pt x="421" y="8"/>
                  <a:pt x="461" y="25"/>
                </a:cubicBezTo>
                <a:close/>
                <a:moveTo>
                  <a:pt x="183" y="333"/>
                </a:moveTo>
                <a:cubicBezTo>
                  <a:pt x="183" y="324"/>
                  <a:pt x="190" y="316"/>
                  <a:pt x="200" y="316"/>
                </a:cubicBezTo>
                <a:cubicBezTo>
                  <a:pt x="466" y="316"/>
                  <a:pt x="466" y="316"/>
                  <a:pt x="466" y="316"/>
                </a:cubicBezTo>
                <a:cubicBezTo>
                  <a:pt x="476" y="316"/>
                  <a:pt x="483" y="324"/>
                  <a:pt x="483" y="333"/>
                </a:cubicBezTo>
                <a:cubicBezTo>
                  <a:pt x="483" y="342"/>
                  <a:pt x="476" y="350"/>
                  <a:pt x="466" y="350"/>
                </a:cubicBezTo>
                <a:cubicBezTo>
                  <a:pt x="200" y="350"/>
                  <a:pt x="200" y="350"/>
                  <a:pt x="200" y="350"/>
                </a:cubicBezTo>
                <a:cubicBezTo>
                  <a:pt x="190" y="350"/>
                  <a:pt x="183" y="342"/>
                  <a:pt x="183" y="333"/>
                </a:cubicBezTo>
                <a:cubicBezTo>
                  <a:pt x="183" y="333"/>
                  <a:pt x="183" y="333"/>
                  <a:pt x="183" y="333"/>
                </a:cubicBezTo>
                <a:close/>
                <a:moveTo>
                  <a:pt x="183" y="216"/>
                </a:moveTo>
                <a:cubicBezTo>
                  <a:pt x="183" y="207"/>
                  <a:pt x="190" y="200"/>
                  <a:pt x="200" y="200"/>
                </a:cubicBezTo>
                <a:cubicBezTo>
                  <a:pt x="466" y="200"/>
                  <a:pt x="466" y="200"/>
                  <a:pt x="466" y="200"/>
                </a:cubicBezTo>
                <a:cubicBezTo>
                  <a:pt x="476" y="200"/>
                  <a:pt x="483" y="207"/>
                  <a:pt x="483" y="216"/>
                </a:cubicBezTo>
                <a:cubicBezTo>
                  <a:pt x="483" y="226"/>
                  <a:pt x="476" y="233"/>
                  <a:pt x="466" y="233"/>
                </a:cubicBezTo>
                <a:cubicBezTo>
                  <a:pt x="200" y="233"/>
                  <a:pt x="200" y="233"/>
                  <a:pt x="200" y="233"/>
                </a:cubicBezTo>
                <a:cubicBezTo>
                  <a:pt x="190" y="233"/>
                  <a:pt x="183" y="226"/>
                  <a:pt x="183" y="216"/>
                </a:cubicBezTo>
                <a:cubicBezTo>
                  <a:pt x="183" y="216"/>
                  <a:pt x="183" y="216"/>
                  <a:pt x="183" y="216"/>
                </a:cubicBezTo>
                <a:close/>
                <a:moveTo>
                  <a:pt x="183" y="450"/>
                </a:moveTo>
                <a:cubicBezTo>
                  <a:pt x="183" y="440"/>
                  <a:pt x="190" y="433"/>
                  <a:pt x="200" y="433"/>
                </a:cubicBezTo>
                <a:cubicBezTo>
                  <a:pt x="466" y="433"/>
                  <a:pt x="466" y="433"/>
                  <a:pt x="466" y="433"/>
                </a:cubicBezTo>
                <a:cubicBezTo>
                  <a:pt x="476" y="433"/>
                  <a:pt x="483" y="440"/>
                  <a:pt x="483" y="450"/>
                </a:cubicBezTo>
                <a:cubicBezTo>
                  <a:pt x="483" y="459"/>
                  <a:pt x="476" y="466"/>
                  <a:pt x="466" y="466"/>
                </a:cubicBezTo>
                <a:cubicBezTo>
                  <a:pt x="200" y="466"/>
                  <a:pt x="200" y="466"/>
                  <a:pt x="200" y="466"/>
                </a:cubicBezTo>
                <a:cubicBezTo>
                  <a:pt x="190" y="466"/>
                  <a:pt x="183" y="459"/>
                  <a:pt x="183" y="450"/>
                </a:cubicBezTo>
                <a:cubicBezTo>
                  <a:pt x="183" y="450"/>
                  <a:pt x="183" y="450"/>
                  <a:pt x="183" y="450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36110" y="3662610"/>
            <a:ext cx="1033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here.You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can change it as you want. 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3523857" y="2770034"/>
            <a:ext cx="496545" cy="448215"/>
          </a:xfrm>
          <a:custGeom>
            <a:avLst/>
            <a:gdLst>
              <a:gd name="T0" fmla="*/ 553 w 756"/>
              <a:gd name="T1" fmla="*/ 641 h 681"/>
              <a:gd name="T2" fmla="*/ 587 w 756"/>
              <a:gd name="T3" fmla="*/ 479 h 681"/>
              <a:gd name="T4" fmla="*/ 689 w 756"/>
              <a:gd name="T5" fmla="*/ 445 h 681"/>
              <a:gd name="T6" fmla="*/ 620 w 756"/>
              <a:gd name="T7" fmla="*/ 296 h 681"/>
              <a:gd name="T8" fmla="*/ 644 w 756"/>
              <a:gd name="T9" fmla="*/ 294 h 681"/>
              <a:gd name="T10" fmla="*/ 502 w 756"/>
              <a:gd name="T11" fmla="*/ 681 h 681"/>
              <a:gd name="T12" fmla="*/ 280 w 756"/>
              <a:gd name="T13" fmla="*/ 445 h 681"/>
              <a:gd name="T14" fmla="*/ 420 w 756"/>
              <a:gd name="T15" fmla="*/ 394 h 681"/>
              <a:gd name="T16" fmla="*/ 453 w 756"/>
              <a:gd name="T17" fmla="*/ 397 h 681"/>
              <a:gd name="T18" fmla="*/ 450 w 756"/>
              <a:gd name="T19" fmla="*/ 445 h 681"/>
              <a:gd name="T20" fmla="*/ 542 w 756"/>
              <a:gd name="T21" fmla="*/ 352 h 681"/>
              <a:gd name="T22" fmla="*/ 575 w 756"/>
              <a:gd name="T23" fmla="*/ 344 h 681"/>
              <a:gd name="T24" fmla="*/ 554 w 756"/>
              <a:gd name="T25" fmla="*/ 479 h 681"/>
              <a:gd name="T26" fmla="*/ 502 w 756"/>
              <a:gd name="T27" fmla="*/ 648 h 681"/>
              <a:gd name="T28" fmla="*/ 416 w 756"/>
              <a:gd name="T29" fmla="*/ 479 h 681"/>
              <a:gd name="T30" fmla="*/ 450 w 756"/>
              <a:gd name="T31" fmla="*/ 641 h 681"/>
              <a:gd name="T32" fmla="*/ 244 w 756"/>
              <a:gd name="T33" fmla="*/ 7 h 681"/>
              <a:gd name="T34" fmla="*/ 621 w 756"/>
              <a:gd name="T35" fmla="*/ 33 h 681"/>
              <a:gd name="T36" fmla="*/ 704 w 756"/>
              <a:gd name="T37" fmla="*/ 177 h 681"/>
              <a:gd name="T38" fmla="*/ 163 w 756"/>
              <a:gd name="T39" fmla="*/ 476 h 681"/>
              <a:gd name="T40" fmla="*/ 20 w 756"/>
              <a:gd name="T41" fmla="*/ 303 h 681"/>
              <a:gd name="T42" fmla="*/ 91 w 756"/>
              <a:gd name="T43" fmla="*/ 267 h 681"/>
              <a:gd name="T44" fmla="*/ 281 w 756"/>
              <a:gd name="T45" fmla="*/ 229 h 681"/>
              <a:gd name="T46" fmla="*/ 140 w 756"/>
              <a:gd name="T47" fmla="*/ 41 h 681"/>
              <a:gd name="T48" fmla="*/ 244 w 756"/>
              <a:gd name="T49" fmla="*/ 7 h 681"/>
              <a:gd name="T50" fmla="*/ 43 w 756"/>
              <a:gd name="T51" fmla="*/ 328 h 681"/>
              <a:gd name="T52" fmla="*/ 687 w 756"/>
              <a:gd name="T53" fmla="*/ 148 h 681"/>
              <a:gd name="T54" fmla="*/ 637 w 756"/>
              <a:gd name="T55" fmla="*/ 62 h 681"/>
              <a:gd name="T56" fmla="*/ 448 w 756"/>
              <a:gd name="T57" fmla="*/ 162 h 681"/>
              <a:gd name="T58" fmla="*/ 215 w 756"/>
              <a:gd name="T59" fmla="*/ 36 h 681"/>
              <a:gd name="T60" fmla="*/ 321 w 756"/>
              <a:gd name="T61" fmla="*/ 220 h 681"/>
              <a:gd name="T62" fmla="*/ 317 w 756"/>
              <a:gd name="T63" fmla="*/ 247 h 681"/>
              <a:gd name="T64" fmla="*/ 174 w 756"/>
              <a:gd name="T65" fmla="*/ 324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56" h="681">
                <a:moveTo>
                  <a:pt x="587" y="479"/>
                </a:moveTo>
                <a:cubicBezTo>
                  <a:pt x="585" y="545"/>
                  <a:pt x="573" y="604"/>
                  <a:pt x="553" y="641"/>
                </a:cubicBezTo>
                <a:cubicBezTo>
                  <a:pt x="627" y="620"/>
                  <a:pt x="682" y="556"/>
                  <a:pt x="689" y="479"/>
                </a:cubicBezTo>
                <a:lnTo>
                  <a:pt x="587" y="479"/>
                </a:lnTo>
                <a:close/>
                <a:moveTo>
                  <a:pt x="587" y="445"/>
                </a:moveTo>
                <a:cubicBezTo>
                  <a:pt x="689" y="445"/>
                  <a:pt x="689" y="445"/>
                  <a:pt x="689" y="445"/>
                </a:cubicBezTo>
                <a:cubicBezTo>
                  <a:pt x="685" y="396"/>
                  <a:pt x="661" y="351"/>
                  <a:pt x="622" y="319"/>
                </a:cubicBezTo>
                <a:cubicBezTo>
                  <a:pt x="615" y="314"/>
                  <a:pt x="614" y="303"/>
                  <a:pt x="620" y="296"/>
                </a:cubicBezTo>
                <a:cubicBezTo>
                  <a:pt x="625" y="289"/>
                  <a:pt x="636" y="288"/>
                  <a:pt x="643" y="293"/>
                </a:cubicBezTo>
                <a:cubicBezTo>
                  <a:pt x="643" y="293"/>
                  <a:pt x="643" y="294"/>
                  <a:pt x="644" y="294"/>
                </a:cubicBezTo>
                <a:cubicBezTo>
                  <a:pt x="694" y="335"/>
                  <a:pt x="723" y="396"/>
                  <a:pt x="723" y="462"/>
                </a:cubicBezTo>
                <a:cubicBezTo>
                  <a:pt x="723" y="583"/>
                  <a:pt x="624" y="681"/>
                  <a:pt x="502" y="681"/>
                </a:cubicBezTo>
                <a:cubicBezTo>
                  <a:pt x="379" y="681"/>
                  <a:pt x="280" y="583"/>
                  <a:pt x="280" y="462"/>
                </a:cubicBezTo>
                <a:cubicBezTo>
                  <a:pt x="280" y="445"/>
                  <a:pt x="280" y="445"/>
                  <a:pt x="280" y="445"/>
                </a:cubicBezTo>
                <a:cubicBezTo>
                  <a:pt x="416" y="445"/>
                  <a:pt x="416" y="445"/>
                  <a:pt x="416" y="445"/>
                </a:cubicBezTo>
                <a:cubicBezTo>
                  <a:pt x="417" y="428"/>
                  <a:pt x="418" y="410"/>
                  <a:pt x="420" y="394"/>
                </a:cubicBezTo>
                <a:cubicBezTo>
                  <a:pt x="421" y="384"/>
                  <a:pt x="429" y="378"/>
                  <a:pt x="438" y="379"/>
                </a:cubicBezTo>
                <a:cubicBezTo>
                  <a:pt x="447" y="380"/>
                  <a:pt x="454" y="388"/>
                  <a:pt x="453" y="397"/>
                </a:cubicBezTo>
                <a:cubicBezTo>
                  <a:pt x="453" y="397"/>
                  <a:pt x="453" y="397"/>
                  <a:pt x="453" y="397"/>
                </a:cubicBezTo>
                <a:cubicBezTo>
                  <a:pt x="451" y="413"/>
                  <a:pt x="450" y="429"/>
                  <a:pt x="450" y="445"/>
                </a:cubicBezTo>
                <a:cubicBezTo>
                  <a:pt x="554" y="445"/>
                  <a:pt x="554" y="445"/>
                  <a:pt x="554" y="445"/>
                </a:cubicBezTo>
                <a:cubicBezTo>
                  <a:pt x="553" y="411"/>
                  <a:pt x="549" y="379"/>
                  <a:pt x="542" y="352"/>
                </a:cubicBezTo>
                <a:cubicBezTo>
                  <a:pt x="540" y="343"/>
                  <a:pt x="546" y="334"/>
                  <a:pt x="555" y="332"/>
                </a:cubicBezTo>
                <a:cubicBezTo>
                  <a:pt x="564" y="330"/>
                  <a:pt x="573" y="335"/>
                  <a:pt x="575" y="344"/>
                </a:cubicBezTo>
                <a:cubicBezTo>
                  <a:pt x="582" y="374"/>
                  <a:pt x="586" y="409"/>
                  <a:pt x="587" y="445"/>
                </a:cubicBezTo>
                <a:close/>
                <a:moveTo>
                  <a:pt x="554" y="479"/>
                </a:moveTo>
                <a:cubicBezTo>
                  <a:pt x="450" y="479"/>
                  <a:pt x="450" y="479"/>
                  <a:pt x="450" y="479"/>
                </a:cubicBezTo>
                <a:cubicBezTo>
                  <a:pt x="452" y="574"/>
                  <a:pt x="479" y="648"/>
                  <a:pt x="502" y="648"/>
                </a:cubicBezTo>
                <a:cubicBezTo>
                  <a:pt x="524" y="648"/>
                  <a:pt x="551" y="574"/>
                  <a:pt x="554" y="479"/>
                </a:cubicBezTo>
                <a:close/>
                <a:moveTo>
                  <a:pt x="416" y="479"/>
                </a:moveTo>
                <a:cubicBezTo>
                  <a:pt x="314" y="479"/>
                  <a:pt x="314" y="479"/>
                  <a:pt x="314" y="479"/>
                </a:cubicBezTo>
                <a:cubicBezTo>
                  <a:pt x="321" y="556"/>
                  <a:pt x="376" y="620"/>
                  <a:pt x="450" y="641"/>
                </a:cubicBezTo>
                <a:cubicBezTo>
                  <a:pt x="430" y="604"/>
                  <a:pt x="418" y="545"/>
                  <a:pt x="416" y="479"/>
                </a:cubicBezTo>
                <a:close/>
                <a:moveTo>
                  <a:pt x="244" y="7"/>
                </a:moveTo>
                <a:cubicBezTo>
                  <a:pt x="456" y="128"/>
                  <a:pt x="456" y="128"/>
                  <a:pt x="456" y="128"/>
                </a:cubicBezTo>
                <a:cubicBezTo>
                  <a:pt x="621" y="33"/>
                  <a:pt x="621" y="33"/>
                  <a:pt x="621" y="33"/>
                </a:cubicBezTo>
                <a:cubicBezTo>
                  <a:pt x="661" y="11"/>
                  <a:pt x="712" y="25"/>
                  <a:pt x="734" y="65"/>
                </a:cubicBezTo>
                <a:cubicBezTo>
                  <a:pt x="756" y="105"/>
                  <a:pt x="743" y="154"/>
                  <a:pt x="704" y="177"/>
                </a:cubicBezTo>
                <a:cubicBezTo>
                  <a:pt x="183" y="478"/>
                  <a:pt x="183" y="478"/>
                  <a:pt x="183" y="478"/>
                </a:cubicBezTo>
                <a:cubicBezTo>
                  <a:pt x="176" y="482"/>
                  <a:pt x="169" y="481"/>
                  <a:pt x="163" y="476"/>
                </a:cubicBezTo>
                <a:cubicBezTo>
                  <a:pt x="16" y="349"/>
                  <a:pt x="16" y="349"/>
                  <a:pt x="16" y="349"/>
                </a:cubicBezTo>
                <a:cubicBezTo>
                  <a:pt x="0" y="336"/>
                  <a:pt x="2" y="313"/>
                  <a:pt x="20" y="303"/>
                </a:cubicBezTo>
                <a:cubicBezTo>
                  <a:pt x="78" y="269"/>
                  <a:pt x="78" y="269"/>
                  <a:pt x="78" y="269"/>
                </a:cubicBezTo>
                <a:cubicBezTo>
                  <a:pt x="82" y="267"/>
                  <a:pt x="87" y="266"/>
                  <a:pt x="91" y="267"/>
                </a:cubicBezTo>
                <a:cubicBezTo>
                  <a:pt x="176" y="290"/>
                  <a:pt x="176" y="290"/>
                  <a:pt x="176" y="290"/>
                </a:cubicBezTo>
                <a:cubicBezTo>
                  <a:pt x="281" y="229"/>
                  <a:pt x="281" y="229"/>
                  <a:pt x="281" y="229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20" y="73"/>
                  <a:pt x="123" y="51"/>
                  <a:pt x="140" y="41"/>
                </a:cubicBezTo>
                <a:cubicBezTo>
                  <a:pt x="199" y="7"/>
                  <a:pt x="199" y="7"/>
                  <a:pt x="199" y="7"/>
                </a:cubicBezTo>
                <a:cubicBezTo>
                  <a:pt x="212" y="0"/>
                  <a:pt x="231" y="0"/>
                  <a:pt x="244" y="7"/>
                </a:cubicBezTo>
                <a:close/>
                <a:moveTo>
                  <a:pt x="89" y="301"/>
                </a:moveTo>
                <a:cubicBezTo>
                  <a:pt x="43" y="328"/>
                  <a:pt x="43" y="328"/>
                  <a:pt x="43" y="328"/>
                </a:cubicBezTo>
                <a:cubicBezTo>
                  <a:pt x="176" y="444"/>
                  <a:pt x="176" y="444"/>
                  <a:pt x="176" y="444"/>
                </a:cubicBezTo>
                <a:cubicBezTo>
                  <a:pt x="687" y="148"/>
                  <a:pt x="687" y="148"/>
                  <a:pt x="687" y="148"/>
                </a:cubicBezTo>
                <a:cubicBezTo>
                  <a:pt x="711" y="134"/>
                  <a:pt x="719" y="103"/>
                  <a:pt x="704" y="80"/>
                </a:cubicBezTo>
                <a:cubicBezTo>
                  <a:pt x="690" y="57"/>
                  <a:pt x="661" y="49"/>
                  <a:pt x="637" y="62"/>
                </a:cubicBezTo>
                <a:cubicBezTo>
                  <a:pt x="464" y="162"/>
                  <a:pt x="464" y="162"/>
                  <a:pt x="464" y="162"/>
                </a:cubicBezTo>
                <a:cubicBezTo>
                  <a:pt x="459" y="165"/>
                  <a:pt x="453" y="165"/>
                  <a:pt x="448" y="162"/>
                </a:cubicBezTo>
                <a:cubicBezTo>
                  <a:pt x="227" y="36"/>
                  <a:pt x="227" y="36"/>
                  <a:pt x="227" y="36"/>
                </a:cubicBezTo>
                <a:cubicBezTo>
                  <a:pt x="225" y="34"/>
                  <a:pt x="218" y="34"/>
                  <a:pt x="215" y="36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321" y="220"/>
                  <a:pt x="321" y="220"/>
                  <a:pt x="321" y="220"/>
                </a:cubicBezTo>
                <a:cubicBezTo>
                  <a:pt x="327" y="227"/>
                  <a:pt x="327" y="237"/>
                  <a:pt x="321" y="244"/>
                </a:cubicBezTo>
                <a:cubicBezTo>
                  <a:pt x="320" y="245"/>
                  <a:pt x="319" y="246"/>
                  <a:pt x="317" y="247"/>
                </a:cubicBezTo>
                <a:cubicBezTo>
                  <a:pt x="187" y="322"/>
                  <a:pt x="187" y="322"/>
                  <a:pt x="187" y="322"/>
                </a:cubicBezTo>
                <a:cubicBezTo>
                  <a:pt x="183" y="324"/>
                  <a:pt x="178" y="325"/>
                  <a:pt x="174" y="324"/>
                </a:cubicBezTo>
                <a:cubicBezTo>
                  <a:pt x="89" y="301"/>
                  <a:pt x="89" y="301"/>
                  <a:pt x="89" y="301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107844" y="3326959"/>
            <a:ext cx="1033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here.You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can change it as you want. 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40" name="Freeform 21"/>
          <p:cNvSpPr>
            <a:spLocks noEditPoints="1"/>
          </p:cNvSpPr>
          <p:nvPr/>
        </p:nvSpPr>
        <p:spPr bwMode="auto">
          <a:xfrm>
            <a:off x="5074199" y="4186681"/>
            <a:ext cx="369351" cy="410466"/>
          </a:xfrm>
          <a:custGeom>
            <a:avLst/>
            <a:gdLst>
              <a:gd name="T0" fmla="*/ 467 w 600"/>
              <a:gd name="T1" fmla="*/ 533 h 666"/>
              <a:gd name="T2" fmla="*/ 467 w 600"/>
              <a:gd name="T3" fmla="*/ 66 h 666"/>
              <a:gd name="T4" fmla="*/ 400 w 600"/>
              <a:gd name="T5" fmla="*/ 66 h 666"/>
              <a:gd name="T6" fmla="*/ 400 w 600"/>
              <a:gd name="T7" fmla="*/ 33 h 666"/>
              <a:gd name="T8" fmla="*/ 467 w 600"/>
              <a:gd name="T9" fmla="*/ 33 h 666"/>
              <a:gd name="T10" fmla="*/ 500 w 600"/>
              <a:gd name="T11" fmla="*/ 66 h 666"/>
              <a:gd name="T12" fmla="*/ 500 w 600"/>
              <a:gd name="T13" fmla="*/ 533 h 666"/>
              <a:gd name="T14" fmla="*/ 467 w 600"/>
              <a:gd name="T15" fmla="*/ 566 h 666"/>
              <a:gd name="T16" fmla="*/ 33 w 600"/>
              <a:gd name="T17" fmla="*/ 566 h 666"/>
              <a:gd name="T18" fmla="*/ 0 w 600"/>
              <a:gd name="T19" fmla="*/ 533 h 666"/>
              <a:gd name="T20" fmla="*/ 0 w 600"/>
              <a:gd name="T21" fmla="*/ 66 h 666"/>
              <a:gd name="T22" fmla="*/ 33 w 600"/>
              <a:gd name="T23" fmla="*/ 33 h 666"/>
              <a:gd name="T24" fmla="*/ 100 w 600"/>
              <a:gd name="T25" fmla="*/ 33 h 666"/>
              <a:gd name="T26" fmla="*/ 100 w 600"/>
              <a:gd name="T27" fmla="*/ 66 h 666"/>
              <a:gd name="T28" fmla="*/ 33 w 600"/>
              <a:gd name="T29" fmla="*/ 66 h 666"/>
              <a:gd name="T30" fmla="*/ 33 w 600"/>
              <a:gd name="T31" fmla="*/ 533 h 666"/>
              <a:gd name="T32" fmla="*/ 467 w 600"/>
              <a:gd name="T33" fmla="*/ 533 h 666"/>
              <a:gd name="T34" fmla="*/ 564 w 600"/>
              <a:gd name="T35" fmla="*/ 166 h 666"/>
              <a:gd name="T36" fmla="*/ 533 w 600"/>
              <a:gd name="T37" fmla="*/ 166 h 666"/>
              <a:gd name="T38" fmla="*/ 533 w 600"/>
              <a:gd name="T39" fmla="*/ 133 h 666"/>
              <a:gd name="T40" fmla="*/ 567 w 600"/>
              <a:gd name="T41" fmla="*/ 133 h 666"/>
              <a:gd name="T42" fmla="*/ 600 w 600"/>
              <a:gd name="T43" fmla="*/ 166 h 666"/>
              <a:gd name="T44" fmla="*/ 600 w 600"/>
              <a:gd name="T45" fmla="*/ 633 h 666"/>
              <a:gd name="T46" fmla="*/ 567 w 600"/>
              <a:gd name="T47" fmla="*/ 666 h 666"/>
              <a:gd name="T48" fmla="*/ 133 w 600"/>
              <a:gd name="T49" fmla="*/ 666 h 666"/>
              <a:gd name="T50" fmla="*/ 100 w 600"/>
              <a:gd name="T51" fmla="*/ 633 h 666"/>
              <a:gd name="T52" fmla="*/ 100 w 600"/>
              <a:gd name="T53" fmla="*/ 633 h 666"/>
              <a:gd name="T54" fmla="*/ 100 w 600"/>
              <a:gd name="T55" fmla="*/ 600 h 666"/>
              <a:gd name="T56" fmla="*/ 133 w 600"/>
              <a:gd name="T57" fmla="*/ 600 h 666"/>
              <a:gd name="T58" fmla="*/ 133 w 600"/>
              <a:gd name="T59" fmla="*/ 633 h 666"/>
              <a:gd name="T60" fmla="*/ 567 w 600"/>
              <a:gd name="T61" fmla="*/ 633 h 666"/>
              <a:gd name="T62" fmla="*/ 567 w 600"/>
              <a:gd name="T63" fmla="*/ 455 h 666"/>
              <a:gd name="T64" fmla="*/ 567 w 600"/>
              <a:gd name="T65" fmla="*/ 166 h 666"/>
              <a:gd name="T66" fmla="*/ 564 w 600"/>
              <a:gd name="T67" fmla="*/ 166 h 666"/>
              <a:gd name="T68" fmla="*/ 133 w 600"/>
              <a:gd name="T69" fmla="*/ 200 h 666"/>
              <a:gd name="T70" fmla="*/ 367 w 600"/>
              <a:gd name="T71" fmla="*/ 200 h 666"/>
              <a:gd name="T72" fmla="*/ 367 w 600"/>
              <a:gd name="T73" fmla="*/ 233 h 666"/>
              <a:gd name="T74" fmla="*/ 133 w 600"/>
              <a:gd name="T75" fmla="*/ 233 h 666"/>
              <a:gd name="T76" fmla="*/ 133 w 600"/>
              <a:gd name="T77" fmla="*/ 200 h 666"/>
              <a:gd name="T78" fmla="*/ 133 w 600"/>
              <a:gd name="T79" fmla="*/ 300 h 666"/>
              <a:gd name="T80" fmla="*/ 300 w 600"/>
              <a:gd name="T81" fmla="*/ 300 h 666"/>
              <a:gd name="T82" fmla="*/ 300 w 600"/>
              <a:gd name="T83" fmla="*/ 333 h 666"/>
              <a:gd name="T84" fmla="*/ 133 w 600"/>
              <a:gd name="T85" fmla="*/ 333 h 666"/>
              <a:gd name="T86" fmla="*/ 133 w 600"/>
              <a:gd name="T87" fmla="*/ 300 h 666"/>
              <a:gd name="T88" fmla="*/ 133 w 600"/>
              <a:gd name="T89" fmla="*/ 33 h 666"/>
              <a:gd name="T90" fmla="*/ 167 w 600"/>
              <a:gd name="T91" fmla="*/ 0 h 666"/>
              <a:gd name="T92" fmla="*/ 333 w 600"/>
              <a:gd name="T93" fmla="*/ 0 h 666"/>
              <a:gd name="T94" fmla="*/ 367 w 600"/>
              <a:gd name="T95" fmla="*/ 33 h 666"/>
              <a:gd name="T96" fmla="*/ 367 w 600"/>
              <a:gd name="T97" fmla="*/ 66 h 666"/>
              <a:gd name="T98" fmla="*/ 333 w 600"/>
              <a:gd name="T99" fmla="*/ 100 h 666"/>
              <a:gd name="T100" fmla="*/ 333 w 600"/>
              <a:gd name="T101" fmla="*/ 100 h 666"/>
              <a:gd name="T102" fmla="*/ 167 w 600"/>
              <a:gd name="T103" fmla="*/ 100 h 666"/>
              <a:gd name="T104" fmla="*/ 133 w 600"/>
              <a:gd name="T105" fmla="*/ 66 h 666"/>
              <a:gd name="T106" fmla="*/ 133 w 600"/>
              <a:gd name="T107" fmla="*/ 33 h 666"/>
              <a:gd name="T108" fmla="*/ 167 w 600"/>
              <a:gd name="T109" fmla="*/ 66 h 666"/>
              <a:gd name="T110" fmla="*/ 333 w 600"/>
              <a:gd name="T111" fmla="*/ 66 h 666"/>
              <a:gd name="T112" fmla="*/ 333 w 600"/>
              <a:gd name="T113" fmla="*/ 33 h 666"/>
              <a:gd name="T114" fmla="*/ 167 w 600"/>
              <a:gd name="T115" fmla="*/ 33 h 666"/>
              <a:gd name="T116" fmla="*/ 167 w 600"/>
              <a:gd name="T117" fmla="*/ 66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00" h="666">
                <a:moveTo>
                  <a:pt x="467" y="533"/>
                </a:moveTo>
                <a:cubicBezTo>
                  <a:pt x="467" y="533"/>
                  <a:pt x="467" y="66"/>
                  <a:pt x="467" y="66"/>
                </a:cubicBezTo>
                <a:cubicBezTo>
                  <a:pt x="400" y="66"/>
                  <a:pt x="400" y="66"/>
                  <a:pt x="400" y="66"/>
                </a:cubicBezTo>
                <a:cubicBezTo>
                  <a:pt x="400" y="33"/>
                  <a:pt x="400" y="33"/>
                  <a:pt x="400" y="33"/>
                </a:cubicBezTo>
                <a:cubicBezTo>
                  <a:pt x="467" y="33"/>
                  <a:pt x="467" y="33"/>
                  <a:pt x="467" y="33"/>
                </a:cubicBezTo>
                <a:cubicBezTo>
                  <a:pt x="485" y="33"/>
                  <a:pt x="500" y="48"/>
                  <a:pt x="500" y="66"/>
                </a:cubicBezTo>
                <a:cubicBezTo>
                  <a:pt x="500" y="533"/>
                  <a:pt x="500" y="533"/>
                  <a:pt x="500" y="533"/>
                </a:cubicBezTo>
                <a:cubicBezTo>
                  <a:pt x="500" y="551"/>
                  <a:pt x="485" y="566"/>
                  <a:pt x="467" y="566"/>
                </a:cubicBezTo>
                <a:cubicBezTo>
                  <a:pt x="33" y="566"/>
                  <a:pt x="33" y="566"/>
                  <a:pt x="33" y="566"/>
                </a:cubicBezTo>
                <a:cubicBezTo>
                  <a:pt x="15" y="566"/>
                  <a:pt x="0" y="551"/>
                  <a:pt x="0" y="533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8"/>
                  <a:pt x="15" y="33"/>
                  <a:pt x="33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533"/>
                  <a:pt x="33" y="533"/>
                  <a:pt x="33" y="533"/>
                </a:cubicBezTo>
                <a:lnTo>
                  <a:pt x="467" y="533"/>
                </a:lnTo>
                <a:close/>
                <a:moveTo>
                  <a:pt x="564" y="166"/>
                </a:moveTo>
                <a:cubicBezTo>
                  <a:pt x="533" y="166"/>
                  <a:pt x="533" y="166"/>
                  <a:pt x="533" y="166"/>
                </a:cubicBezTo>
                <a:cubicBezTo>
                  <a:pt x="533" y="133"/>
                  <a:pt x="533" y="133"/>
                  <a:pt x="533" y="133"/>
                </a:cubicBezTo>
                <a:cubicBezTo>
                  <a:pt x="567" y="133"/>
                  <a:pt x="567" y="133"/>
                  <a:pt x="567" y="133"/>
                </a:cubicBezTo>
                <a:cubicBezTo>
                  <a:pt x="585" y="133"/>
                  <a:pt x="600" y="148"/>
                  <a:pt x="600" y="166"/>
                </a:cubicBezTo>
                <a:cubicBezTo>
                  <a:pt x="600" y="633"/>
                  <a:pt x="600" y="633"/>
                  <a:pt x="600" y="633"/>
                </a:cubicBezTo>
                <a:cubicBezTo>
                  <a:pt x="600" y="651"/>
                  <a:pt x="585" y="666"/>
                  <a:pt x="567" y="666"/>
                </a:cubicBezTo>
                <a:cubicBezTo>
                  <a:pt x="133" y="666"/>
                  <a:pt x="133" y="666"/>
                  <a:pt x="133" y="666"/>
                </a:cubicBezTo>
                <a:cubicBezTo>
                  <a:pt x="115" y="666"/>
                  <a:pt x="100" y="652"/>
                  <a:pt x="100" y="633"/>
                </a:cubicBezTo>
                <a:cubicBezTo>
                  <a:pt x="100" y="633"/>
                  <a:pt x="100" y="633"/>
                  <a:pt x="100" y="633"/>
                </a:cubicBezTo>
                <a:cubicBezTo>
                  <a:pt x="100" y="600"/>
                  <a:pt x="100" y="600"/>
                  <a:pt x="100" y="600"/>
                </a:cubicBezTo>
                <a:cubicBezTo>
                  <a:pt x="133" y="600"/>
                  <a:pt x="133" y="600"/>
                  <a:pt x="133" y="600"/>
                </a:cubicBezTo>
                <a:cubicBezTo>
                  <a:pt x="133" y="633"/>
                  <a:pt x="133" y="633"/>
                  <a:pt x="133" y="633"/>
                </a:cubicBezTo>
                <a:cubicBezTo>
                  <a:pt x="567" y="633"/>
                  <a:pt x="567" y="633"/>
                  <a:pt x="567" y="633"/>
                </a:cubicBezTo>
                <a:cubicBezTo>
                  <a:pt x="567" y="455"/>
                  <a:pt x="567" y="455"/>
                  <a:pt x="567" y="455"/>
                </a:cubicBezTo>
                <a:cubicBezTo>
                  <a:pt x="567" y="323"/>
                  <a:pt x="567" y="166"/>
                  <a:pt x="567" y="166"/>
                </a:cubicBezTo>
                <a:cubicBezTo>
                  <a:pt x="564" y="166"/>
                  <a:pt x="564" y="166"/>
                  <a:pt x="564" y="166"/>
                </a:cubicBezTo>
                <a:close/>
                <a:moveTo>
                  <a:pt x="133" y="200"/>
                </a:moveTo>
                <a:cubicBezTo>
                  <a:pt x="367" y="200"/>
                  <a:pt x="367" y="200"/>
                  <a:pt x="367" y="200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133" y="233"/>
                  <a:pt x="133" y="233"/>
                  <a:pt x="133" y="233"/>
                </a:cubicBezTo>
                <a:lnTo>
                  <a:pt x="133" y="200"/>
                </a:lnTo>
                <a:close/>
                <a:moveTo>
                  <a:pt x="133" y="300"/>
                </a:moveTo>
                <a:cubicBezTo>
                  <a:pt x="300" y="300"/>
                  <a:pt x="300" y="300"/>
                  <a:pt x="300" y="300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133" y="333"/>
                  <a:pt x="133" y="333"/>
                  <a:pt x="133" y="333"/>
                </a:cubicBezTo>
                <a:lnTo>
                  <a:pt x="133" y="300"/>
                </a:lnTo>
                <a:close/>
                <a:moveTo>
                  <a:pt x="133" y="33"/>
                </a:moveTo>
                <a:cubicBezTo>
                  <a:pt x="133" y="15"/>
                  <a:pt x="148" y="0"/>
                  <a:pt x="167" y="0"/>
                </a:cubicBezTo>
                <a:cubicBezTo>
                  <a:pt x="333" y="0"/>
                  <a:pt x="333" y="0"/>
                  <a:pt x="333" y="0"/>
                </a:cubicBezTo>
                <a:cubicBezTo>
                  <a:pt x="352" y="0"/>
                  <a:pt x="367" y="15"/>
                  <a:pt x="367" y="33"/>
                </a:cubicBezTo>
                <a:cubicBezTo>
                  <a:pt x="367" y="66"/>
                  <a:pt x="367" y="66"/>
                  <a:pt x="367" y="66"/>
                </a:cubicBezTo>
                <a:cubicBezTo>
                  <a:pt x="367" y="85"/>
                  <a:pt x="352" y="100"/>
                  <a:pt x="333" y="100"/>
                </a:cubicBezTo>
                <a:cubicBezTo>
                  <a:pt x="333" y="100"/>
                  <a:pt x="333" y="100"/>
                  <a:pt x="333" y="100"/>
                </a:cubicBezTo>
                <a:cubicBezTo>
                  <a:pt x="167" y="100"/>
                  <a:pt x="167" y="100"/>
                  <a:pt x="167" y="100"/>
                </a:cubicBezTo>
                <a:cubicBezTo>
                  <a:pt x="148" y="100"/>
                  <a:pt x="133" y="85"/>
                  <a:pt x="133" y="66"/>
                </a:cubicBezTo>
                <a:lnTo>
                  <a:pt x="133" y="33"/>
                </a:lnTo>
                <a:close/>
                <a:moveTo>
                  <a:pt x="167" y="66"/>
                </a:moveTo>
                <a:cubicBezTo>
                  <a:pt x="333" y="66"/>
                  <a:pt x="333" y="66"/>
                  <a:pt x="333" y="66"/>
                </a:cubicBezTo>
                <a:cubicBezTo>
                  <a:pt x="333" y="33"/>
                  <a:pt x="333" y="33"/>
                  <a:pt x="333" y="33"/>
                </a:cubicBezTo>
                <a:cubicBezTo>
                  <a:pt x="167" y="33"/>
                  <a:pt x="167" y="33"/>
                  <a:pt x="167" y="33"/>
                </a:cubicBezTo>
                <a:lnTo>
                  <a:pt x="167" y="66"/>
                </a:ln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31176" y="4640421"/>
            <a:ext cx="1033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42" name="Freeform 25"/>
          <p:cNvSpPr>
            <a:spLocks noEditPoints="1"/>
          </p:cNvSpPr>
          <p:nvPr/>
        </p:nvSpPr>
        <p:spPr bwMode="auto">
          <a:xfrm>
            <a:off x="6122938" y="3830362"/>
            <a:ext cx="409168" cy="410466"/>
          </a:xfrm>
          <a:custGeom>
            <a:avLst/>
            <a:gdLst>
              <a:gd name="T0" fmla="*/ 581 w 706"/>
              <a:gd name="T1" fmla="*/ 197 h 707"/>
              <a:gd name="T2" fmla="*/ 514 w 706"/>
              <a:gd name="T3" fmla="*/ 73 h 707"/>
              <a:gd name="T4" fmla="*/ 469 w 706"/>
              <a:gd name="T5" fmla="*/ 47 h 707"/>
              <a:gd name="T6" fmla="*/ 353 w 706"/>
              <a:gd name="T7" fmla="*/ 96 h 707"/>
              <a:gd name="T8" fmla="*/ 191 w 706"/>
              <a:gd name="T9" fmla="*/ 69 h 707"/>
              <a:gd name="T10" fmla="*/ 67 w 706"/>
              <a:gd name="T11" fmla="*/ 192 h 707"/>
              <a:gd name="T12" fmla="*/ 95 w 706"/>
              <a:gd name="T13" fmla="*/ 353 h 707"/>
              <a:gd name="T14" fmla="*/ 67 w 706"/>
              <a:gd name="T15" fmla="*/ 516 h 707"/>
              <a:gd name="T16" fmla="*/ 191 w 706"/>
              <a:gd name="T17" fmla="*/ 640 h 707"/>
              <a:gd name="T18" fmla="*/ 353 w 706"/>
              <a:gd name="T19" fmla="*/ 612 h 707"/>
              <a:gd name="T20" fmla="*/ 515 w 706"/>
              <a:gd name="T21" fmla="*/ 640 h 707"/>
              <a:gd name="T22" fmla="*/ 639 w 706"/>
              <a:gd name="T23" fmla="*/ 516 h 707"/>
              <a:gd name="T24" fmla="*/ 611 w 706"/>
              <a:gd name="T25" fmla="*/ 353 h 707"/>
              <a:gd name="T26" fmla="*/ 640 w 706"/>
              <a:gd name="T27" fmla="*/ 194 h 707"/>
              <a:gd name="T28" fmla="*/ 702 w 706"/>
              <a:gd name="T29" fmla="*/ 258 h 707"/>
              <a:gd name="T30" fmla="*/ 645 w 706"/>
              <a:gd name="T31" fmla="*/ 353 h 707"/>
              <a:gd name="T32" fmla="*/ 702 w 706"/>
              <a:gd name="T33" fmla="*/ 450 h 707"/>
              <a:gd name="T34" fmla="*/ 628 w 706"/>
              <a:gd name="T35" fmla="*/ 548 h 707"/>
              <a:gd name="T36" fmla="*/ 547 w 706"/>
              <a:gd name="T37" fmla="*/ 629 h 707"/>
              <a:gd name="T38" fmla="*/ 449 w 706"/>
              <a:gd name="T39" fmla="*/ 703 h 707"/>
              <a:gd name="T40" fmla="*/ 353 w 706"/>
              <a:gd name="T41" fmla="*/ 646 h 707"/>
              <a:gd name="T42" fmla="*/ 257 w 706"/>
              <a:gd name="T43" fmla="*/ 703 h 707"/>
              <a:gd name="T44" fmla="*/ 159 w 706"/>
              <a:gd name="T45" fmla="*/ 629 h 707"/>
              <a:gd name="T46" fmla="*/ 78 w 706"/>
              <a:gd name="T47" fmla="*/ 548 h 707"/>
              <a:gd name="T48" fmla="*/ 4 w 706"/>
              <a:gd name="T49" fmla="*/ 450 h 707"/>
              <a:gd name="T50" fmla="*/ 61 w 706"/>
              <a:gd name="T51" fmla="*/ 354 h 707"/>
              <a:gd name="T52" fmla="*/ 4 w 706"/>
              <a:gd name="T53" fmla="*/ 258 h 707"/>
              <a:gd name="T54" fmla="*/ 78 w 706"/>
              <a:gd name="T55" fmla="*/ 161 h 707"/>
              <a:gd name="T56" fmla="*/ 159 w 706"/>
              <a:gd name="T57" fmla="*/ 79 h 707"/>
              <a:gd name="T58" fmla="*/ 257 w 706"/>
              <a:gd name="T59" fmla="*/ 5 h 707"/>
              <a:gd name="T60" fmla="*/ 353 w 706"/>
              <a:gd name="T61" fmla="*/ 62 h 707"/>
              <a:gd name="T62" fmla="*/ 451 w 706"/>
              <a:gd name="T63" fmla="*/ 6 h 707"/>
              <a:gd name="T64" fmla="*/ 464 w 706"/>
              <a:gd name="T65" fmla="*/ 10 h 707"/>
              <a:gd name="T66" fmla="*/ 509 w 706"/>
              <a:gd name="T67" fmla="*/ 29 h 707"/>
              <a:gd name="T68" fmla="*/ 545 w 706"/>
              <a:gd name="T69" fmla="*/ 84 h 707"/>
              <a:gd name="T70" fmla="*/ 623 w 706"/>
              <a:gd name="T71" fmla="*/ 162 h 707"/>
              <a:gd name="T72" fmla="*/ 640 w 706"/>
              <a:gd name="T73" fmla="*/ 159 h 707"/>
              <a:gd name="T74" fmla="*/ 702 w 706"/>
              <a:gd name="T75" fmla="*/ 258 h 707"/>
              <a:gd name="T76" fmla="*/ 203 w 706"/>
              <a:gd name="T77" fmla="*/ 362 h 707"/>
              <a:gd name="T78" fmla="*/ 520 w 706"/>
              <a:gd name="T79" fmla="*/ 362 h 707"/>
              <a:gd name="T80" fmla="*/ 468 w 706"/>
              <a:gd name="T81" fmla="*/ 268 h 707"/>
              <a:gd name="T82" fmla="*/ 433 w 706"/>
              <a:gd name="T83" fmla="*/ 465 h 707"/>
              <a:gd name="T84" fmla="*/ 290 w 706"/>
              <a:gd name="T85" fmla="*/ 260 h 707"/>
              <a:gd name="T86" fmla="*/ 432 w 706"/>
              <a:gd name="T87" fmla="*/ 238 h 707"/>
              <a:gd name="T88" fmla="*/ 361 w 706"/>
              <a:gd name="T89" fmla="*/ 204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06" h="707">
                <a:moveTo>
                  <a:pt x="635" y="193"/>
                </a:moveTo>
                <a:cubicBezTo>
                  <a:pt x="617" y="200"/>
                  <a:pt x="599" y="201"/>
                  <a:pt x="581" y="197"/>
                </a:cubicBezTo>
                <a:cubicBezTo>
                  <a:pt x="530" y="185"/>
                  <a:pt x="499" y="135"/>
                  <a:pt x="510" y="85"/>
                </a:cubicBezTo>
                <a:cubicBezTo>
                  <a:pt x="511" y="81"/>
                  <a:pt x="512" y="77"/>
                  <a:pt x="514" y="73"/>
                </a:cubicBezTo>
                <a:cubicBezTo>
                  <a:pt x="515" y="69"/>
                  <a:pt x="515" y="68"/>
                  <a:pt x="511" y="66"/>
                </a:cubicBezTo>
                <a:cubicBezTo>
                  <a:pt x="497" y="60"/>
                  <a:pt x="483" y="53"/>
                  <a:pt x="469" y="47"/>
                </a:cubicBezTo>
                <a:cubicBezTo>
                  <a:pt x="460" y="43"/>
                  <a:pt x="450" y="40"/>
                  <a:pt x="441" y="37"/>
                </a:cubicBezTo>
                <a:cubicBezTo>
                  <a:pt x="423" y="75"/>
                  <a:pt x="394" y="96"/>
                  <a:pt x="353" y="96"/>
                </a:cubicBezTo>
                <a:cubicBezTo>
                  <a:pt x="312" y="96"/>
                  <a:pt x="283" y="74"/>
                  <a:pt x="266" y="38"/>
                </a:cubicBezTo>
                <a:cubicBezTo>
                  <a:pt x="239" y="45"/>
                  <a:pt x="214" y="55"/>
                  <a:pt x="191" y="69"/>
                </a:cubicBezTo>
                <a:cubicBezTo>
                  <a:pt x="204" y="107"/>
                  <a:pt x="199" y="142"/>
                  <a:pt x="170" y="172"/>
                </a:cubicBezTo>
                <a:cubicBezTo>
                  <a:pt x="141" y="201"/>
                  <a:pt x="106" y="206"/>
                  <a:pt x="67" y="192"/>
                </a:cubicBezTo>
                <a:cubicBezTo>
                  <a:pt x="54" y="216"/>
                  <a:pt x="43" y="241"/>
                  <a:pt x="36" y="267"/>
                </a:cubicBezTo>
                <a:cubicBezTo>
                  <a:pt x="73" y="284"/>
                  <a:pt x="94" y="313"/>
                  <a:pt x="95" y="353"/>
                </a:cubicBezTo>
                <a:cubicBezTo>
                  <a:pt x="95" y="395"/>
                  <a:pt x="73" y="424"/>
                  <a:pt x="36" y="442"/>
                </a:cubicBezTo>
                <a:cubicBezTo>
                  <a:pt x="43" y="468"/>
                  <a:pt x="54" y="493"/>
                  <a:pt x="67" y="516"/>
                </a:cubicBezTo>
                <a:cubicBezTo>
                  <a:pt x="105" y="503"/>
                  <a:pt x="139" y="507"/>
                  <a:pt x="168" y="534"/>
                </a:cubicBezTo>
                <a:cubicBezTo>
                  <a:pt x="199" y="564"/>
                  <a:pt x="205" y="600"/>
                  <a:pt x="191" y="640"/>
                </a:cubicBezTo>
                <a:cubicBezTo>
                  <a:pt x="214" y="653"/>
                  <a:pt x="239" y="664"/>
                  <a:pt x="266" y="671"/>
                </a:cubicBezTo>
                <a:cubicBezTo>
                  <a:pt x="284" y="634"/>
                  <a:pt x="312" y="612"/>
                  <a:pt x="353" y="612"/>
                </a:cubicBezTo>
                <a:cubicBezTo>
                  <a:pt x="394" y="612"/>
                  <a:pt x="423" y="634"/>
                  <a:pt x="440" y="671"/>
                </a:cubicBezTo>
                <a:cubicBezTo>
                  <a:pt x="467" y="664"/>
                  <a:pt x="492" y="653"/>
                  <a:pt x="515" y="640"/>
                </a:cubicBezTo>
                <a:cubicBezTo>
                  <a:pt x="501" y="601"/>
                  <a:pt x="507" y="566"/>
                  <a:pt x="536" y="537"/>
                </a:cubicBezTo>
                <a:cubicBezTo>
                  <a:pt x="565" y="508"/>
                  <a:pt x="600" y="503"/>
                  <a:pt x="639" y="516"/>
                </a:cubicBezTo>
                <a:cubicBezTo>
                  <a:pt x="652" y="493"/>
                  <a:pt x="663" y="468"/>
                  <a:pt x="670" y="442"/>
                </a:cubicBezTo>
                <a:cubicBezTo>
                  <a:pt x="632" y="423"/>
                  <a:pt x="611" y="395"/>
                  <a:pt x="611" y="353"/>
                </a:cubicBezTo>
                <a:cubicBezTo>
                  <a:pt x="612" y="313"/>
                  <a:pt x="633" y="284"/>
                  <a:pt x="670" y="267"/>
                </a:cubicBezTo>
                <a:cubicBezTo>
                  <a:pt x="663" y="241"/>
                  <a:pt x="653" y="217"/>
                  <a:pt x="640" y="194"/>
                </a:cubicBezTo>
                <a:cubicBezTo>
                  <a:pt x="638" y="191"/>
                  <a:pt x="637" y="193"/>
                  <a:pt x="635" y="193"/>
                </a:cubicBezTo>
                <a:close/>
                <a:moveTo>
                  <a:pt x="702" y="258"/>
                </a:moveTo>
                <a:cubicBezTo>
                  <a:pt x="706" y="273"/>
                  <a:pt x="699" y="290"/>
                  <a:pt x="684" y="297"/>
                </a:cubicBezTo>
                <a:cubicBezTo>
                  <a:pt x="657" y="310"/>
                  <a:pt x="645" y="327"/>
                  <a:pt x="645" y="353"/>
                </a:cubicBezTo>
                <a:cubicBezTo>
                  <a:pt x="645" y="380"/>
                  <a:pt x="657" y="398"/>
                  <a:pt x="684" y="412"/>
                </a:cubicBezTo>
                <a:cubicBezTo>
                  <a:pt x="699" y="419"/>
                  <a:pt x="706" y="435"/>
                  <a:pt x="702" y="450"/>
                </a:cubicBezTo>
                <a:cubicBezTo>
                  <a:pt x="694" y="479"/>
                  <a:pt x="683" y="507"/>
                  <a:pt x="668" y="533"/>
                </a:cubicBezTo>
                <a:cubicBezTo>
                  <a:pt x="660" y="547"/>
                  <a:pt x="643" y="553"/>
                  <a:pt x="628" y="548"/>
                </a:cubicBezTo>
                <a:cubicBezTo>
                  <a:pt x="599" y="538"/>
                  <a:pt x="578" y="542"/>
                  <a:pt x="559" y="560"/>
                </a:cubicBezTo>
                <a:cubicBezTo>
                  <a:pt x="541" y="579"/>
                  <a:pt x="537" y="600"/>
                  <a:pt x="547" y="629"/>
                </a:cubicBezTo>
                <a:cubicBezTo>
                  <a:pt x="552" y="644"/>
                  <a:pt x="546" y="661"/>
                  <a:pt x="532" y="669"/>
                </a:cubicBezTo>
                <a:cubicBezTo>
                  <a:pt x="506" y="683"/>
                  <a:pt x="478" y="695"/>
                  <a:pt x="449" y="703"/>
                </a:cubicBezTo>
                <a:cubicBezTo>
                  <a:pt x="434" y="707"/>
                  <a:pt x="417" y="700"/>
                  <a:pt x="410" y="685"/>
                </a:cubicBezTo>
                <a:cubicBezTo>
                  <a:pt x="397" y="658"/>
                  <a:pt x="380" y="646"/>
                  <a:pt x="353" y="646"/>
                </a:cubicBezTo>
                <a:cubicBezTo>
                  <a:pt x="327" y="646"/>
                  <a:pt x="309" y="658"/>
                  <a:pt x="296" y="685"/>
                </a:cubicBezTo>
                <a:cubicBezTo>
                  <a:pt x="289" y="700"/>
                  <a:pt x="272" y="707"/>
                  <a:pt x="257" y="703"/>
                </a:cubicBezTo>
                <a:cubicBezTo>
                  <a:pt x="228" y="695"/>
                  <a:pt x="200" y="684"/>
                  <a:pt x="175" y="669"/>
                </a:cubicBezTo>
                <a:cubicBezTo>
                  <a:pt x="161" y="661"/>
                  <a:pt x="154" y="644"/>
                  <a:pt x="159" y="629"/>
                </a:cubicBezTo>
                <a:cubicBezTo>
                  <a:pt x="170" y="599"/>
                  <a:pt x="165" y="578"/>
                  <a:pt x="145" y="559"/>
                </a:cubicBezTo>
                <a:cubicBezTo>
                  <a:pt x="127" y="541"/>
                  <a:pt x="106" y="538"/>
                  <a:pt x="78" y="548"/>
                </a:cubicBezTo>
                <a:cubicBezTo>
                  <a:pt x="63" y="553"/>
                  <a:pt x="46" y="547"/>
                  <a:pt x="38" y="533"/>
                </a:cubicBezTo>
                <a:cubicBezTo>
                  <a:pt x="24" y="507"/>
                  <a:pt x="12" y="479"/>
                  <a:pt x="4" y="450"/>
                </a:cubicBezTo>
                <a:cubicBezTo>
                  <a:pt x="0" y="435"/>
                  <a:pt x="7" y="419"/>
                  <a:pt x="22" y="412"/>
                </a:cubicBezTo>
                <a:cubicBezTo>
                  <a:pt x="49" y="398"/>
                  <a:pt x="61" y="380"/>
                  <a:pt x="61" y="354"/>
                </a:cubicBezTo>
                <a:cubicBezTo>
                  <a:pt x="61" y="327"/>
                  <a:pt x="49" y="310"/>
                  <a:pt x="22" y="297"/>
                </a:cubicBezTo>
                <a:cubicBezTo>
                  <a:pt x="7" y="290"/>
                  <a:pt x="0" y="273"/>
                  <a:pt x="4" y="258"/>
                </a:cubicBezTo>
                <a:cubicBezTo>
                  <a:pt x="12" y="229"/>
                  <a:pt x="23" y="202"/>
                  <a:pt x="38" y="176"/>
                </a:cubicBezTo>
                <a:cubicBezTo>
                  <a:pt x="46" y="162"/>
                  <a:pt x="63" y="155"/>
                  <a:pt x="78" y="161"/>
                </a:cubicBezTo>
                <a:cubicBezTo>
                  <a:pt x="107" y="171"/>
                  <a:pt x="128" y="167"/>
                  <a:pt x="147" y="148"/>
                </a:cubicBezTo>
                <a:cubicBezTo>
                  <a:pt x="165" y="129"/>
                  <a:pt x="169" y="108"/>
                  <a:pt x="159" y="79"/>
                </a:cubicBezTo>
                <a:cubicBezTo>
                  <a:pt x="154" y="64"/>
                  <a:pt x="160" y="48"/>
                  <a:pt x="174" y="40"/>
                </a:cubicBezTo>
                <a:cubicBezTo>
                  <a:pt x="200" y="25"/>
                  <a:pt x="228" y="13"/>
                  <a:pt x="257" y="5"/>
                </a:cubicBezTo>
                <a:cubicBezTo>
                  <a:pt x="272" y="1"/>
                  <a:pt x="289" y="9"/>
                  <a:pt x="296" y="23"/>
                </a:cubicBezTo>
                <a:cubicBezTo>
                  <a:pt x="309" y="50"/>
                  <a:pt x="326" y="62"/>
                  <a:pt x="353" y="62"/>
                </a:cubicBezTo>
                <a:cubicBezTo>
                  <a:pt x="380" y="62"/>
                  <a:pt x="397" y="50"/>
                  <a:pt x="411" y="23"/>
                </a:cubicBezTo>
                <a:cubicBezTo>
                  <a:pt x="418" y="8"/>
                  <a:pt x="435" y="0"/>
                  <a:pt x="451" y="6"/>
                </a:cubicBezTo>
                <a:cubicBezTo>
                  <a:pt x="453" y="6"/>
                  <a:pt x="455" y="7"/>
                  <a:pt x="458" y="8"/>
                </a:cubicBezTo>
                <a:cubicBezTo>
                  <a:pt x="464" y="10"/>
                  <a:pt x="464" y="10"/>
                  <a:pt x="464" y="10"/>
                </a:cubicBezTo>
                <a:cubicBezTo>
                  <a:pt x="471" y="12"/>
                  <a:pt x="477" y="14"/>
                  <a:pt x="482" y="16"/>
                </a:cubicBezTo>
                <a:cubicBezTo>
                  <a:pt x="490" y="20"/>
                  <a:pt x="496" y="22"/>
                  <a:pt x="509" y="29"/>
                </a:cubicBezTo>
                <a:cubicBezTo>
                  <a:pt x="517" y="32"/>
                  <a:pt x="521" y="34"/>
                  <a:pt x="525" y="36"/>
                </a:cubicBezTo>
                <a:cubicBezTo>
                  <a:pt x="544" y="45"/>
                  <a:pt x="552" y="65"/>
                  <a:pt x="545" y="84"/>
                </a:cubicBezTo>
                <a:cubicBezTo>
                  <a:pt x="533" y="119"/>
                  <a:pt x="552" y="156"/>
                  <a:pt x="588" y="164"/>
                </a:cubicBezTo>
                <a:cubicBezTo>
                  <a:pt x="600" y="167"/>
                  <a:pt x="611" y="166"/>
                  <a:pt x="623" y="162"/>
                </a:cubicBezTo>
                <a:cubicBezTo>
                  <a:pt x="625" y="161"/>
                  <a:pt x="626" y="161"/>
                  <a:pt x="627" y="161"/>
                </a:cubicBezTo>
                <a:cubicBezTo>
                  <a:pt x="631" y="159"/>
                  <a:pt x="635" y="159"/>
                  <a:pt x="640" y="159"/>
                </a:cubicBezTo>
                <a:cubicBezTo>
                  <a:pt x="654" y="160"/>
                  <a:pt x="664" y="168"/>
                  <a:pt x="669" y="178"/>
                </a:cubicBezTo>
                <a:cubicBezTo>
                  <a:pt x="683" y="203"/>
                  <a:pt x="694" y="230"/>
                  <a:pt x="702" y="258"/>
                </a:cubicBezTo>
                <a:close/>
                <a:moveTo>
                  <a:pt x="361" y="204"/>
                </a:moveTo>
                <a:cubicBezTo>
                  <a:pt x="274" y="204"/>
                  <a:pt x="203" y="275"/>
                  <a:pt x="203" y="362"/>
                </a:cubicBezTo>
                <a:cubicBezTo>
                  <a:pt x="203" y="450"/>
                  <a:pt x="274" y="521"/>
                  <a:pt x="361" y="521"/>
                </a:cubicBezTo>
                <a:cubicBezTo>
                  <a:pt x="449" y="521"/>
                  <a:pt x="520" y="450"/>
                  <a:pt x="520" y="362"/>
                </a:cubicBezTo>
                <a:cubicBezTo>
                  <a:pt x="520" y="330"/>
                  <a:pt x="510" y="298"/>
                  <a:pt x="491" y="272"/>
                </a:cubicBezTo>
                <a:cubicBezTo>
                  <a:pt x="486" y="264"/>
                  <a:pt x="476" y="263"/>
                  <a:pt x="468" y="268"/>
                </a:cubicBezTo>
                <a:cubicBezTo>
                  <a:pt x="461" y="273"/>
                  <a:pt x="459" y="284"/>
                  <a:pt x="464" y="291"/>
                </a:cubicBezTo>
                <a:cubicBezTo>
                  <a:pt x="503" y="348"/>
                  <a:pt x="489" y="426"/>
                  <a:pt x="433" y="465"/>
                </a:cubicBezTo>
                <a:cubicBezTo>
                  <a:pt x="376" y="504"/>
                  <a:pt x="298" y="490"/>
                  <a:pt x="259" y="434"/>
                </a:cubicBezTo>
                <a:cubicBezTo>
                  <a:pt x="219" y="377"/>
                  <a:pt x="233" y="299"/>
                  <a:pt x="290" y="260"/>
                </a:cubicBezTo>
                <a:cubicBezTo>
                  <a:pt x="325" y="235"/>
                  <a:pt x="370" y="230"/>
                  <a:pt x="410" y="247"/>
                </a:cubicBezTo>
                <a:cubicBezTo>
                  <a:pt x="418" y="251"/>
                  <a:pt x="428" y="247"/>
                  <a:pt x="432" y="238"/>
                </a:cubicBezTo>
                <a:cubicBezTo>
                  <a:pt x="435" y="230"/>
                  <a:pt x="431" y="220"/>
                  <a:pt x="423" y="216"/>
                </a:cubicBezTo>
                <a:cubicBezTo>
                  <a:pt x="403" y="208"/>
                  <a:pt x="382" y="204"/>
                  <a:pt x="361" y="204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99435" y="4263936"/>
            <a:ext cx="1033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44" name="Freeform 37"/>
          <p:cNvSpPr>
            <a:spLocks noEditPoints="1"/>
          </p:cNvSpPr>
          <p:nvPr/>
        </p:nvSpPr>
        <p:spPr bwMode="auto">
          <a:xfrm>
            <a:off x="7382204" y="3432284"/>
            <a:ext cx="404916" cy="425650"/>
          </a:xfrm>
          <a:custGeom>
            <a:avLst/>
            <a:gdLst>
              <a:gd name="T0" fmla="*/ 19 w 634"/>
              <a:gd name="T1" fmla="*/ 441 h 666"/>
              <a:gd name="T2" fmla="*/ 0 w 634"/>
              <a:gd name="T3" fmla="*/ 499 h 666"/>
              <a:gd name="T4" fmla="*/ 317 w 634"/>
              <a:gd name="T5" fmla="*/ 666 h 666"/>
              <a:gd name="T6" fmla="*/ 634 w 634"/>
              <a:gd name="T7" fmla="*/ 499 h 666"/>
              <a:gd name="T8" fmla="*/ 615 w 634"/>
              <a:gd name="T9" fmla="*/ 440 h 666"/>
              <a:gd name="T10" fmla="*/ 592 w 634"/>
              <a:gd name="T11" fmla="*/ 435 h 666"/>
              <a:gd name="T12" fmla="*/ 587 w 634"/>
              <a:gd name="T13" fmla="*/ 458 h 666"/>
              <a:gd name="T14" fmla="*/ 587 w 634"/>
              <a:gd name="T15" fmla="*/ 459 h 666"/>
              <a:gd name="T16" fmla="*/ 600 w 634"/>
              <a:gd name="T17" fmla="*/ 499 h 666"/>
              <a:gd name="T18" fmla="*/ 317 w 634"/>
              <a:gd name="T19" fmla="*/ 633 h 666"/>
              <a:gd name="T20" fmla="*/ 34 w 634"/>
              <a:gd name="T21" fmla="*/ 499 h 666"/>
              <a:gd name="T22" fmla="*/ 47 w 634"/>
              <a:gd name="T23" fmla="*/ 459 h 666"/>
              <a:gd name="T24" fmla="*/ 42 w 634"/>
              <a:gd name="T25" fmla="*/ 436 h 666"/>
              <a:gd name="T26" fmla="*/ 19 w 634"/>
              <a:gd name="T27" fmla="*/ 441 h 666"/>
              <a:gd name="T28" fmla="*/ 19 w 634"/>
              <a:gd name="T29" fmla="*/ 274 h 666"/>
              <a:gd name="T30" fmla="*/ 0 w 634"/>
              <a:gd name="T31" fmla="*/ 332 h 666"/>
              <a:gd name="T32" fmla="*/ 317 w 634"/>
              <a:gd name="T33" fmla="*/ 500 h 666"/>
              <a:gd name="T34" fmla="*/ 634 w 634"/>
              <a:gd name="T35" fmla="*/ 332 h 666"/>
              <a:gd name="T36" fmla="*/ 615 w 634"/>
              <a:gd name="T37" fmla="*/ 274 h 666"/>
              <a:gd name="T38" fmla="*/ 592 w 634"/>
              <a:gd name="T39" fmla="*/ 269 h 666"/>
              <a:gd name="T40" fmla="*/ 587 w 634"/>
              <a:gd name="T41" fmla="*/ 292 h 666"/>
              <a:gd name="T42" fmla="*/ 587 w 634"/>
              <a:gd name="T43" fmla="*/ 292 h 666"/>
              <a:gd name="T44" fmla="*/ 600 w 634"/>
              <a:gd name="T45" fmla="*/ 332 h 666"/>
              <a:gd name="T46" fmla="*/ 317 w 634"/>
              <a:gd name="T47" fmla="*/ 466 h 666"/>
              <a:gd name="T48" fmla="*/ 34 w 634"/>
              <a:gd name="T49" fmla="*/ 332 h 666"/>
              <a:gd name="T50" fmla="*/ 47 w 634"/>
              <a:gd name="T51" fmla="*/ 293 h 666"/>
              <a:gd name="T52" fmla="*/ 42 w 634"/>
              <a:gd name="T53" fmla="*/ 269 h 666"/>
              <a:gd name="T54" fmla="*/ 19 w 634"/>
              <a:gd name="T55" fmla="*/ 274 h 666"/>
              <a:gd name="T56" fmla="*/ 317 w 634"/>
              <a:gd name="T57" fmla="*/ 333 h 666"/>
              <a:gd name="T58" fmla="*/ 634 w 634"/>
              <a:gd name="T59" fmla="*/ 166 h 666"/>
              <a:gd name="T60" fmla="*/ 317 w 634"/>
              <a:gd name="T61" fmla="*/ 0 h 666"/>
              <a:gd name="T62" fmla="*/ 0 w 634"/>
              <a:gd name="T63" fmla="*/ 166 h 666"/>
              <a:gd name="T64" fmla="*/ 317 w 634"/>
              <a:gd name="T65" fmla="*/ 333 h 666"/>
              <a:gd name="T66" fmla="*/ 317 w 634"/>
              <a:gd name="T67" fmla="*/ 300 h 666"/>
              <a:gd name="T68" fmla="*/ 34 w 634"/>
              <a:gd name="T69" fmla="*/ 166 h 666"/>
              <a:gd name="T70" fmla="*/ 317 w 634"/>
              <a:gd name="T71" fmla="*/ 33 h 666"/>
              <a:gd name="T72" fmla="*/ 600 w 634"/>
              <a:gd name="T73" fmla="*/ 166 h 666"/>
              <a:gd name="T74" fmla="*/ 317 w 634"/>
              <a:gd name="T75" fmla="*/ 30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4" h="666">
                <a:moveTo>
                  <a:pt x="19" y="441"/>
                </a:moveTo>
                <a:cubicBezTo>
                  <a:pt x="7" y="459"/>
                  <a:pt x="0" y="478"/>
                  <a:pt x="0" y="499"/>
                </a:cubicBezTo>
                <a:cubicBezTo>
                  <a:pt x="0" y="594"/>
                  <a:pt x="143" y="666"/>
                  <a:pt x="317" y="666"/>
                </a:cubicBezTo>
                <a:cubicBezTo>
                  <a:pt x="491" y="666"/>
                  <a:pt x="634" y="594"/>
                  <a:pt x="634" y="499"/>
                </a:cubicBezTo>
                <a:cubicBezTo>
                  <a:pt x="634" y="478"/>
                  <a:pt x="627" y="459"/>
                  <a:pt x="615" y="440"/>
                </a:cubicBezTo>
                <a:cubicBezTo>
                  <a:pt x="610" y="433"/>
                  <a:pt x="599" y="430"/>
                  <a:pt x="592" y="435"/>
                </a:cubicBezTo>
                <a:cubicBezTo>
                  <a:pt x="584" y="440"/>
                  <a:pt x="582" y="451"/>
                  <a:pt x="587" y="458"/>
                </a:cubicBezTo>
                <a:cubicBezTo>
                  <a:pt x="587" y="459"/>
                  <a:pt x="587" y="459"/>
                  <a:pt x="587" y="459"/>
                </a:cubicBezTo>
                <a:cubicBezTo>
                  <a:pt x="596" y="472"/>
                  <a:pt x="600" y="485"/>
                  <a:pt x="600" y="499"/>
                </a:cubicBezTo>
                <a:cubicBezTo>
                  <a:pt x="600" y="570"/>
                  <a:pt x="475" y="633"/>
                  <a:pt x="317" y="633"/>
                </a:cubicBezTo>
                <a:cubicBezTo>
                  <a:pt x="159" y="633"/>
                  <a:pt x="34" y="570"/>
                  <a:pt x="34" y="499"/>
                </a:cubicBezTo>
                <a:cubicBezTo>
                  <a:pt x="34" y="485"/>
                  <a:pt x="38" y="472"/>
                  <a:pt x="47" y="459"/>
                </a:cubicBezTo>
                <a:cubicBezTo>
                  <a:pt x="52" y="452"/>
                  <a:pt x="50" y="441"/>
                  <a:pt x="42" y="436"/>
                </a:cubicBezTo>
                <a:cubicBezTo>
                  <a:pt x="35" y="431"/>
                  <a:pt x="24" y="433"/>
                  <a:pt x="19" y="441"/>
                </a:cubicBezTo>
                <a:close/>
                <a:moveTo>
                  <a:pt x="19" y="274"/>
                </a:moveTo>
                <a:cubicBezTo>
                  <a:pt x="7" y="292"/>
                  <a:pt x="0" y="312"/>
                  <a:pt x="0" y="332"/>
                </a:cubicBezTo>
                <a:cubicBezTo>
                  <a:pt x="0" y="428"/>
                  <a:pt x="143" y="500"/>
                  <a:pt x="317" y="500"/>
                </a:cubicBezTo>
                <a:cubicBezTo>
                  <a:pt x="491" y="500"/>
                  <a:pt x="634" y="428"/>
                  <a:pt x="634" y="332"/>
                </a:cubicBezTo>
                <a:cubicBezTo>
                  <a:pt x="634" y="312"/>
                  <a:pt x="627" y="292"/>
                  <a:pt x="615" y="274"/>
                </a:cubicBezTo>
                <a:cubicBezTo>
                  <a:pt x="610" y="266"/>
                  <a:pt x="599" y="264"/>
                  <a:pt x="592" y="269"/>
                </a:cubicBezTo>
                <a:cubicBezTo>
                  <a:pt x="584" y="274"/>
                  <a:pt x="582" y="284"/>
                  <a:pt x="587" y="292"/>
                </a:cubicBezTo>
                <a:cubicBezTo>
                  <a:pt x="587" y="292"/>
                  <a:pt x="587" y="292"/>
                  <a:pt x="587" y="292"/>
                </a:cubicBezTo>
                <a:cubicBezTo>
                  <a:pt x="596" y="305"/>
                  <a:pt x="600" y="319"/>
                  <a:pt x="600" y="332"/>
                </a:cubicBezTo>
                <a:cubicBezTo>
                  <a:pt x="600" y="403"/>
                  <a:pt x="475" y="466"/>
                  <a:pt x="317" y="466"/>
                </a:cubicBezTo>
                <a:cubicBezTo>
                  <a:pt x="159" y="466"/>
                  <a:pt x="34" y="403"/>
                  <a:pt x="34" y="332"/>
                </a:cubicBezTo>
                <a:cubicBezTo>
                  <a:pt x="34" y="319"/>
                  <a:pt x="38" y="305"/>
                  <a:pt x="47" y="293"/>
                </a:cubicBezTo>
                <a:cubicBezTo>
                  <a:pt x="52" y="285"/>
                  <a:pt x="50" y="275"/>
                  <a:pt x="42" y="269"/>
                </a:cubicBezTo>
                <a:cubicBezTo>
                  <a:pt x="35" y="264"/>
                  <a:pt x="24" y="266"/>
                  <a:pt x="19" y="274"/>
                </a:cubicBezTo>
                <a:close/>
                <a:moveTo>
                  <a:pt x="317" y="333"/>
                </a:moveTo>
                <a:cubicBezTo>
                  <a:pt x="491" y="333"/>
                  <a:pt x="634" y="262"/>
                  <a:pt x="634" y="166"/>
                </a:cubicBezTo>
                <a:cubicBezTo>
                  <a:pt x="634" y="71"/>
                  <a:pt x="491" y="0"/>
                  <a:pt x="317" y="0"/>
                </a:cubicBezTo>
                <a:cubicBezTo>
                  <a:pt x="143" y="0"/>
                  <a:pt x="0" y="71"/>
                  <a:pt x="0" y="166"/>
                </a:cubicBezTo>
                <a:cubicBezTo>
                  <a:pt x="0" y="262"/>
                  <a:pt x="143" y="333"/>
                  <a:pt x="317" y="333"/>
                </a:cubicBezTo>
                <a:close/>
                <a:moveTo>
                  <a:pt x="317" y="300"/>
                </a:moveTo>
                <a:cubicBezTo>
                  <a:pt x="159" y="300"/>
                  <a:pt x="34" y="237"/>
                  <a:pt x="34" y="166"/>
                </a:cubicBezTo>
                <a:cubicBezTo>
                  <a:pt x="34" y="96"/>
                  <a:pt x="159" y="33"/>
                  <a:pt x="317" y="33"/>
                </a:cubicBezTo>
                <a:cubicBezTo>
                  <a:pt x="475" y="33"/>
                  <a:pt x="600" y="96"/>
                  <a:pt x="600" y="166"/>
                </a:cubicBezTo>
                <a:cubicBezTo>
                  <a:pt x="600" y="237"/>
                  <a:pt x="475" y="300"/>
                  <a:pt x="317" y="300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65609" y="3926287"/>
            <a:ext cx="1033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672559" y="2745096"/>
            <a:ext cx="352219" cy="433708"/>
            <a:chOff x="7991476" y="7629526"/>
            <a:chExt cx="2278063" cy="2805113"/>
          </a:xfrm>
          <a:solidFill>
            <a:srgbClr val="F67CA1"/>
          </a:solidFill>
        </p:grpSpPr>
        <p:sp>
          <p:nvSpPr>
            <p:cNvPr id="47" name="Freeform 41"/>
            <p:cNvSpPr>
              <a:spLocks noEditPoints="1"/>
            </p:cNvSpPr>
            <p:nvPr/>
          </p:nvSpPr>
          <p:spPr bwMode="auto">
            <a:xfrm>
              <a:off x="8366126" y="8394701"/>
              <a:ext cx="1508125" cy="1444625"/>
            </a:xfrm>
            <a:custGeom>
              <a:avLst/>
              <a:gdLst>
                <a:gd name="T0" fmla="*/ 89 w 354"/>
                <a:gd name="T1" fmla="*/ 337 h 339"/>
                <a:gd name="T2" fmla="*/ 70 w 354"/>
                <a:gd name="T3" fmla="*/ 330 h 339"/>
                <a:gd name="T4" fmla="*/ 57 w 354"/>
                <a:gd name="T5" fmla="*/ 300 h 339"/>
                <a:gd name="T6" fmla="*/ 72 w 354"/>
                <a:gd name="T7" fmla="*/ 217 h 339"/>
                <a:gd name="T8" fmla="*/ 12 w 354"/>
                <a:gd name="T9" fmla="*/ 159 h 339"/>
                <a:gd name="T10" fmla="*/ 4 w 354"/>
                <a:gd name="T11" fmla="*/ 127 h 339"/>
                <a:gd name="T12" fmla="*/ 29 w 354"/>
                <a:gd name="T13" fmla="*/ 105 h 339"/>
                <a:gd name="T14" fmla="*/ 112 w 354"/>
                <a:gd name="T15" fmla="*/ 94 h 339"/>
                <a:gd name="T16" fmla="*/ 149 w 354"/>
                <a:gd name="T17" fmla="*/ 19 h 339"/>
                <a:gd name="T18" fmla="*/ 177 w 354"/>
                <a:gd name="T19" fmla="*/ 0 h 339"/>
                <a:gd name="T20" fmla="*/ 205 w 354"/>
                <a:gd name="T21" fmla="*/ 19 h 339"/>
                <a:gd name="T22" fmla="*/ 242 w 354"/>
                <a:gd name="T23" fmla="*/ 94 h 339"/>
                <a:gd name="T24" fmla="*/ 325 w 354"/>
                <a:gd name="T25" fmla="*/ 105 h 339"/>
                <a:gd name="T26" fmla="*/ 350 w 354"/>
                <a:gd name="T27" fmla="*/ 127 h 339"/>
                <a:gd name="T28" fmla="*/ 342 w 354"/>
                <a:gd name="T29" fmla="*/ 159 h 339"/>
                <a:gd name="T30" fmla="*/ 282 w 354"/>
                <a:gd name="T31" fmla="*/ 217 h 339"/>
                <a:gd name="T32" fmla="*/ 297 w 354"/>
                <a:gd name="T33" fmla="*/ 300 h 339"/>
                <a:gd name="T34" fmla="*/ 284 w 354"/>
                <a:gd name="T35" fmla="*/ 330 h 339"/>
                <a:gd name="T36" fmla="*/ 250 w 354"/>
                <a:gd name="T37" fmla="*/ 332 h 339"/>
                <a:gd name="T38" fmla="*/ 175 w 354"/>
                <a:gd name="T39" fmla="*/ 292 h 339"/>
                <a:gd name="T40" fmla="*/ 100 w 354"/>
                <a:gd name="T41" fmla="*/ 332 h 339"/>
                <a:gd name="T42" fmla="*/ 89 w 354"/>
                <a:gd name="T43" fmla="*/ 337 h 339"/>
                <a:gd name="T44" fmla="*/ 37 w 354"/>
                <a:gd name="T45" fmla="*/ 137 h 339"/>
                <a:gd name="T46" fmla="*/ 107 w 354"/>
                <a:gd name="T47" fmla="*/ 205 h 339"/>
                <a:gd name="T48" fmla="*/ 90 w 354"/>
                <a:gd name="T49" fmla="*/ 302 h 339"/>
                <a:gd name="T50" fmla="*/ 177 w 354"/>
                <a:gd name="T51" fmla="*/ 257 h 339"/>
                <a:gd name="T52" fmla="*/ 264 w 354"/>
                <a:gd name="T53" fmla="*/ 302 h 339"/>
                <a:gd name="T54" fmla="*/ 247 w 354"/>
                <a:gd name="T55" fmla="*/ 205 h 339"/>
                <a:gd name="T56" fmla="*/ 317 w 354"/>
                <a:gd name="T57" fmla="*/ 137 h 339"/>
                <a:gd name="T58" fmla="*/ 222 w 354"/>
                <a:gd name="T59" fmla="*/ 122 h 339"/>
                <a:gd name="T60" fmla="*/ 179 w 354"/>
                <a:gd name="T61" fmla="*/ 34 h 339"/>
                <a:gd name="T62" fmla="*/ 135 w 354"/>
                <a:gd name="T63" fmla="*/ 122 h 339"/>
                <a:gd name="T64" fmla="*/ 37 w 354"/>
                <a:gd name="T65" fmla="*/ 13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4" h="339">
                  <a:moveTo>
                    <a:pt x="89" y="337"/>
                  </a:moveTo>
                  <a:cubicBezTo>
                    <a:pt x="82" y="337"/>
                    <a:pt x="75" y="335"/>
                    <a:pt x="70" y="330"/>
                  </a:cubicBezTo>
                  <a:cubicBezTo>
                    <a:pt x="60" y="324"/>
                    <a:pt x="55" y="312"/>
                    <a:pt x="57" y="300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12" y="159"/>
                    <a:pt x="12" y="159"/>
                    <a:pt x="12" y="159"/>
                  </a:cubicBezTo>
                  <a:cubicBezTo>
                    <a:pt x="4" y="150"/>
                    <a:pt x="0" y="137"/>
                    <a:pt x="4" y="127"/>
                  </a:cubicBezTo>
                  <a:cubicBezTo>
                    <a:pt x="7" y="115"/>
                    <a:pt x="17" y="107"/>
                    <a:pt x="29" y="105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54" y="7"/>
                    <a:pt x="165" y="0"/>
                    <a:pt x="177" y="0"/>
                  </a:cubicBezTo>
                  <a:cubicBezTo>
                    <a:pt x="189" y="0"/>
                    <a:pt x="200" y="7"/>
                    <a:pt x="205" y="19"/>
                  </a:cubicBezTo>
                  <a:cubicBezTo>
                    <a:pt x="242" y="94"/>
                    <a:pt x="242" y="94"/>
                    <a:pt x="242" y="94"/>
                  </a:cubicBezTo>
                  <a:cubicBezTo>
                    <a:pt x="325" y="105"/>
                    <a:pt x="325" y="105"/>
                    <a:pt x="325" y="105"/>
                  </a:cubicBezTo>
                  <a:cubicBezTo>
                    <a:pt x="337" y="107"/>
                    <a:pt x="347" y="115"/>
                    <a:pt x="350" y="127"/>
                  </a:cubicBezTo>
                  <a:cubicBezTo>
                    <a:pt x="354" y="139"/>
                    <a:pt x="350" y="150"/>
                    <a:pt x="342" y="159"/>
                  </a:cubicBezTo>
                  <a:cubicBezTo>
                    <a:pt x="282" y="217"/>
                    <a:pt x="282" y="217"/>
                    <a:pt x="282" y="217"/>
                  </a:cubicBezTo>
                  <a:cubicBezTo>
                    <a:pt x="297" y="300"/>
                    <a:pt x="297" y="300"/>
                    <a:pt x="297" y="300"/>
                  </a:cubicBezTo>
                  <a:cubicBezTo>
                    <a:pt x="299" y="312"/>
                    <a:pt x="294" y="324"/>
                    <a:pt x="284" y="330"/>
                  </a:cubicBezTo>
                  <a:cubicBezTo>
                    <a:pt x="274" y="337"/>
                    <a:pt x="260" y="339"/>
                    <a:pt x="250" y="332"/>
                  </a:cubicBezTo>
                  <a:cubicBezTo>
                    <a:pt x="175" y="292"/>
                    <a:pt x="175" y="292"/>
                    <a:pt x="175" y="292"/>
                  </a:cubicBezTo>
                  <a:cubicBezTo>
                    <a:pt x="100" y="332"/>
                    <a:pt x="100" y="332"/>
                    <a:pt x="100" y="332"/>
                  </a:cubicBezTo>
                  <a:cubicBezTo>
                    <a:pt x="99" y="335"/>
                    <a:pt x="94" y="337"/>
                    <a:pt x="89" y="337"/>
                  </a:cubicBezTo>
                  <a:close/>
                  <a:moveTo>
                    <a:pt x="37" y="137"/>
                  </a:moveTo>
                  <a:cubicBezTo>
                    <a:pt x="107" y="205"/>
                    <a:pt x="107" y="205"/>
                    <a:pt x="107" y="205"/>
                  </a:cubicBezTo>
                  <a:cubicBezTo>
                    <a:pt x="90" y="302"/>
                    <a:pt x="90" y="302"/>
                    <a:pt x="90" y="302"/>
                  </a:cubicBezTo>
                  <a:cubicBezTo>
                    <a:pt x="177" y="257"/>
                    <a:pt x="177" y="257"/>
                    <a:pt x="177" y="257"/>
                  </a:cubicBezTo>
                  <a:cubicBezTo>
                    <a:pt x="264" y="302"/>
                    <a:pt x="264" y="302"/>
                    <a:pt x="264" y="302"/>
                  </a:cubicBezTo>
                  <a:cubicBezTo>
                    <a:pt x="247" y="205"/>
                    <a:pt x="247" y="205"/>
                    <a:pt x="247" y="205"/>
                  </a:cubicBezTo>
                  <a:cubicBezTo>
                    <a:pt x="317" y="137"/>
                    <a:pt x="317" y="137"/>
                    <a:pt x="317" y="137"/>
                  </a:cubicBezTo>
                  <a:cubicBezTo>
                    <a:pt x="222" y="122"/>
                    <a:pt x="222" y="122"/>
                    <a:pt x="222" y="122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35" y="122"/>
                    <a:pt x="135" y="122"/>
                    <a:pt x="135" y="122"/>
                  </a:cubicBezTo>
                  <a:lnTo>
                    <a:pt x="37" y="137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8001001" y="7629526"/>
              <a:ext cx="2268538" cy="2805113"/>
            </a:xfrm>
            <a:custGeom>
              <a:avLst/>
              <a:gdLst>
                <a:gd name="T0" fmla="*/ 43 w 533"/>
                <a:gd name="T1" fmla="*/ 657 h 659"/>
                <a:gd name="T2" fmla="*/ 16 w 533"/>
                <a:gd name="T3" fmla="*/ 649 h 659"/>
                <a:gd name="T4" fmla="*/ 0 w 533"/>
                <a:gd name="T5" fmla="*/ 612 h 659"/>
                <a:gd name="T6" fmla="*/ 0 w 533"/>
                <a:gd name="T7" fmla="*/ 55 h 659"/>
                <a:gd name="T8" fmla="*/ 55 w 533"/>
                <a:gd name="T9" fmla="*/ 0 h 659"/>
                <a:gd name="T10" fmla="*/ 478 w 533"/>
                <a:gd name="T11" fmla="*/ 0 h 659"/>
                <a:gd name="T12" fmla="*/ 533 w 533"/>
                <a:gd name="T13" fmla="*/ 55 h 659"/>
                <a:gd name="T14" fmla="*/ 533 w 533"/>
                <a:gd name="T15" fmla="*/ 610 h 659"/>
                <a:gd name="T16" fmla="*/ 516 w 533"/>
                <a:gd name="T17" fmla="*/ 647 h 659"/>
                <a:gd name="T18" fmla="*/ 476 w 533"/>
                <a:gd name="T19" fmla="*/ 654 h 659"/>
                <a:gd name="T20" fmla="*/ 296 w 533"/>
                <a:gd name="T21" fmla="*/ 605 h 659"/>
                <a:gd name="T22" fmla="*/ 231 w 533"/>
                <a:gd name="T23" fmla="*/ 605 h 659"/>
                <a:gd name="T24" fmla="*/ 56 w 533"/>
                <a:gd name="T25" fmla="*/ 654 h 659"/>
                <a:gd name="T26" fmla="*/ 43 w 533"/>
                <a:gd name="T27" fmla="*/ 657 h 659"/>
                <a:gd name="T28" fmla="*/ 53 w 533"/>
                <a:gd name="T29" fmla="*/ 34 h 659"/>
                <a:gd name="T30" fmla="*/ 31 w 533"/>
                <a:gd name="T31" fmla="*/ 55 h 659"/>
                <a:gd name="T32" fmla="*/ 31 w 533"/>
                <a:gd name="T33" fmla="*/ 610 h 659"/>
                <a:gd name="T34" fmla="*/ 36 w 533"/>
                <a:gd name="T35" fmla="*/ 622 h 659"/>
                <a:gd name="T36" fmla="*/ 48 w 533"/>
                <a:gd name="T37" fmla="*/ 624 h 659"/>
                <a:gd name="T38" fmla="*/ 223 w 533"/>
                <a:gd name="T39" fmla="*/ 575 h 659"/>
                <a:gd name="T40" fmla="*/ 306 w 533"/>
                <a:gd name="T41" fmla="*/ 575 h 659"/>
                <a:gd name="T42" fmla="*/ 481 w 533"/>
                <a:gd name="T43" fmla="*/ 622 h 659"/>
                <a:gd name="T44" fmla="*/ 493 w 533"/>
                <a:gd name="T45" fmla="*/ 620 h 659"/>
                <a:gd name="T46" fmla="*/ 498 w 533"/>
                <a:gd name="T47" fmla="*/ 609 h 659"/>
                <a:gd name="T48" fmla="*/ 498 w 533"/>
                <a:gd name="T49" fmla="*/ 55 h 659"/>
                <a:gd name="T50" fmla="*/ 476 w 533"/>
                <a:gd name="T51" fmla="*/ 34 h 659"/>
                <a:gd name="T52" fmla="*/ 53 w 533"/>
                <a:gd name="T53" fmla="*/ 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3" h="659">
                  <a:moveTo>
                    <a:pt x="43" y="657"/>
                  </a:moveTo>
                  <a:cubicBezTo>
                    <a:pt x="33" y="657"/>
                    <a:pt x="23" y="654"/>
                    <a:pt x="16" y="649"/>
                  </a:cubicBezTo>
                  <a:cubicBezTo>
                    <a:pt x="5" y="640"/>
                    <a:pt x="0" y="627"/>
                    <a:pt x="0" y="61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508" y="0"/>
                    <a:pt x="533" y="25"/>
                    <a:pt x="533" y="55"/>
                  </a:cubicBezTo>
                  <a:cubicBezTo>
                    <a:pt x="533" y="610"/>
                    <a:pt x="533" y="610"/>
                    <a:pt x="533" y="610"/>
                  </a:cubicBezTo>
                  <a:cubicBezTo>
                    <a:pt x="533" y="625"/>
                    <a:pt x="526" y="639"/>
                    <a:pt x="516" y="647"/>
                  </a:cubicBezTo>
                  <a:cubicBezTo>
                    <a:pt x="505" y="655"/>
                    <a:pt x="490" y="659"/>
                    <a:pt x="476" y="654"/>
                  </a:cubicBezTo>
                  <a:cubicBezTo>
                    <a:pt x="296" y="605"/>
                    <a:pt x="296" y="605"/>
                    <a:pt x="296" y="605"/>
                  </a:cubicBezTo>
                  <a:cubicBezTo>
                    <a:pt x="280" y="600"/>
                    <a:pt x="248" y="600"/>
                    <a:pt x="231" y="605"/>
                  </a:cubicBezTo>
                  <a:cubicBezTo>
                    <a:pt x="56" y="654"/>
                    <a:pt x="56" y="654"/>
                    <a:pt x="56" y="654"/>
                  </a:cubicBezTo>
                  <a:cubicBezTo>
                    <a:pt x="51" y="655"/>
                    <a:pt x="46" y="657"/>
                    <a:pt x="43" y="657"/>
                  </a:cubicBezTo>
                  <a:close/>
                  <a:moveTo>
                    <a:pt x="53" y="34"/>
                  </a:moveTo>
                  <a:cubicBezTo>
                    <a:pt x="41" y="34"/>
                    <a:pt x="31" y="44"/>
                    <a:pt x="31" y="55"/>
                  </a:cubicBezTo>
                  <a:cubicBezTo>
                    <a:pt x="31" y="610"/>
                    <a:pt x="31" y="610"/>
                    <a:pt x="31" y="610"/>
                  </a:cubicBezTo>
                  <a:cubicBezTo>
                    <a:pt x="31" y="615"/>
                    <a:pt x="33" y="619"/>
                    <a:pt x="36" y="622"/>
                  </a:cubicBezTo>
                  <a:cubicBezTo>
                    <a:pt x="40" y="624"/>
                    <a:pt x="43" y="625"/>
                    <a:pt x="48" y="624"/>
                  </a:cubicBezTo>
                  <a:cubicBezTo>
                    <a:pt x="223" y="575"/>
                    <a:pt x="223" y="575"/>
                    <a:pt x="223" y="575"/>
                  </a:cubicBezTo>
                  <a:cubicBezTo>
                    <a:pt x="246" y="569"/>
                    <a:pt x="283" y="569"/>
                    <a:pt x="306" y="575"/>
                  </a:cubicBezTo>
                  <a:cubicBezTo>
                    <a:pt x="481" y="622"/>
                    <a:pt x="481" y="622"/>
                    <a:pt x="481" y="622"/>
                  </a:cubicBezTo>
                  <a:cubicBezTo>
                    <a:pt x="486" y="624"/>
                    <a:pt x="490" y="624"/>
                    <a:pt x="493" y="620"/>
                  </a:cubicBezTo>
                  <a:cubicBezTo>
                    <a:pt x="496" y="619"/>
                    <a:pt x="498" y="614"/>
                    <a:pt x="498" y="609"/>
                  </a:cubicBezTo>
                  <a:cubicBezTo>
                    <a:pt x="498" y="55"/>
                    <a:pt x="498" y="55"/>
                    <a:pt x="498" y="55"/>
                  </a:cubicBezTo>
                  <a:cubicBezTo>
                    <a:pt x="498" y="44"/>
                    <a:pt x="488" y="34"/>
                    <a:pt x="476" y="34"/>
                  </a:cubicBezTo>
                  <a:lnTo>
                    <a:pt x="53" y="34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7991476" y="8054976"/>
              <a:ext cx="2270125" cy="144463"/>
            </a:xfrm>
            <a:custGeom>
              <a:avLst/>
              <a:gdLst>
                <a:gd name="T0" fmla="*/ 517 w 533"/>
                <a:gd name="T1" fmla="*/ 34 h 34"/>
                <a:gd name="T2" fmla="*/ 17 w 533"/>
                <a:gd name="T3" fmla="*/ 34 h 34"/>
                <a:gd name="T4" fmla="*/ 0 w 533"/>
                <a:gd name="T5" fmla="*/ 17 h 34"/>
                <a:gd name="T6" fmla="*/ 17 w 533"/>
                <a:gd name="T7" fmla="*/ 0 h 34"/>
                <a:gd name="T8" fmla="*/ 517 w 533"/>
                <a:gd name="T9" fmla="*/ 0 h 34"/>
                <a:gd name="T10" fmla="*/ 533 w 533"/>
                <a:gd name="T11" fmla="*/ 17 h 34"/>
                <a:gd name="T12" fmla="*/ 517 w 53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4">
                  <a:moveTo>
                    <a:pt x="5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7" y="0"/>
                    <a:pt x="533" y="7"/>
                    <a:pt x="533" y="17"/>
                  </a:cubicBezTo>
                  <a:cubicBezTo>
                    <a:pt x="533" y="27"/>
                    <a:pt x="525" y="34"/>
                    <a:pt x="517" y="34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111359" y="3238059"/>
            <a:ext cx="1033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here.You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can change it as you want. 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  <p:sp>
        <p:nvSpPr>
          <p:cNvPr id="51" name="Freeform 47"/>
          <p:cNvSpPr>
            <a:spLocks noEditPoints="1"/>
          </p:cNvSpPr>
          <p:nvPr/>
        </p:nvSpPr>
        <p:spPr bwMode="auto">
          <a:xfrm>
            <a:off x="10456946" y="2087656"/>
            <a:ext cx="464676" cy="444709"/>
          </a:xfrm>
          <a:custGeom>
            <a:avLst/>
            <a:gdLst>
              <a:gd name="T0" fmla="*/ 541 w 704"/>
              <a:gd name="T1" fmla="*/ 33 h 672"/>
              <a:gd name="T2" fmla="*/ 542 w 704"/>
              <a:gd name="T3" fmla="*/ 33 h 672"/>
              <a:gd name="T4" fmla="*/ 541 w 704"/>
              <a:gd name="T5" fmla="*/ 33 h 672"/>
              <a:gd name="T6" fmla="*/ 542 w 704"/>
              <a:gd name="T7" fmla="*/ 33 h 672"/>
              <a:gd name="T8" fmla="*/ 541 w 704"/>
              <a:gd name="T9" fmla="*/ 33 h 672"/>
              <a:gd name="T10" fmla="*/ 540 w 704"/>
              <a:gd name="T11" fmla="*/ 32 h 672"/>
              <a:gd name="T12" fmla="*/ 541 w 704"/>
              <a:gd name="T13" fmla="*/ 33 h 672"/>
              <a:gd name="T14" fmla="*/ 148 w 704"/>
              <a:gd name="T15" fmla="*/ 33 h 672"/>
              <a:gd name="T16" fmla="*/ 37 w 704"/>
              <a:gd name="T17" fmla="*/ 219 h 672"/>
              <a:gd name="T18" fmla="*/ 329 w 704"/>
              <a:gd name="T19" fmla="*/ 599 h 672"/>
              <a:gd name="T20" fmla="*/ 306 w 704"/>
              <a:gd name="T21" fmla="*/ 569 h 672"/>
              <a:gd name="T22" fmla="*/ 202 w 704"/>
              <a:gd name="T23" fmla="*/ 233 h 672"/>
              <a:gd name="T24" fmla="*/ 48 w 704"/>
              <a:gd name="T25" fmla="*/ 233 h 672"/>
              <a:gd name="T26" fmla="*/ 37 w 704"/>
              <a:gd name="T27" fmla="*/ 219 h 672"/>
              <a:gd name="T28" fmla="*/ 48 w 704"/>
              <a:gd name="T29" fmla="*/ 200 h 672"/>
              <a:gd name="T30" fmla="*/ 191 w 704"/>
              <a:gd name="T31" fmla="*/ 200 h 672"/>
              <a:gd name="T32" fmla="*/ 142 w 704"/>
              <a:gd name="T33" fmla="*/ 42 h 672"/>
              <a:gd name="T34" fmla="*/ 148 w 704"/>
              <a:gd name="T35" fmla="*/ 33 h 672"/>
              <a:gd name="T36" fmla="*/ 175 w 704"/>
              <a:gd name="T37" fmla="*/ 33 h 672"/>
              <a:gd name="T38" fmla="*/ 221 w 704"/>
              <a:gd name="T39" fmla="*/ 183 h 672"/>
              <a:gd name="T40" fmla="*/ 321 w 704"/>
              <a:gd name="T41" fmla="*/ 33 h 672"/>
              <a:gd name="T42" fmla="*/ 383 w 704"/>
              <a:gd name="T43" fmla="*/ 33 h 672"/>
              <a:gd name="T44" fmla="*/ 479 w 704"/>
              <a:gd name="T45" fmla="*/ 179 h 672"/>
              <a:gd name="T46" fmla="*/ 525 w 704"/>
              <a:gd name="T47" fmla="*/ 33 h 672"/>
              <a:gd name="T48" fmla="*/ 541 w 704"/>
              <a:gd name="T49" fmla="*/ 33 h 672"/>
              <a:gd name="T50" fmla="*/ 554 w 704"/>
              <a:gd name="T51" fmla="*/ 52 h 672"/>
              <a:gd name="T52" fmla="*/ 508 w 704"/>
              <a:gd name="T53" fmla="*/ 200 h 672"/>
              <a:gd name="T54" fmla="*/ 651 w 704"/>
              <a:gd name="T55" fmla="*/ 200 h 672"/>
              <a:gd name="T56" fmla="*/ 667 w 704"/>
              <a:gd name="T57" fmla="*/ 223 h 672"/>
              <a:gd name="T58" fmla="*/ 659 w 704"/>
              <a:gd name="T59" fmla="*/ 233 h 672"/>
              <a:gd name="T60" fmla="*/ 498 w 704"/>
              <a:gd name="T61" fmla="*/ 233 h 672"/>
              <a:gd name="T62" fmla="*/ 390 w 704"/>
              <a:gd name="T63" fmla="*/ 580 h 672"/>
              <a:gd name="T64" fmla="*/ 352 w 704"/>
              <a:gd name="T65" fmla="*/ 629 h 672"/>
              <a:gd name="T66" fmla="*/ 329 w 704"/>
              <a:gd name="T67" fmla="*/ 599 h 672"/>
              <a:gd name="T68" fmla="*/ 352 w 704"/>
              <a:gd name="T69" fmla="*/ 629 h 672"/>
              <a:gd name="T70" fmla="*/ 667 w 704"/>
              <a:gd name="T71" fmla="*/ 223 h 672"/>
              <a:gd name="T72" fmla="*/ 541 w 704"/>
              <a:gd name="T73" fmla="*/ 33 h 672"/>
              <a:gd name="T74" fmla="*/ 120 w 704"/>
              <a:gd name="T75" fmla="*/ 14 h 672"/>
              <a:gd name="T76" fmla="*/ 145 w 704"/>
              <a:gd name="T77" fmla="*/ 0 h 672"/>
              <a:gd name="T78" fmla="*/ 542 w 704"/>
              <a:gd name="T79" fmla="*/ 0 h 672"/>
              <a:gd name="T80" fmla="*/ 568 w 704"/>
              <a:gd name="T81" fmla="*/ 14 h 672"/>
              <a:gd name="T82" fmla="*/ 699 w 704"/>
              <a:gd name="T83" fmla="*/ 210 h 672"/>
              <a:gd name="T84" fmla="*/ 697 w 704"/>
              <a:gd name="T85" fmla="*/ 237 h 672"/>
              <a:gd name="T86" fmla="*/ 372 w 704"/>
              <a:gd name="T87" fmla="*/ 657 h 672"/>
              <a:gd name="T88" fmla="*/ 332 w 704"/>
              <a:gd name="T89" fmla="*/ 657 h 672"/>
              <a:gd name="T90" fmla="*/ 7 w 704"/>
              <a:gd name="T91" fmla="*/ 234 h 672"/>
              <a:gd name="T92" fmla="*/ 5 w 704"/>
              <a:gd name="T93" fmla="*/ 207 h 672"/>
              <a:gd name="T94" fmla="*/ 120 w 704"/>
              <a:gd name="T95" fmla="*/ 14 h 672"/>
              <a:gd name="T96" fmla="*/ 234 w 704"/>
              <a:gd name="T97" fmla="*/ 225 h 672"/>
              <a:gd name="T98" fmla="*/ 350 w 704"/>
              <a:gd name="T99" fmla="*/ 597 h 672"/>
              <a:gd name="T100" fmla="*/ 467 w 704"/>
              <a:gd name="T101" fmla="*/ 220 h 672"/>
              <a:gd name="T102" fmla="*/ 352 w 704"/>
              <a:gd name="T103" fmla="*/ 46 h 672"/>
              <a:gd name="T104" fmla="*/ 234 w 704"/>
              <a:gd name="T105" fmla="*/ 225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4" h="672">
                <a:moveTo>
                  <a:pt x="541" y="33"/>
                </a:moveTo>
                <a:cubicBezTo>
                  <a:pt x="542" y="33"/>
                  <a:pt x="542" y="33"/>
                  <a:pt x="542" y="33"/>
                </a:cubicBezTo>
                <a:cubicBezTo>
                  <a:pt x="542" y="33"/>
                  <a:pt x="542" y="33"/>
                  <a:pt x="541" y="33"/>
                </a:cubicBezTo>
                <a:cubicBezTo>
                  <a:pt x="542" y="33"/>
                  <a:pt x="542" y="33"/>
                  <a:pt x="542" y="33"/>
                </a:cubicBezTo>
                <a:cubicBezTo>
                  <a:pt x="541" y="33"/>
                  <a:pt x="541" y="33"/>
                  <a:pt x="541" y="33"/>
                </a:cubicBezTo>
                <a:cubicBezTo>
                  <a:pt x="540" y="32"/>
                  <a:pt x="540" y="32"/>
                  <a:pt x="540" y="32"/>
                </a:cubicBezTo>
                <a:cubicBezTo>
                  <a:pt x="541" y="33"/>
                  <a:pt x="541" y="33"/>
                  <a:pt x="541" y="33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329" y="599"/>
                  <a:pt x="329" y="599"/>
                  <a:pt x="329" y="599"/>
                </a:cubicBezTo>
                <a:cubicBezTo>
                  <a:pt x="306" y="569"/>
                  <a:pt x="306" y="569"/>
                  <a:pt x="306" y="569"/>
                </a:cubicBezTo>
                <a:cubicBezTo>
                  <a:pt x="202" y="233"/>
                  <a:pt x="202" y="233"/>
                  <a:pt x="202" y="233"/>
                </a:cubicBezTo>
                <a:cubicBezTo>
                  <a:pt x="48" y="233"/>
                  <a:pt x="48" y="233"/>
                  <a:pt x="48" y="233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75" y="33"/>
                  <a:pt x="175" y="33"/>
                  <a:pt x="175" y="33"/>
                </a:cubicBezTo>
                <a:cubicBezTo>
                  <a:pt x="221" y="183"/>
                  <a:pt x="221" y="183"/>
                  <a:pt x="221" y="183"/>
                </a:cubicBezTo>
                <a:cubicBezTo>
                  <a:pt x="321" y="33"/>
                  <a:pt x="321" y="33"/>
                  <a:pt x="321" y="33"/>
                </a:cubicBezTo>
                <a:cubicBezTo>
                  <a:pt x="383" y="33"/>
                  <a:pt x="383" y="33"/>
                  <a:pt x="383" y="33"/>
                </a:cubicBezTo>
                <a:cubicBezTo>
                  <a:pt x="479" y="179"/>
                  <a:pt x="479" y="179"/>
                  <a:pt x="479" y="179"/>
                </a:cubicBezTo>
                <a:cubicBezTo>
                  <a:pt x="525" y="33"/>
                  <a:pt x="525" y="33"/>
                  <a:pt x="525" y="33"/>
                </a:cubicBezTo>
                <a:cubicBezTo>
                  <a:pt x="541" y="33"/>
                  <a:pt x="541" y="33"/>
                  <a:pt x="541" y="33"/>
                </a:cubicBezTo>
                <a:cubicBezTo>
                  <a:pt x="554" y="52"/>
                  <a:pt x="554" y="52"/>
                  <a:pt x="554" y="52"/>
                </a:cubicBezTo>
                <a:cubicBezTo>
                  <a:pt x="508" y="200"/>
                  <a:pt x="508" y="200"/>
                  <a:pt x="508" y="200"/>
                </a:cubicBezTo>
                <a:cubicBezTo>
                  <a:pt x="651" y="200"/>
                  <a:pt x="651" y="200"/>
                  <a:pt x="651" y="200"/>
                </a:cubicBezTo>
                <a:cubicBezTo>
                  <a:pt x="667" y="223"/>
                  <a:pt x="667" y="223"/>
                  <a:pt x="667" y="223"/>
                </a:cubicBezTo>
                <a:cubicBezTo>
                  <a:pt x="659" y="233"/>
                  <a:pt x="659" y="233"/>
                  <a:pt x="659" y="233"/>
                </a:cubicBezTo>
                <a:cubicBezTo>
                  <a:pt x="498" y="233"/>
                  <a:pt x="498" y="233"/>
                  <a:pt x="498" y="233"/>
                </a:cubicBezTo>
                <a:cubicBezTo>
                  <a:pt x="390" y="580"/>
                  <a:pt x="390" y="580"/>
                  <a:pt x="390" y="580"/>
                </a:cubicBezTo>
                <a:cubicBezTo>
                  <a:pt x="352" y="629"/>
                  <a:pt x="352" y="629"/>
                  <a:pt x="352" y="629"/>
                </a:cubicBezTo>
                <a:cubicBezTo>
                  <a:pt x="329" y="599"/>
                  <a:pt x="329" y="599"/>
                  <a:pt x="329" y="599"/>
                </a:cubicBezTo>
                <a:cubicBezTo>
                  <a:pt x="352" y="629"/>
                  <a:pt x="352" y="629"/>
                  <a:pt x="352" y="629"/>
                </a:cubicBezTo>
                <a:cubicBezTo>
                  <a:pt x="667" y="223"/>
                  <a:pt x="667" y="223"/>
                  <a:pt x="667" y="223"/>
                </a:cubicBezTo>
                <a:cubicBezTo>
                  <a:pt x="541" y="33"/>
                  <a:pt x="541" y="33"/>
                  <a:pt x="541" y="33"/>
                </a:cubicBezTo>
                <a:close/>
                <a:moveTo>
                  <a:pt x="120" y="14"/>
                </a:moveTo>
                <a:cubicBezTo>
                  <a:pt x="125" y="6"/>
                  <a:pt x="136" y="0"/>
                  <a:pt x="145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51" y="0"/>
                  <a:pt x="563" y="6"/>
                  <a:pt x="568" y="14"/>
                </a:cubicBezTo>
                <a:cubicBezTo>
                  <a:pt x="699" y="210"/>
                  <a:pt x="699" y="210"/>
                  <a:pt x="699" y="210"/>
                </a:cubicBezTo>
                <a:cubicBezTo>
                  <a:pt x="704" y="218"/>
                  <a:pt x="703" y="230"/>
                  <a:pt x="697" y="237"/>
                </a:cubicBezTo>
                <a:cubicBezTo>
                  <a:pt x="372" y="657"/>
                  <a:pt x="372" y="657"/>
                  <a:pt x="372" y="657"/>
                </a:cubicBezTo>
                <a:cubicBezTo>
                  <a:pt x="361" y="672"/>
                  <a:pt x="343" y="671"/>
                  <a:pt x="332" y="657"/>
                </a:cubicBezTo>
                <a:cubicBezTo>
                  <a:pt x="7" y="234"/>
                  <a:pt x="7" y="234"/>
                  <a:pt x="7" y="234"/>
                </a:cubicBezTo>
                <a:cubicBezTo>
                  <a:pt x="1" y="227"/>
                  <a:pt x="0" y="215"/>
                  <a:pt x="5" y="207"/>
                </a:cubicBezTo>
                <a:cubicBezTo>
                  <a:pt x="120" y="14"/>
                  <a:pt x="120" y="14"/>
                  <a:pt x="120" y="14"/>
                </a:cubicBezTo>
                <a:close/>
                <a:moveTo>
                  <a:pt x="234" y="225"/>
                </a:moveTo>
                <a:cubicBezTo>
                  <a:pt x="350" y="597"/>
                  <a:pt x="350" y="597"/>
                  <a:pt x="350" y="597"/>
                </a:cubicBezTo>
                <a:cubicBezTo>
                  <a:pt x="467" y="220"/>
                  <a:pt x="467" y="220"/>
                  <a:pt x="467" y="220"/>
                </a:cubicBezTo>
                <a:cubicBezTo>
                  <a:pt x="352" y="46"/>
                  <a:pt x="352" y="46"/>
                  <a:pt x="352" y="46"/>
                </a:cubicBezTo>
                <a:cubicBezTo>
                  <a:pt x="234" y="225"/>
                  <a:pt x="234" y="225"/>
                  <a:pt x="234" y="225"/>
                </a:cubicBezTo>
                <a:close/>
              </a:path>
            </a:pathLst>
          </a:cu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944103" y="2692353"/>
            <a:ext cx="10331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here.You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can change it as you want. 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endParaRPr lang="en-US" altLang="zh-CN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  <a:p>
            <a:pPr algn="r"/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This is some </a:t>
            </a:r>
            <a:r>
              <a:rPr lang="en-US" altLang="zh-CN" sz="1200" dirty="0" err="1">
                <a:solidFill>
                  <a:srgbClr val="030303"/>
                </a:solidFill>
                <a:latin typeface="等线 Light" panose="02010600030101010101" pitchFamily="2" charset="-122"/>
              </a:rPr>
              <a:t>text.Place</a:t>
            </a:r>
            <a:r>
              <a:rPr lang="en-US" altLang="zh-CN" sz="1200" dirty="0">
                <a:solidFill>
                  <a:srgbClr val="030303"/>
                </a:solidFill>
                <a:latin typeface="等线 Light" panose="02010600030101010101" pitchFamily="2" charset="-122"/>
              </a:rPr>
              <a:t> your preferred texts</a:t>
            </a:r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  <a:p>
            <a:pPr algn="r"/>
            <a:endParaRPr lang="zh-CN" altLang="en-US" sz="1200" dirty="0">
              <a:solidFill>
                <a:srgbClr val="030303"/>
              </a:solidFill>
              <a:latin typeface="等线 Light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1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8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8359" y="712103"/>
            <a:ext cx="149592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 dirty="0">
                <a:solidFill>
                  <a:srgbClr val="030303"/>
                </a:solidFill>
              </a:rPr>
              <a:t>DESCRIPTION</a:t>
            </a:r>
            <a:endParaRPr lang="zh-CN" altLang="en-US" sz="1600" dirty="0">
              <a:solidFill>
                <a:srgbClr val="030303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229009" y="3429000"/>
            <a:ext cx="9733983" cy="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3954999" y="2646805"/>
            <a:ext cx="1564390" cy="156439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819619" y="2511425"/>
            <a:ext cx="1835150" cy="18351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75108" y="2933700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689383" y="2847975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58335" y="2646805"/>
            <a:ext cx="1564390" cy="156439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622955" y="2511425"/>
            <a:ext cx="1835150" cy="18351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512017" y="2933700"/>
            <a:ext cx="990600" cy="990600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426292" y="2847975"/>
            <a:ext cx="1162050" cy="1162050"/>
          </a:xfrm>
          <a:prstGeom prst="ellipse">
            <a:avLst/>
          </a:prstGeom>
          <a:noFill/>
          <a:ln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5"/>
          <p:cNvSpPr/>
          <p:nvPr/>
        </p:nvSpPr>
        <p:spPr>
          <a:xfrm>
            <a:off x="2056090" y="3214682"/>
            <a:ext cx="428636" cy="428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4" y="21600"/>
                </a:moveTo>
                <a:cubicBezTo>
                  <a:pt x="16833" y="21600"/>
                  <a:pt x="21600" y="16833"/>
                  <a:pt x="21600" y="10874"/>
                </a:cubicBezTo>
                <a:cubicBezTo>
                  <a:pt x="21600" y="5214"/>
                  <a:pt x="17280" y="596"/>
                  <a:pt x="11768" y="0"/>
                </a:cubicBezTo>
                <a:cubicBezTo>
                  <a:pt x="11768" y="0"/>
                  <a:pt x="11768" y="0"/>
                  <a:pt x="11768" y="0"/>
                </a:cubicBezTo>
                <a:cubicBezTo>
                  <a:pt x="11768" y="0"/>
                  <a:pt x="11768" y="0"/>
                  <a:pt x="11768" y="0"/>
                </a:cubicBezTo>
                <a:cubicBezTo>
                  <a:pt x="11470" y="0"/>
                  <a:pt x="11172" y="0"/>
                  <a:pt x="10874" y="0"/>
                </a:cubicBezTo>
                <a:cubicBezTo>
                  <a:pt x="10577" y="0"/>
                  <a:pt x="10279" y="0"/>
                  <a:pt x="9981" y="0"/>
                </a:cubicBezTo>
                <a:cubicBezTo>
                  <a:pt x="9981" y="0"/>
                  <a:pt x="9981" y="0"/>
                  <a:pt x="9981" y="0"/>
                </a:cubicBezTo>
                <a:cubicBezTo>
                  <a:pt x="9981" y="0"/>
                  <a:pt x="9981" y="0"/>
                  <a:pt x="9981" y="0"/>
                </a:cubicBezTo>
                <a:cubicBezTo>
                  <a:pt x="4469" y="596"/>
                  <a:pt x="0" y="5214"/>
                  <a:pt x="0" y="10874"/>
                </a:cubicBezTo>
                <a:cubicBezTo>
                  <a:pt x="0" y="16833"/>
                  <a:pt x="4916" y="21600"/>
                  <a:pt x="10874" y="21600"/>
                </a:cubicBezTo>
                <a:close/>
                <a:moveTo>
                  <a:pt x="6108" y="11321"/>
                </a:moveTo>
                <a:cubicBezTo>
                  <a:pt x="10279" y="11321"/>
                  <a:pt x="10279" y="11321"/>
                  <a:pt x="10279" y="11321"/>
                </a:cubicBezTo>
                <a:cubicBezTo>
                  <a:pt x="10279" y="14152"/>
                  <a:pt x="10279" y="14152"/>
                  <a:pt x="10279" y="14152"/>
                </a:cubicBezTo>
                <a:cubicBezTo>
                  <a:pt x="8938" y="14152"/>
                  <a:pt x="7746" y="14152"/>
                  <a:pt x="6554" y="14301"/>
                </a:cubicBezTo>
                <a:cubicBezTo>
                  <a:pt x="6257" y="13407"/>
                  <a:pt x="6108" y="12364"/>
                  <a:pt x="6108" y="11321"/>
                </a:cubicBezTo>
                <a:close/>
                <a:moveTo>
                  <a:pt x="6554" y="7299"/>
                </a:moveTo>
                <a:cubicBezTo>
                  <a:pt x="7746" y="7448"/>
                  <a:pt x="8938" y="7597"/>
                  <a:pt x="10279" y="7597"/>
                </a:cubicBezTo>
                <a:cubicBezTo>
                  <a:pt x="10279" y="10130"/>
                  <a:pt x="10279" y="10130"/>
                  <a:pt x="10279" y="10130"/>
                </a:cubicBezTo>
                <a:cubicBezTo>
                  <a:pt x="6108" y="10130"/>
                  <a:pt x="6108" y="10130"/>
                  <a:pt x="6108" y="10130"/>
                </a:cubicBezTo>
                <a:cubicBezTo>
                  <a:pt x="6108" y="9236"/>
                  <a:pt x="6257" y="8193"/>
                  <a:pt x="6554" y="7299"/>
                </a:cubicBezTo>
                <a:close/>
                <a:moveTo>
                  <a:pt x="15641" y="10130"/>
                </a:moveTo>
                <a:cubicBezTo>
                  <a:pt x="11470" y="10130"/>
                  <a:pt x="11470" y="10130"/>
                  <a:pt x="11470" y="10130"/>
                </a:cubicBezTo>
                <a:cubicBezTo>
                  <a:pt x="11470" y="7597"/>
                  <a:pt x="11470" y="7597"/>
                  <a:pt x="11470" y="7597"/>
                </a:cubicBezTo>
                <a:cubicBezTo>
                  <a:pt x="12811" y="7597"/>
                  <a:pt x="14003" y="7448"/>
                  <a:pt x="15194" y="7299"/>
                </a:cubicBezTo>
                <a:cubicBezTo>
                  <a:pt x="15492" y="8193"/>
                  <a:pt x="15641" y="9236"/>
                  <a:pt x="15641" y="10130"/>
                </a:cubicBezTo>
                <a:close/>
                <a:moveTo>
                  <a:pt x="15194" y="14301"/>
                </a:moveTo>
                <a:cubicBezTo>
                  <a:pt x="14003" y="14152"/>
                  <a:pt x="12811" y="14152"/>
                  <a:pt x="11470" y="14152"/>
                </a:cubicBezTo>
                <a:cubicBezTo>
                  <a:pt x="11470" y="11321"/>
                  <a:pt x="11470" y="11321"/>
                  <a:pt x="11470" y="11321"/>
                </a:cubicBezTo>
                <a:cubicBezTo>
                  <a:pt x="15641" y="11321"/>
                  <a:pt x="15641" y="11321"/>
                  <a:pt x="15641" y="11321"/>
                </a:cubicBezTo>
                <a:cubicBezTo>
                  <a:pt x="15641" y="12364"/>
                  <a:pt x="15492" y="13407"/>
                  <a:pt x="15194" y="14301"/>
                </a:cubicBezTo>
                <a:close/>
                <a:moveTo>
                  <a:pt x="11470" y="15343"/>
                </a:moveTo>
                <a:cubicBezTo>
                  <a:pt x="12662" y="15343"/>
                  <a:pt x="13705" y="15343"/>
                  <a:pt x="14897" y="15492"/>
                </a:cubicBezTo>
                <a:cubicBezTo>
                  <a:pt x="14152" y="17429"/>
                  <a:pt x="12960" y="19068"/>
                  <a:pt x="11470" y="20259"/>
                </a:cubicBezTo>
                <a:lnTo>
                  <a:pt x="11470" y="15343"/>
                </a:lnTo>
                <a:close/>
                <a:moveTo>
                  <a:pt x="10279" y="15343"/>
                </a:moveTo>
                <a:cubicBezTo>
                  <a:pt x="10279" y="20259"/>
                  <a:pt x="10279" y="20259"/>
                  <a:pt x="10279" y="20259"/>
                </a:cubicBezTo>
                <a:cubicBezTo>
                  <a:pt x="8789" y="19068"/>
                  <a:pt x="7597" y="17429"/>
                  <a:pt x="6852" y="15492"/>
                </a:cubicBezTo>
                <a:cubicBezTo>
                  <a:pt x="7895" y="15343"/>
                  <a:pt x="9087" y="15343"/>
                  <a:pt x="10279" y="15343"/>
                </a:cubicBezTo>
                <a:close/>
                <a:moveTo>
                  <a:pt x="13407" y="20110"/>
                </a:moveTo>
                <a:cubicBezTo>
                  <a:pt x="14599" y="18770"/>
                  <a:pt x="15492" y="17280"/>
                  <a:pt x="16088" y="15641"/>
                </a:cubicBezTo>
                <a:cubicBezTo>
                  <a:pt x="16982" y="15790"/>
                  <a:pt x="18025" y="15939"/>
                  <a:pt x="18770" y="16237"/>
                </a:cubicBezTo>
                <a:cubicBezTo>
                  <a:pt x="17578" y="18025"/>
                  <a:pt x="15641" y="19514"/>
                  <a:pt x="13407" y="20110"/>
                </a:cubicBezTo>
                <a:close/>
                <a:moveTo>
                  <a:pt x="19514" y="15194"/>
                </a:moveTo>
                <a:cubicBezTo>
                  <a:pt x="18472" y="14897"/>
                  <a:pt x="17429" y="14599"/>
                  <a:pt x="16386" y="14450"/>
                </a:cubicBezTo>
                <a:cubicBezTo>
                  <a:pt x="16684" y="13407"/>
                  <a:pt x="16833" y="12513"/>
                  <a:pt x="16833" y="11321"/>
                </a:cubicBezTo>
                <a:cubicBezTo>
                  <a:pt x="20408" y="11321"/>
                  <a:pt x="20408" y="11321"/>
                  <a:pt x="20408" y="11321"/>
                </a:cubicBezTo>
                <a:cubicBezTo>
                  <a:pt x="20408" y="12662"/>
                  <a:pt x="19961" y="14003"/>
                  <a:pt x="19514" y="15194"/>
                </a:cubicBezTo>
                <a:close/>
                <a:moveTo>
                  <a:pt x="16833" y="10130"/>
                </a:moveTo>
                <a:cubicBezTo>
                  <a:pt x="16833" y="9087"/>
                  <a:pt x="16684" y="8193"/>
                  <a:pt x="16386" y="7150"/>
                </a:cubicBezTo>
                <a:cubicBezTo>
                  <a:pt x="17429" y="7001"/>
                  <a:pt x="18472" y="6852"/>
                  <a:pt x="19514" y="6554"/>
                </a:cubicBezTo>
                <a:cubicBezTo>
                  <a:pt x="19961" y="7597"/>
                  <a:pt x="20408" y="8938"/>
                  <a:pt x="20408" y="10130"/>
                </a:cubicBezTo>
                <a:lnTo>
                  <a:pt x="16833" y="10130"/>
                </a:lnTo>
                <a:close/>
                <a:moveTo>
                  <a:pt x="18770" y="5512"/>
                </a:moveTo>
                <a:cubicBezTo>
                  <a:pt x="18025" y="5661"/>
                  <a:pt x="16982" y="5959"/>
                  <a:pt x="16088" y="5959"/>
                </a:cubicBezTo>
                <a:cubicBezTo>
                  <a:pt x="15492" y="4320"/>
                  <a:pt x="14599" y="2830"/>
                  <a:pt x="13407" y="1639"/>
                </a:cubicBezTo>
                <a:cubicBezTo>
                  <a:pt x="15641" y="2234"/>
                  <a:pt x="17578" y="3575"/>
                  <a:pt x="18770" y="5512"/>
                </a:cubicBezTo>
                <a:close/>
                <a:moveTo>
                  <a:pt x="14897" y="6257"/>
                </a:moveTo>
                <a:cubicBezTo>
                  <a:pt x="13705" y="6257"/>
                  <a:pt x="12662" y="6406"/>
                  <a:pt x="11470" y="6406"/>
                </a:cubicBezTo>
                <a:cubicBezTo>
                  <a:pt x="11470" y="1341"/>
                  <a:pt x="11470" y="1341"/>
                  <a:pt x="11470" y="1341"/>
                </a:cubicBezTo>
                <a:cubicBezTo>
                  <a:pt x="12960" y="2532"/>
                  <a:pt x="14152" y="4320"/>
                  <a:pt x="14897" y="6257"/>
                </a:cubicBezTo>
                <a:close/>
                <a:moveTo>
                  <a:pt x="10279" y="1341"/>
                </a:moveTo>
                <a:cubicBezTo>
                  <a:pt x="10279" y="6406"/>
                  <a:pt x="10279" y="6406"/>
                  <a:pt x="10279" y="6406"/>
                </a:cubicBezTo>
                <a:cubicBezTo>
                  <a:pt x="9087" y="6406"/>
                  <a:pt x="7895" y="6257"/>
                  <a:pt x="6852" y="6108"/>
                </a:cubicBezTo>
                <a:cubicBezTo>
                  <a:pt x="7597" y="4320"/>
                  <a:pt x="8789" y="2532"/>
                  <a:pt x="10279" y="1341"/>
                </a:cubicBezTo>
                <a:close/>
                <a:moveTo>
                  <a:pt x="8342" y="1639"/>
                </a:moveTo>
                <a:cubicBezTo>
                  <a:pt x="7150" y="2830"/>
                  <a:pt x="6257" y="4320"/>
                  <a:pt x="5661" y="5959"/>
                </a:cubicBezTo>
                <a:cubicBezTo>
                  <a:pt x="4618" y="5810"/>
                  <a:pt x="3724" y="5661"/>
                  <a:pt x="2830" y="5512"/>
                </a:cubicBezTo>
                <a:cubicBezTo>
                  <a:pt x="4171" y="3575"/>
                  <a:pt x="6108" y="2234"/>
                  <a:pt x="8342" y="1639"/>
                </a:cubicBezTo>
                <a:close/>
                <a:moveTo>
                  <a:pt x="2383" y="6257"/>
                </a:moveTo>
                <a:cubicBezTo>
                  <a:pt x="2383" y="6554"/>
                  <a:pt x="2383" y="6554"/>
                  <a:pt x="2383" y="6554"/>
                </a:cubicBezTo>
                <a:cubicBezTo>
                  <a:pt x="3277" y="6852"/>
                  <a:pt x="4171" y="7001"/>
                  <a:pt x="5363" y="7150"/>
                </a:cubicBezTo>
                <a:cubicBezTo>
                  <a:pt x="5065" y="8193"/>
                  <a:pt x="4916" y="9087"/>
                  <a:pt x="4916" y="10130"/>
                </a:cubicBezTo>
                <a:cubicBezTo>
                  <a:pt x="1341" y="10130"/>
                  <a:pt x="1341" y="10130"/>
                  <a:pt x="1341" y="10130"/>
                </a:cubicBezTo>
                <a:cubicBezTo>
                  <a:pt x="1341" y="8789"/>
                  <a:pt x="1788" y="7448"/>
                  <a:pt x="2383" y="6257"/>
                </a:cubicBezTo>
                <a:close/>
                <a:moveTo>
                  <a:pt x="1192" y="11321"/>
                </a:moveTo>
                <a:cubicBezTo>
                  <a:pt x="4916" y="11321"/>
                  <a:pt x="4916" y="11321"/>
                  <a:pt x="4916" y="11321"/>
                </a:cubicBezTo>
                <a:cubicBezTo>
                  <a:pt x="4916" y="12513"/>
                  <a:pt x="5065" y="13556"/>
                  <a:pt x="5363" y="14450"/>
                </a:cubicBezTo>
                <a:cubicBezTo>
                  <a:pt x="4171" y="14599"/>
                  <a:pt x="3277" y="14897"/>
                  <a:pt x="2383" y="15194"/>
                </a:cubicBezTo>
                <a:cubicBezTo>
                  <a:pt x="2383" y="15492"/>
                  <a:pt x="2383" y="15492"/>
                  <a:pt x="2383" y="15492"/>
                </a:cubicBezTo>
                <a:cubicBezTo>
                  <a:pt x="1788" y="14301"/>
                  <a:pt x="1341" y="12811"/>
                  <a:pt x="1192" y="11321"/>
                </a:cubicBezTo>
                <a:close/>
                <a:moveTo>
                  <a:pt x="5661" y="15641"/>
                </a:moveTo>
                <a:cubicBezTo>
                  <a:pt x="6257" y="17280"/>
                  <a:pt x="7150" y="18770"/>
                  <a:pt x="8342" y="20110"/>
                </a:cubicBezTo>
                <a:cubicBezTo>
                  <a:pt x="6108" y="19514"/>
                  <a:pt x="4171" y="18025"/>
                  <a:pt x="2830" y="16237"/>
                </a:cubicBezTo>
                <a:cubicBezTo>
                  <a:pt x="3724" y="15939"/>
                  <a:pt x="4618" y="15790"/>
                  <a:pt x="5661" y="1564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grpSp>
        <p:nvGrpSpPr>
          <p:cNvPr id="28" name="组合 27"/>
          <p:cNvGrpSpPr/>
          <p:nvPr/>
        </p:nvGrpSpPr>
        <p:grpSpPr>
          <a:xfrm>
            <a:off x="4437884" y="3101880"/>
            <a:ext cx="649584" cy="654240"/>
            <a:chOff x="3497118" y="571912"/>
            <a:chExt cx="408156" cy="411082"/>
          </a:xfrm>
          <a:solidFill>
            <a:schemeClr val="bg1"/>
          </a:solidFill>
        </p:grpSpPr>
        <p:sp>
          <p:nvSpPr>
            <p:cNvPr id="29" name="Freeform 6"/>
            <p:cNvSpPr/>
            <p:nvPr/>
          </p:nvSpPr>
          <p:spPr>
            <a:xfrm>
              <a:off x="3589282" y="903996"/>
              <a:ext cx="226753" cy="7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0"/>
                  </a:moveTo>
                  <a:cubicBezTo>
                    <a:pt x="7855" y="15200"/>
                    <a:pt x="7855" y="15200"/>
                    <a:pt x="7855" y="15200"/>
                  </a:cubicBezTo>
                  <a:cubicBezTo>
                    <a:pt x="1122" y="15200"/>
                    <a:pt x="1122" y="15200"/>
                    <a:pt x="1122" y="15200"/>
                  </a:cubicBezTo>
                  <a:cubicBezTo>
                    <a:pt x="561" y="15200"/>
                    <a:pt x="0" y="16800"/>
                    <a:pt x="0" y="18400"/>
                  </a:cubicBezTo>
                  <a:cubicBezTo>
                    <a:pt x="0" y="20000"/>
                    <a:pt x="561" y="21600"/>
                    <a:pt x="1122" y="21600"/>
                  </a:cubicBezTo>
                  <a:cubicBezTo>
                    <a:pt x="8977" y="21600"/>
                    <a:pt x="8977" y="21600"/>
                    <a:pt x="8977" y="21600"/>
                  </a:cubicBezTo>
                  <a:cubicBezTo>
                    <a:pt x="12623" y="21600"/>
                    <a:pt x="12623" y="21600"/>
                    <a:pt x="12623" y="21600"/>
                  </a:cubicBezTo>
                  <a:cubicBezTo>
                    <a:pt x="20478" y="21600"/>
                    <a:pt x="20478" y="21600"/>
                    <a:pt x="20478" y="21600"/>
                  </a:cubicBezTo>
                  <a:cubicBezTo>
                    <a:pt x="21039" y="21600"/>
                    <a:pt x="21600" y="20000"/>
                    <a:pt x="21600" y="18400"/>
                  </a:cubicBezTo>
                  <a:cubicBezTo>
                    <a:pt x="21600" y="16800"/>
                    <a:pt x="21039" y="15200"/>
                    <a:pt x="20478" y="15200"/>
                  </a:cubicBezTo>
                  <a:cubicBezTo>
                    <a:pt x="13745" y="15200"/>
                    <a:pt x="13745" y="15200"/>
                    <a:pt x="13745" y="15200"/>
                  </a:cubicBezTo>
                  <a:cubicBezTo>
                    <a:pt x="13745" y="0"/>
                    <a:pt x="13745" y="0"/>
                    <a:pt x="13745" y="0"/>
                  </a:cubicBezTo>
                  <a:cubicBezTo>
                    <a:pt x="11501" y="0"/>
                    <a:pt x="11501" y="0"/>
                    <a:pt x="11501" y="0"/>
                  </a:cubicBezTo>
                  <a:cubicBezTo>
                    <a:pt x="11501" y="15200"/>
                    <a:pt x="11501" y="15200"/>
                    <a:pt x="11501" y="15200"/>
                  </a:cubicBezTo>
                  <a:cubicBezTo>
                    <a:pt x="10099" y="15200"/>
                    <a:pt x="10099" y="15200"/>
                    <a:pt x="10099" y="15200"/>
                  </a:cubicBezTo>
                  <a:cubicBezTo>
                    <a:pt x="10099" y="0"/>
                    <a:pt x="10099" y="0"/>
                    <a:pt x="10099" y="0"/>
                  </a:cubicBezTo>
                  <a:lnTo>
                    <a:pt x="7855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0" name="Freeform 7"/>
            <p:cNvSpPr/>
            <p:nvPr/>
          </p:nvSpPr>
          <p:spPr>
            <a:xfrm>
              <a:off x="3497118" y="571912"/>
              <a:ext cx="408156" cy="32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6" y="21600"/>
                  </a:moveTo>
                  <a:cubicBezTo>
                    <a:pt x="10487" y="21600"/>
                    <a:pt x="10487" y="21600"/>
                    <a:pt x="10487" y="21600"/>
                  </a:cubicBezTo>
                  <a:cubicBezTo>
                    <a:pt x="11270" y="21600"/>
                    <a:pt x="11270" y="21600"/>
                    <a:pt x="11270" y="21600"/>
                  </a:cubicBezTo>
                  <a:cubicBezTo>
                    <a:pt x="20974" y="21600"/>
                    <a:pt x="20974" y="21600"/>
                    <a:pt x="20974" y="21600"/>
                  </a:cubicBezTo>
                  <a:cubicBezTo>
                    <a:pt x="21287" y="21600"/>
                    <a:pt x="21600" y="21200"/>
                    <a:pt x="21600" y="20800"/>
                  </a:cubicBezTo>
                  <a:cubicBezTo>
                    <a:pt x="21600" y="800"/>
                    <a:pt x="21600" y="800"/>
                    <a:pt x="21600" y="800"/>
                  </a:cubicBezTo>
                  <a:cubicBezTo>
                    <a:pt x="21600" y="400"/>
                    <a:pt x="21287" y="0"/>
                    <a:pt x="20974" y="0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313" y="0"/>
                    <a:pt x="0" y="400"/>
                    <a:pt x="0" y="800"/>
                  </a:cubicBezTo>
                  <a:cubicBezTo>
                    <a:pt x="0" y="20800"/>
                    <a:pt x="0" y="20800"/>
                    <a:pt x="0" y="20800"/>
                  </a:cubicBezTo>
                  <a:cubicBezTo>
                    <a:pt x="0" y="21200"/>
                    <a:pt x="313" y="21600"/>
                    <a:pt x="626" y="21600"/>
                  </a:cubicBezTo>
                  <a:close/>
                  <a:moveTo>
                    <a:pt x="1252" y="1600"/>
                  </a:moveTo>
                  <a:cubicBezTo>
                    <a:pt x="20348" y="1600"/>
                    <a:pt x="20348" y="1600"/>
                    <a:pt x="20348" y="1600"/>
                  </a:cubicBezTo>
                  <a:cubicBezTo>
                    <a:pt x="20348" y="20000"/>
                    <a:pt x="20348" y="20000"/>
                    <a:pt x="20348" y="20000"/>
                  </a:cubicBezTo>
                  <a:cubicBezTo>
                    <a:pt x="11896" y="20000"/>
                    <a:pt x="11896" y="20000"/>
                    <a:pt x="11896" y="20000"/>
                  </a:cubicBezTo>
                  <a:cubicBezTo>
                    <a:pt x="9861" y="20000"/>
                    <a:pt x="9861" y="20000"/>
                    <a:pt x="9861" y="20000"/>
                  </a:cubicBezTo>
                  <a:cubicBezTo>
                    <a:pt x="1252" y="20000"/>
                    <a:pt x="1252" y="20000"/>
                    <a:pt x="1252" y="20000"/>
                  </a:cubicBezTo>
                  <a:lnTo>
                    <a:pt x="1252" y="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1" name="Freeform 8"/>
            <p:cNvSpPr/>
            <p:nvPr/>
          </p:nvSpPr>
          <p:spPr>
            <a:xfrm>
              <a:off x="3538080" y="608486"/>
              <a:ext cx="106793" cy="24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19543"/>
                  </a:moveTo>
                  <a:cubicBezTo>
                    <a:pt x="4800" y="19543"/>
                    <a:pt x="4800" y="19543"/>
                    <a:pt x="4800" y="19543"/>
                  </a:cubicBezTo>
                  <a:cubicBezTo>
                    <a:pt x="4800" y="1029"/>
                    <a:pt x="4800" y="1029"/>
                    <a:pt x="4800" y="1029"/>
                  </a:cubicBezTo>
                  <a:cubicBezTo>
                    <a:pt x="4800" y="514"/>
                    <a:pt x="4200" y="257"/>
                    <a:pt x="3600" y="0"/>
                  </a:cubicBezTo>
                  <a:cubicBezTo>
                    <a:pt x="3000" y="0"/>
                    <a:pt x="3000" y="0"/>
                    <a:pt x="2400" y="0"/>
                  </a:cubicBezTo>
                  <a:cubicBezTo>
                    <a:pt x="1800" y="0"/>
                    <a:pt x="1800" y="0"/>
                    <a:pt x="1200" y="0"/>
                  </a:cubicBezTo>
                  <a:cubicBezTo>
                    <a:pt x="600" y="257"/>
                    <a:pt x="0" y="514"/>
                    <a:pt x="0" y="1029"/>
                  </a:cubicBezTo>
                  <a:cubicBezTo>
                    <a:pt x="0" y="20571"/>
                    <a:pt x="0" y="20571"/>
                    <a:pt x="0" y="20571"/>
                  </a:cubicBezTo>
                  <a:cubicBezTo>
                    <a:pt x="0" y="21086"/>
                    <a:pt x="600" y="21343"/>
                    <a:pt x="1200" y="21600"/>
                  </a:cubicBezTo>
                  <a:cubicBezTo>
                    <a:pt x="1800" y="21600"/>
                    <a:pt x="1800" y="21600"/>
                    <a:pt x="2400" y="21600"/>
                  </a:cubicBezTo>
                  <a:cubicBezTo>
                    <a:pt x="19200" y="21600"/>
                    <a:pt x="19200" y="21600"/>
                    <a:pt x="19200" y="21600"/>
                  </a:cubicBezTo>
                  <a:cubicBezTo>
                    <a:pt x="19800" y="21600"/>
                    <a:pt x="20400" y="21600"/>
                    <a:pt x="20400" y="21600"/>
                  </a:cubicBezTo>
                  <a:cubicBezTo>
                    <a:pt x="21600" y="21343"/>
                    <a:pt x="21600" y="21086"/>
                    <a:pt x="21600" y="20571"/>
                  </a:cubicBezTo>
                  <a:cubicBezTo>
                    <a:pt x="21600" y="20057"/>
                    <a:pt x="21000" y="19543"/>
                    <a:pt x="19200" y="195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grpSp>
        <p:nvGrpSpPr>
          <p:cNvPr id="32" name="组合 31"/>
          <p:cNvGrpSpPr/>
          <p:nvPr/>
        </p:nvGrpSpPr>
        <p:grpSpPr>
          <a:xfrm>
            <a:off x="7213410" y="3072779"/>
            <a:ext cx="654240" cy="712444"/>
            <a:chOff x="4041325" y="554357"/>
            <a:chExt cx="411082" cy="447655"/>
          </a:xfrm>
          <a:solidFill>
            <a:schemeClr val="bg1"/>
          </a:solidFill>
        </p:grpSpPr>
        <p:sp>
          <p:nvSpPr>
            <p:cNvPr id="33" name="Freeform 9"/>
            <p:cNvSpPr/>
            <p:nvPr/>
          </p:nvSpPr>
          <p:spPr>
            <a:xfrm>
              <a:off x="4088139" y="770870"/>
              <a:ext cx="24870" cy="23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492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92"/>
                    <a:pt x="0" y="20492"/>
                    <a:pt x="0" y="20492"/>
                  </a:cubicBezTo>
                  <a:cubicBezTo>
                    <a:pt x="0" y="21046"/>
                    <a:pt x="5400" y="21600"/>
                    <a:pt x="10800" y="21600"/>
                  </a:cubicBezTo>
                  <a:cubicBezTo>
                    <a:pt x="18900" y="21600"/>
                    <a:pt x="21600" y="21046"/>
                    <a:pt x="21600" y="204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4" name="Freeform 10"/>
            <p:cNvSpPr/>
            <p:nvPr/>
          </p:nvSpPr>
          <p:spPr>
            <a:xfrm>
              <a:off x="4088139" y="554357"/>
              <a:ext cx="24870" cy="29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40"/>
                  </a:moveTo>
                  <a:cubicBezTo>
                    <a:pt x="21600" y="4320"/>
                    <a:pt x="18900" y="0"/>
                    <a:pt x="10800" y="0"/>
                  </a:cubicBezTo>
                  <a:cubicBezTo>
                    <a:pt x="5400" y="0"/>
                    <a:pt x="0" y="4320"/>
                    <a:pt x="0" y="864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5" name="Freeform 11"/>
            <p:cNvSpPr/>
            <p:nvPr/>
          </p:nvSpPr>
          <p:spPr>
            <a:xfrm>
              <a:off x="4232968" y="554357"/>
              <a:ext cx="24870" cy="198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90"/>
                  </a:moveTo>
                  <a:cubicBezTo>
                    <a:pt x="21600" y="645"/>
                    <a:pt x="18900" y="0"/>
                    <a:pt x="10800" y="0"/>
                  </a:cubicBezTo>
                  <a:cubicBezTo>
                    <a:pt x="5400" y="0"/>
                    <a:pt x="0" y="645"/>
                    <a:pt x="0" y="129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129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6" name="Freeform 12"/>
            <p:cNvSpPr/>
            <p:nvPr/>
          </p:nvSpPr>
          <p:spPr>
            <a:xfrm>
              <a:off x="4232968" y="939106"/>
              <a:ext cx="24870" cy="6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486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486"/>
                    <a:pt x="0" y="17486"/>
                    <a:pt x="0" y="17486"/>
                  </a:cubicBezTo>
                  <a:cubicBezTo>
                    <a:pt x="0" y="19543"/>
                    <a:pt x="5400" y="21600"/>
                    <a:pt x="10800" y="21600"/>
                  </a:cubicBezTo>
                  <a:cubicBezTo>
                    <a:pt x="18900" y="21600"/>
                    <a:pt x="21600" y="19543"/>
                    <a:pt x="21600" y="174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7" name="Freeform 13"/>
            <p:cNvSpPr/>
            <p:nvPr/>
          </p:nvSpPr>
          <p:spPr>
            <a:xfrm>
              <a:off x="4379260" y="844015"/>
              <a:ext cx="26334" cy="157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97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70"/>
                    <a:pt x="0" y="19970"/>
                    <a:pt x="0" y="19970"/>
                  </a:cubicBezTo>
                  <a:cubicBezTo>
                    <a:pt x="0" y="20785"/>
                    <a:pt x="4800" y="21600"/>
                    <a:pt x="12000" y="21600"/>
                  </a:cubicBezTo>
                  <a:cubicBezTo>
                    <a:pt x="16800" y="21600"/>
                    <a:pt x="21600" y="20785"/>
                    <a:pt x="21600" y="1997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8" name="Freeform 14"/>
            <p:cNvSpPr/>
            <p:nvPr/>
          </p:nvSpPr>
          <p:spPr>
            <a:xfrm>
              <a:off x="4379260" y="554357"/>
              <a:ext cx="26334" cy="10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469"/>
                  </a:moveTo>
                  <a:cubicBezTo>
                    <a:pt x="21600" y="1234"/>
                    <a:pt x="16800" y="0"/>
                    <a:pt x="12000" y="0"/>
                  </a:cubicBezTo>
                  <a:cubicBezTo>
                    <a:pt x="4800" y="0"/>
                    <a:pt x="0" y="1234"/>
                    <a:pt x="0" y="24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21600" y="246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39" name="Freeform 15"/>
            <p:cNvSpPr/>
            <p:nvPr/>
          </p:nvSpPr>
          <p:spPr>
            <a:xfrm>
              <a:off x="4330984" y="669928"/>
              <a:ext cx="121423" cy="16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0815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0815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0" name="Freeform 16"/>
            <p:cNvSpPr/>
            <p:nvPr/>
          </p:nvSpPr>
          <p:spPr>
            <a:xfrm>
              <a:off x="4186154" y="765018"/>
              <a:ext cx="121423" cy="1623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1207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1207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  <p:sp>
          <p:nvSpPr>
            <p:cNvPr id="41" name="Freeform 17"/>
            <p:cNvSpPr/>
            <p:nvPr/>
          </p:nvSpPr>
          <p:spPr>
            <a:xfrm>
              <a:off x="4041325" y="595319"/>
              <a:ext cx="121423" cy="16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" y="21600"/>
                  </a:moveTo>
                  <a:cubicBezTo>
                    <a:pt x="19493" y="21600"/>
                    <a:pt x="19493" y="21600"/>
                    <a:pt x="19493" y="21600"/>
                  </a:cubicBezTo>
                  <a:cubicBezTo>
                    <a:pt x="20546" y="21600"/>
                    <a:pt x="21600" y="20815"/>
                    <a:pt x="21600" y="20029"/>
                  </a:cubicBezTo>
                  <a:cubicBezTo>
                    <a:pt x="21600" y="1571"/>
                    <a:pt x="21600" y="1571"/>
                    <a:pt x="21600" y="1571"/>
                  </a:cubicBezTo>
                  <a:cubicBezTo>
                    <a:pt x="21600" y="785"/>
                    <a:pt x="20546" y="0"/>
                    <a:pt x="19493" y="0"/>
                  </a:cubicBezTo>
                  <a:cubicBezTo>
                    <a:pt x="2107" y="0"/>
                    <a:pt x="2107" y="0"/>
                    <a:pt x="2107" y="0"/>
                  </a:cubicBezTo>
                  <a:cubicBezTo>
                    <a:pt x="1054" y="0"/>
                    <a:pt x="0" y="785"/>
                    <a:pt x="0" y="1571"/>
                  </a:cubicBezTo>
                  <a:cubicBezTo>
                    <a:pt x="0" y="20029"/>
                    <a:pt x="0" y="20029"/>
                    <a:pt x="0" y="20029"/>
                  </a:cubicBezTo>
                  <a:cubicBezTo>
                    <a:pt x="0" y="20815"/>
                    <a:pt x="1054" y="21600"/>
                    <a:pt x="2107" y="21600"/>
                  </a:cubicBezTo>
                  <a:close/>
                  <a:moveTo>
                    <a:pt x="4215" y="3142"/>
                  </a:moveTo>
                  <a:cubicBezTo>
                    <a:pt x="17385" y="3142"/>
                    <a:pt x="17385" y="3142"/>
                    <a:pt x="17385" y="3142"/>
                  </a:cubicBezTo>
                  <a:cubicBezTo>
                    <a:pt x="17385" y="18458"/>
                    <a:pt x="17385" y="18458"/>
                    <a:pt x="17385" y="18458"/>
                  </a:cubicBezTo>
                  <a:cubicBezTo>
                    <a:pt x="4215" y="18458"/>
                    <a:pt x="4215" y="18458"/>
                    <a:pt x="4215" y="18458"/>
                  </a:cubicBezTo>
                  <a:lnTo>
                    <a:pt x="4215" y="3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/>
          </p:txBody>
        </p:sp>
      </p:grpSp>
      <p:sp>
        <p:nvSpPr>
          <p:cNvPr id="42" name="Freeform 18"/>
          <p:cNvSpPr/>
          <p:nvPr/>
        </p:nvSpPr>
        <p:spPr>
          <a:xfrm>
            <a:off x="9848590" y="3190544"/>
            <a:ext cx="317454" cy="476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58" y="15160"/>
                </a:moveTo>
                <a:cubicBezTo>
                  <a:pt x="6258" y="15429"/>
                  <a:pt x="6258" y="15429"/>
                  <a:pt x="6258" y="15429"/>
                </a:cubicBezTo>
                <a:cubicBezTo>
                  <a:pt x="6258" y="15831"/>
                  <a:pt x="6258" y="15831"/>
                  <a:pt x="6258" y="15831"/>
                </a:cubicBezTo>
                <a:cubicBezTo>
                  <a:pt x="6258" y="15965"/>
                  <a:pt x="6258" y="15965"/>
                  <a:pt x="6258" y="16099"/>
                </a:cubicBezTo>
                <a:cubicBezTo>
                  <a:pt x="6662" y="16502"/>
                  <a:pt x="6662" y="16502"/>
                  <a:pt x="6662" y="16502"/>
                </a:cubicBezTo>
                <a:cubicBezTo>
                  <a:pt x="6258" y="16904"/>
                  <a:pt x="6258" y="16904"/>
                  <a:pt x="6258" y="16904"/>
                </a:cubicBezTo>
                <a:cubicBezTo>
                  <a:pt x="6258" y="17039"/>
                  <a:pt x="6258" y="17173"/>
                  <a:pt x="6258" y="17441"/>
                </a:cubicBezTo>
                <a:cubicBezTo>
                  <a:pt x="6662" y="17843"/>
                  <a:pt x="6662" y="17843"/>
                  <a:pt x="6662" y="17843"/>
                </a:cubicBezTo>
                <a:cubicBezTo>
                  <a:pt x="6258" y="18246"/>
                  <a:pt x="6258" y="18246"/>
                  <a:pt x="6258" y="18246"/>
                </a:cubicBezTo>
                <a:cubicBezTo>
                  <a:pt x="6258" y="18380"/>
                  <a:pt x="6258" y="18514"/>
                  <a:pt x="6258" y="18648"/>
                </a:cubicBezTo>
                <a:cubicBezTo>
                  <a:pt x="6662" y="19051"/>
                  <a:pt x="6662" y="19051"/>
                  <a:pt x="6662" y="19051"/>
                </a:cubicBezTo>
                <a:cubicBezTo>
                  <a:pt x="6258" y="19588"/>
                  <a:pt x="6258" y="19588"/>
                  <a:pt x="6258" y="19588"/>
                </a:cubicBezTo>
                <a:cubicBezTo>
                  <a:pt x="6258" y="19588"/>
                  <a:pt x="6258" y="19722"/>
                  <a:pt x="6258" y="19722"/>
                </a:cubicBezTo>
                <a:cubicBezTo>
                  <a:pt x="6258" y="20124"/>
                  <a:pt x="6662" y="20661"/>
                  <a:pt x="8479" y="20929"/>
                </a:cubicBezTo>
                <a:cubicBezTo>
                  <a:pt x="8680" y="21332"/>
                  <a:pt x="9488" y="21600"/>
                  <a:pt x="10699" y="21600"/>
                </a:cubicBezTo>
                <a:cubicBezTo>
                  <a:pt x="11910" y="21600"/>
                  <a:pt x="12718" y="21332"/>
                  <a:pt x="13121" y="20929"/>
                </a:cubicBezTo>
                <a:cubicBezTo>
                  <a:pt x="14736" y="20661"/>
                  <a:pt x="15140" y="20258"/>
                  <a:pt x="15140" y="19856"/>
                </a:cubicBezTo>
                <a:cubicBezTo>
                  <a:pt x="15544" y="19319"/>
                  <a:pt x="15544" y="19319"/>
                  <a:pt x="15544" y="19319"/>
                </a:cubicBezTo>
                <a:cubicBezTo>
                  <a:pt x="15746" y="19185"/>
                  <a:pt x="15746" y="19051"/>
                  <a:pt x="15544" y="18917"/>
                </a:cubicBezTo>
                <a:cubicBezTo>
                  <a:pt x="15342" y="18514"/>
                  <a:pt x="15342" y="18514"/>
                  <a:pt x="15342" y="18514"/>
                </a:cubicBezTo>
                <a:cubicBezTo>
                  <a:pt x="15544" y="17978"/>
                  <a:pt x="15544" y="17978"/>
                  <a:pt x="15544" y="17978"/>
                </a:cubicBezTo>
                <a:cubicBezTo>
                  <a:pt x="15746" y="17843"/>
                  <a:pt x="15746" y="17709"/>
                  <a:pt x="15544" y="17575"/>
                </a:cubicBezTo>
                <a:cubicBezTo>
                  <a:pt x="15342" y="17173"/>
                  <a:pt x="15342" y="17173"/>
                  <a:pt x="15342" y="17173"/>
                </a:cubicBezTo>
                <a:cubicBezTo>
                  <a:pt x="15544" y="16770"/>
                  <a:pt x="15544" y="16770"/>
                  <a:pt x="15544" y="16770"/>
                </a:cubicBezTo>
                <a:cubicBezTo>
                  <a:pt x="15746" y="16636"/>
                  <a:pt x="15746" y="16368"/>
                  <a:pt x="15544" y="16234"/>
                </a:cubicBezTo>
                <a:cubicBezTo>
                  <a:pt x="15140" y="15697"/>
                  <a:pt x="15140" y="15697"/>
                  <a:pt x="15140" y="15697"/>
                </a:cubicBezTo>
                <a:cubicBezTo>
                  <a:pt x="15140" y="15429"/>
                  <a:pt x="15140" y="15429"/>
                  <a:pt x="15140" y="15429"/>
                </a:cubicBezTo>
                <a:cubicBezTo>
                  <a:pt x="15140" y="15160"/>
                  <a:pt x="15140" y="15160"/>
                  <a:pt x="15140" y="15160"/>
                </a:cubicBezTo>
                <a:cubicBezTo>
                  <a:pt x="15140" y="14489"/>
                  <a:pt x="16351" y="13684"/>
                  <a:pt x="17563" y="12880"/>
                </a:cubicBezTo>
                <a:cubicBezTo>
                  <a:pt x="19379" y="11538"/>
                  <a:pt x="21600" y="9794"/>
                  <a:pt x="21600" y="7245"/>
                </a:cubicBezTo>
                <a:cubicBezTo>
                  <a:pt x="21600" y="3220"/>
                  <a:pt x="16755" y="0"/>
                  <a:pt x="10699" y="0"/>
                </a:cubicBezTo>
                <a:cubicBezTo>
                  <a:pt x="4845" y="0"/>
                  <a:pt x="0" y="3220"/>
                  <a:pt x="0" y="7245"/>
                </a:cubicBezTo>
                <a:cubicBezTo>
                  <a:pt x="0" y="9794"/>
                  <a:pt x="2221" y="11538"/>
                  <a:pt x="4037" y="12880"/>
                </a:cubicBezTo>
                <a:cubicBezTo>
                  <a:pt x="5249" y="13684"/>
                  <a:pt x="6258" y="14489"/>
                  <a:pt x="6258" y="15160"/>
                </a:cubicBezTo>
                <a:close/>
                <a:moveTo>
                  <a:pt x="13727" y="17441"/>
                </a:moveTo>
                <a:cubicBezTo>
                  <a:pt x="13929" y="17843"/>
                  <a:pt x="13929" y="17843"/>
                  <a:pt x="13929" y="17843"/>
                </a:cubicBezTo>
                <a:cubicBezTo>
                  <a:pt x="13727" y="18246"/>
                  <a:pt x="13727" y="18246"/>
                  <a:pt x="13727" y="18246"/>
                </a:cubicBezTo>
                <a:cubicBezTo>
                  <a:pt x="13525" y="18380"/>
                  <a:pt x="13525" y="18514"/>
                  <a:pt x="13727" y="18648"/>
                </a:cubicBezTo>
                <a:cubicBezTo>
                  <a:pt x="13929" y="19051"/>
                  <a:pt x="13929" y="19051"/>
                  <a:pt x="13929" y="19051"/>
                </a:cubicBezTo>
                <a:cubicBezTo>
                  <a:pt x="13727" y="19588"/>
                  <a:pt x="13727" y="19588"/>
                  <a:pt x="13727" y="19588"/>
                </a:cubicBezTo>
                <a:cubicBezTo>
                  <a:pt x="13727" y="19588"/>
                  <a:pt x="13727" y="19588"/>
                  <a:pt x="13727" y="19588"/>
                </a:cubicBezTo>
                <a:cubicBezTo>
                  <a:pt x="13525" y="19722"/>
                  <a:pt x="13121" y="19856"/>
                  <a:pt x="12314" y="19990"/>
                </a:cubicBezTo>
                <a:cubicBezTo>
                  <a:pt x="12112" y="19990"/>
                  <a:pt x="11910" y="20124"/>
                  <a:pt x="11708" y="20258"/>
                </a:cubicBezTo>
                <a:cubicBezTo>
                  <a:pt x="11708" y="20258"/>
                  <a:pt x="11708" y="20393"/>
                  <a:pt x="11708" y="20393"/>
                </a:cubicBezTo>
                <a:cubicBezTo>
                  <a:pt x="11507" y="20393"/>
                  <a:pt x="11103" y="20527"/>
                  <a:pt x="10699" y="20527"/>
                </a:cubicBezTo>
                <a:cubicBezTo>
                  <a:pt x="10295" y="20527"/>
                  <a:pt x="10093" y="20393"/>
                  <a:pt x="9892" y="20393"/>
                </a:cubicBezTo>
                <a:cubicBezTo>
                  <a:pt x="9892" y="20393"/>
                  <a:pt x="9892" y="20258"/>
                  <a:pt x="9892" y="20258"/>
                </a:cubicBezTo>
                <a:cubicBezTo>
                  <a:pt x="9690" y="20124"/>
                  <a:pt x="9488" y="19990"/>
                  <a:pt x="9286" y="19990"/>
                </a:cubicBezTo>
                <a:cubicBezTo>
                  <a:pt x="8680" y="19856"/>
                  <a:pt x="8277" y="19722"/>
                  <a:pt x="8075" y="19722"/>
                </a:cubicBezTo>
                <a:cubicBezTo>
                  <a:pt x="8277" y="19319"/>
                  <a:pt x="8277" y="19319"/>
                  <a:pt x="8277" y="19319"/>
                </a:cubicBezTo>
                <a:cubicBezTo>
                  <a:pt x="8277" y="19185"/>
                  <a:pt x="8277" y="19051"/>
                  <a:pt x="8277" y="18917"/>
                </a:cubicBezTo>
                <a:cubicBezTo>
                  <a:pt x="7873" y="18514"/>
                  <a:pt x="7873" y="18514"/>
                  <a:pt x="7873" y="18514"/>
                </a:cubicBezTo>
                <a:cubicBezTo>
                  <a:pt x="8277" y="17978"/>
                  <a:pt x="8277" y="17978"/>
                  <a:pt x="8277" y="17978"/>
                </a:cubicBezTo>
                <a:cubicBezTo>
                  <a:pt x="8277" y="17843"/>
                  <a:pt x="8277" y="17709"/>
                  <a:pt x="8277" y="17575"/>
                </a:cubicBezTo>
                <a:cubicBezTo>
                  <a:pt x="7873" y="17173"/>
                  <a:pt x="7873" y="17173"/>
                  <a:pt x="7873" y="17173"/>
                </a:cubicBezTo>
                <a:cubicBezTo>
                  <a:pt x="8277" y="16770"/>
                  <a:pt x="8277" y="16770"/>
                  <a:pt x="8277" y="16770"/>
                </a:cubicBezTo>
                <a:cubicBezTo>
                  <a:pt x="8277" y="16636"/>
                  <a:pt x="8277" y="16368"/>
                  <a:pt x="8277" y="16234"/>
                </a:cubicBezTo>
                <a:cubicBezTo>
                  <a:pt x="8075" y="15965"/>
                  <a:pt x="8075" y="15965"/>
                  <a:pt x="8075" y="15965"/>
                </a:cubicBezTo>
                <a:cubicBezTo>
                  <a:pt x="9286" y="15965"/>
                  <a:pt x="9286" y="15965"/>
                  <a:pt x="9286" y="15965"/>
                </a:cubicBezTo>
                <a:cubicBezTo>
                  <a:pt x="12112" y="15965"/>
                  <a:pt x="12112" y="15965"/>
                  <a:pt x="12112" y="15965"/>
                </a:cubicBezTo>
                <a:cubicBezTo>
                  <a:pt x="13727" y="15965"/>
                  <a:pt x="13727" y="15965"/>
                  <a:pt x="13727" y="15965"/>
                </a:cubicBezTo>
                <a:cubicBezTo>
                  <a:pt x="13727" y="15965"/>
                  <a:pt x="13727" y="15965"/>
                  <a:pt x="13727" y="16099"/>
                </a:cubicBezTo>
                <a:cubicBezTo>
                  <a:pt x="13929" y="16502"/>
                  <a:pt x="13929" y="16502"/>
                  <a:pt x="13929" y="16502"/>
                </a:cubicBezTo>
                <a:cubicBezTo>
                  <a:pt x="13727" y="16904"/>
                  <a:pt x="13727" y="16904"/>
                  <a:pt x="13727" y="16904"/>
                </a:cubicBezTo>
                <a:cubicBezTo>
                  <a:pt x="13525" y="17039"/>
                  <a:pt x="13525" y="17173"/>
                  <a:pt x="13727" y="17441"/>
                </a:cubicBezTo>
                <a:close/>
                <a:moveTo>
                  <a:pt x="11507" y="10196"/>
                </a:moveTo>
                <a:cubicBezTo>
                  <a:pt x="10093" y="10196"/>
                  <a:pt x="10093" y="10196"/>
                  <a:pt x="10093" y="10196"/>
                </a:cubicBezTo>
                <a:cubicBezTo>
                  <a:pt x="7873" y="6306"/>
                  <a:pt x="7873" y="6306"/>
                  <a:pt x="7873" y="6306"/>
                </a:cubicBezTo>
                <a:cubicBezTo>
                  <a:pt x="8277" y="6306"/>
                  <a:pt x="8479" y="6171"/>
                  <a:pt x="8882" y="6037"/>
                </a:cubicBezTo>
                <a:cubicBezTo>
                  <a:pt x="9488" y="6306"/>
                  <a:pt x="10093" y="6440"/>
                  <a:pt x="10699" y="6440"/>
                </a:cubicBezTo>
                <a:cubicBezTo>
                  <a:pt x="11305" y="6440"/>
                  <a:pt x="12112" y="6306"/>
                  <a:pt x="12718" y="6037"/>
                </a:cubicBezTo>
                <a:cubicBezTo>
                  <a:pt x="12920" y="6171"/>
                  <a:pt x="13323" y="6306"/>
                  <a:pt x="13525" y="6306"/>
                </a:cubicBezTo>
                <a:lnTo>
                  <a:pt x="11507" y="10196"/>
                </a:lnTo>
                <a:close/>
                <a:moveTo>
                  <a:pt x="11305" y="11270"/>
                </a:moveTo>
                <a:cubicBezTo>
                  <a:pt x="11305" y="14892"/>
                  <a:pt x="11305" y="14892"/>
                  <a:pt x="11305" y="14892"/>
                </a:cubicBezTo>
                <a:cubicBezTo>
                  <a:pt x="10093" y="14892"/>
                  <a:pt x="10093" y="14892"/>
                  <a:pt x="10093" y="14892"/>
                </a:cubicBezTo>
                <a:cubicBezTo>
                  <a:pt x="10093" y="11270"/>
                  <a:pt x="10093" y="11270"/>
                  <a:pt x="10093" y="11270"/>
                </a:cubicBezTo>
                <a:lnTo>
                  <a:pt x="11305" y="11270"/>
                </a:lnTo>
                <a:close/>
                <a:moveTo>
                  <a:pt x="10699" y="1073"/>
                </a:moveTo>
                <a:cubicBezTo>
                  <a:pt x="15746" y="1073"/>
                  <a:pt x="19985" y="3891"/>
                  <a:pt x="19985" y="7245"/>
                </a:cubicBezTo>
                <a:cubicBezTo>
                  <a:pt x="19985" y="9391"/>
                  <a:pt x="17966" y="10867"/>
                  <a:pt x="16351" y="12075"/>
                </a:cubicBezTo>
                <a:cubicBezTo>
                  <a:pt x="15140" y="13014"/>
                  <a:pt x="13929" y="13819"/>
                  <a:pt x="13727" y="14892"/>
                </a:cubicBezTo>
                <a:cubicBezTo>
                  <a:pt x="12920" y="14892"/>
                  <a:pt x="12920" y="14892"/>
                  <a:pt x="12920" y="14892"/>
                </a:cubicBezTo>
                <a:cubicBezTo>
                  <a:pt x="12920" y="10733"/>
                  <a:pt x="12920" y="10733"/>
                  <a:pt x="12920" y="10733"/>
                </a:cubicBezTo>
                <a:cubicBezTo>
                  <a:pt x="12920" y="10599"/>
                  <a:pt x="12920" y="10599"/>
                  <a:pt x="12920" y="10465"/>
                </a:cubicBezTo>
                <a:cubicBezTo>
                  <a:pt x="15140" y="6708"/>
                  <a:pt x="15140" y="6708"/>
                  <a:pt x="15140" y="6708"/>
                </a:cubicBezTo>
                <a:cubicBezTo>
                  <a:pt x="15342" y="6708"/>
                  <a:pt x="15544" y="6708"/>
                  <a:pt x="15746" y="6708"/>
                </a:cubicBezTo>
                <a:cubicBezTo>
                  <a:pt x="15746" y="6708"/>
                  <a:pt x="15746" y="6708"/>
                  <a:pt x="15746" y="6708"/>
                </a:cubicBezTo>
                <a:cubicBezTo>
                  <a:pt x="16150" y="6708"/>
                  <a:pt x="16553" y="6574"/>
                  <a:pt x="16553" y="6171"/>
                </a:cubicBezTo>
                <a:cubicBezTo>
                  <a:pt x="16553" y="5903"/>
                  <a:pt x="16351" y="5635"/>
                  <a:pt x="15746" y="5635"/>
                </a:cubicBezTo>
                <a:cubicBezTo>
                  <a:pt x="15746" y="5635"/>
                  <a:pt x="15746" y="5635"/>
                  <a:pt x="15746" y="5635"/>
                </a:cubicBezTo>
                <a:cubicBezTo>
                  <a:pt x="16150" y="4964"/>
                  <a:pt x="16150" y="4964"/>
                  <a:pt x="16150" y="4964"/>
                </a:cubicBezTo>
                <a:cubicBezTo>
                  <a:pt x="16150" y="4696"/>
                  <a:pt x="15948" y="4427"/>
                  <a:pt x="15544" y="4293"/>
                </a:cubicBezTo>
                <a:cubicBezTo>
                  <a:pt x="15140" y="4159"/>
                  <a:pt x="14736" y="4293"/>
                  <a:pt x="14535" y="4561"/>
                </a:cubicBezTo>
                <a:cubicBezTo>
                  <a:pt x="14131" y="5366"/>
                  <a:pt x="14131" y="5366"/>
                  <a:pt x="14131" y="5366"/>
                </a:cubicBezTo>
                <a:cubicBezTo>
                  <a:pt x="13727" y="5232"/>
                  <a:pt x="13323" y="5098"/>
                  <a:pt x="13323" y="4964"/>
                </a:cubicBezTo>
                <a:cubicBezTo>
                  <a:pt x="13121" y="4830"/>
                  <a:pt x="12920" y="4696"/>
                  <a:pt x="12516" y="4696"/>
                </a:cubicBezTo>
                <a:cubicBezTo>
                  <a:pt x="12112" y="4696"/>
                  <a:pt x="11910" y="4830"/>
                  <a:pt x="11910" y="5098"/>
                </a:cubicBezTo>
                <a:cubicBezTo>
                  <a:pt x="11708" y="5232"/>
                  <a:pt x="11103" y="5366"/>
                  <a:pt x="10699" y="5366"/>
                </a:cubicBezTo>
                <a:cubicBezTo>
                  <a:pt x="10497" y="5366"/>
                  <a:pt x="9892" y="5232"/>
                  <a:pt x="9690" y="5098"/>
                </a:cubicBezTo>
                <a:cubicBezTo>
                  <a:pt x="9488" y="4830"/>
                  <a:pt x="9286" y="4696"/>
                  <a:pt x="9084" y="4696"/>
                </a:cubicBezTo>
                <a:cubicBezTo>
                  <a:pt x="8680" y="4696"/>
                  <a:pt x="8277" y="4830"/>
                  <a:pt x="8277" y="4964"/>
                </a:cubicBezTo>
                <a:cubicBezTo>
                  <a:pt x="8075" y="5098"/>
                  <a:pt x="7873" y="5232"/>
                  <a:pt x="7267" y="5366"/>
                </a:cubicBezTo>
                <a:cubicBezTo>
                  <a:pt x="6864" y="4561"/>
                  <a:pt x="6864" y="4561"/>
                  <a:pt x="6864" y="4561"/>
                </a:cubicBezTo>
                <a:cubicBezTo>
                  <a:pt x="6864" y="4293"/>
                  <a:pt x="6258" y="4159"/>
                  <a:pt x="5854" y="4293"/>
                </a:cubicBezTo>
                <a:cubicBezTo>
                  <a:pt x="5450" y="4427"/>
                  <a:pt x="5249" y="4696"/>
                  <a:pt x="5450" y="4964"/>
                </a:cubicBezTo>
                <a:cubicBezTo>
                  <a:pt x="5854" y="5635"/>
                  <a:pt x="5854" y="5635"/>
                  <a:pt x="5854" y="5635"/>
                </a:cubicBezTo>
                <a:cubicBezTo>
                  <a:pt x="5854" y="5635"/>
                  <a:pt x="5652" y="5635"/>
                  <a:pt x="5652" y="5635"/>
                </a:cubicBezTo>
                <a:cubicBezTo>
                  <a:pt x="5249" y="5635"/>
                  <a:pt x="4845" y="5903"/>
                  <a:pt x="4845" y="6171"/>
                </a:cubicBezTo>
                <a:cubicBezTo>
                  <a:pt x="4845" y="6574"/>
                  <a:pt x="5249" y="6708"/>
                  <a:pt x="5652" y="6708"/>
                </a:cubicBezTo>
                <a:cubicBezTo>
                  <a:pt x="5854" y="6708"/>
                  <a:pt x="6258" y="6708"/>
                  <a:pt x="6460" y="6708"/>
                </a:cubicBezTo>
                <a:cubicBezTo>
                  <a:pt x="8479" y="10465"/>
                  <a:pt x="8479" y="10465"/>
                  <a:pt x="8479" y="10465"/>
                </a:cubicBezTo>
                <a:cubicBezTo>
                  <a:pt x="8479" y="10599"/>
                  <a:pt x="8479" y="10599"/>
                  <a:pt x="8479" y="10733"/>
                </a:cubicBezTo>
                <a:cubicBezTo>
                  <a:pt x="8479" y="14892"/>
                  <a:pt x="8479" y="14892"/>
                  <a:pt x="8479" y="14892"/>
                </a:cubicBezTo>
                <a:cubicBezTo>
                  <a:pt x="7873" y="14892"/>
                  <a:pt x="7873" y="14892"/>
                  <a:pt x="7873" y="14892"/>
                </a:cubicBezTo>
                <a:cubicBezTo>
                  <a:pt x="7671" y="13819"/>
                  <a:pt x="6460" y="13014"/>
                  <a:pt x="5249" y="12075"/>
                </a:cubicBezTo>
                <a:cubicBezTo>
                  <a:pt x="3432" y="10867"/>
                  <a:pt x="1615" y="9391"/>
                  <a:pt x="1615" y="7245"/>
                </a:cubicBezTo>
                <a:cubicBezTo>
                  <a:pt x="1615" y="3891"/>
                  <a:pt x="5652" y="1073"/>
                  <a:pt x="10699" y="107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/>
        </p:txBody>
      </p:sp>
      <p:sp>
        <p:nvSpPr>
          <p:cNvPr id="43" name="文本框 42"/>
          <p:cNvSpPr txBox="1"/>
          <p:nvPr/>
        </p:nvSpPr>
        <p:spPr>
          <a:xfrm>
            <a:off x="1259197" y="1874190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1028" y="2161999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016131" y="1874190"/>
            <a:ext cx="19487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+mj-ea"/>
              </a:rPr>
              <a:t>YOU TEXT HERE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527962" y="2161999"/>
            <a:ext cx="2925044" cy="473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659125" y="4690917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70956" y="4978726"/>
            <a:ext cx="292504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62799" y="4690917"/>
            <a:ext cx="194870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  <a:ea typeface="+mj-ea"/>
              </a:rPr>
              <a:t>YOU TEXT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74630" y="4978726"/>
            <a:ext cx="2925044" cy="54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283" y="272781"/>
            <a:ext cx="777876" cy="777876"/>
          </a:xfrm>
          <a:prstGeom prst="ellipse">
            <a:avLst/>
          </a:prstGeom>
          <a:gradFill>
            <a:gsLst>
              <a:gs pos="0">
                <a:srgbClr val="F67CA1"/>
              </a:gs>
              <a:gs pos="100000">
                <a:srgbClr val="3057FC"/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25" y="461664"/>
            <a:ext cx="922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20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050" y="0"/>
            <a:ext cx="7778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1</a:t>
            </a:r>
            <a:endParaRPr lang="zh-CN" altLang="en-US" sz="80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8359" y="272781"/>
            <a:ext cx="3141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30303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基本情况概述</a:t>
            </a:r>
            <a:endParaRPr lang="zh-CN" altLang="en-US" sz="2800" dirty="0">
              <a:solidFill>
                <a:srgbClr val="030303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8359" y="712103"/>
            <a:ext cx="1495922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sz="1600" dirty="0">
                <a:solidFill>
                  <a:srgbClr val="030303"/>
                </a:solidFill>
              </a:rPr>
              <a:t>DESCRIPTION</a:t>
            </a:r>
            <a:endParaRPr lang="zh-CN" altLang="en-US" sz="1600" dirty="0">
              <a:solidFill>
                <a:srgbClr val="030303"/>
              </a:solidFill>
            </a:endParaRPr>
          </a:p>
        </p:txBody>
      </p:sp>
      <p:cxnSp>
        <p:nvCxnSpPr>
          <p:cNvPr id="56" name="Straight Connector 33"/>
          <p:cNvCxnSpPr/>
          <p:nvPr/>
        </p:nvCxnSpPr>
        <p:spPr>
          <a:xfrm rot="16200000">
            <a:off x="1175317" y="3887108"/>
            <a:ext cx="1559238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71"/>
          <p:cNvSpPr/>
          <p:nvPr/>
        </p:nvSpPr>
        <p:spPr>
          <a:xfrm>
            <a:off x="1891553" y="4709571"/>
            <a:ext cx="126762" cy="126762"/>
          </a:xfrm>
          <a:prstGeom prst="ellipse">
            <a:avLst/>
          </a:prstGeom>
          <a:noFill/>
          <a:ln w="3175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54934" y="3064645"/>
            <a:ext cx="1268326" cy="1269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90204" pitchFamily="34" charset="0"/>
              <a:buChar char="•"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cxnSp>
        <p:nvCxnSpPr>
          <p:cNvPr id="59" name="Straight Connector 33"/>
          <p:cNvCxnSpPr/>
          <p:nvPr/>
        </p:nvCxnSpPr>
        <p:spPr>
          <a:xfrm rot="16200000">
            <a:off x="3107018" y="3887108"/>
            <a:ext cx="1559238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71"/>
          <p:cNvSpPr/>
          <p:nvPr/>
        </p:nvSpPr>
        <p:spPr>
          <a:xfrm>
            <a:off x="3823254" y="4709571"/>
            <a:ext cx="126762" cy="126762"/>
          </a:xfrm>
          <a:prstGeom prst="ellipse">
            <a:avLst/>
          </a:prstGeom>
          <a:noFill/>
          <a:ln w="3175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86635" y="3064645"/>
            <a:ext cx="1268326" cy="1269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90204" pitchFamily="34" charset="0"/>
              <a:buChar char="•"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cxnSp>
        <p:nvCxnSpPr>
          <p:cNvPr id="62" name="Straight Connector 33"/>
          <p:cNvCxnSpPr/>
          <p:nvPr/>
        </p:nvCxnSpPr>
        <p:spPr>
          <a:xfrm rot="16200000">
            <a:off x="5038719" y="3887108"/>
            <a:ext cx="1559238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71"/>
          <p:cNvSpPr/>
          <p:nvPr/>
        </p:nvSpPr>
        <p:spPr>
          <a:xfrm>
            <a:off x="5754955" y="4709571"/>
            <a:ext cx="126762" cy="126762"/>
          </a:xfrm>
          <a:prstGeom prst="ellipse">
            <a:avLst/>
          </a:prstGeom>
          <a:noFill/>
          <a:ln w="3175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818336" y="3064645"/>
            <a:ext cx="1268326" cy="1269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90204" pitchFamily="34" charset="0"/>
              <a:buChar char="•"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cxnSp>
        <p:nvCxnSpPr>
          <p:cNvPr id="65" name="Straight Connector 33"/>
          <p:cNvCxnSpPr/>
          <p:nvPr/>
        </p:nvCxnSpPr>
        <p:spPr>
          <a:xfrm rot="16200000">
            <a:off x="6970420" y="3887108"/>
            <a:ext cx="1559238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71"/>
          <p:cNvSpPr/>
          <p:nvPr/>
        </p:nvSpPr>
        <p:spPr>
          <a:xfrm>
            <a:off x="7686656" y="4709571"/>
            <a:ext cx="126762" cy="126762"/>
          </a:xfrm>
          <a:prstGeom prst="ellipse">
            <a:avLst/>
          </a:prstGeom>
          <a:noFill/>
          <a:ln w="3175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750037" y="3064645"/>
            <a:ext cx="1268326" cy="1269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90204" pitchFamily="34" charset="0"/>
              <a:buChar char="•"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cxnSp>
        <p:nvCxnSpPr>
          <p:cNvPr id="68" name="Straight Connector 33"/>
          <p:cNvCxnSpPr/>
          <p:nvPr/>
        </p:nvCxnSpPr>
        <p:spPr>
          <a:xfrm rot="16200000">
            <a:off x="8902121" y="3887108"/>
            <a:ext cx="1559238" cy="0"/>
          </a:xfrm>
          <a:prstGeom prst="line">
            <a:avLst/>
          </a:prstGeom>
          <a:ln w="12700">
            <a:solidFill>
              <a:srgbClr val="F67C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71"/>
          <p:cNvSpPr/>
          <p:nvPr/>
        </p:nvSpPr>
        <p:spPr>
          <a:xfrm>
            <a:off x="9618357" y="4709571"/>
            <a:ext cx="126762" cy="126762"/>
          </a:xfrm>
          <a:prstGeom prst="ellipse">
            <a:avLst/>
          </a:prstGeom>
          <a:noFill/>
          <a:ln w="31750">
            <a:solidFill>
              <a:srgbClr val="F67C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81738" y="3064645"/>
            <a:ext cx="1268326" cy="1269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90204" pitchFamily="34" charset="0"/>
              <a:buChar char="•"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  <a:cs typeface="文泉驿微米黑" panose="020B0606030804020204" pitchFamily="34" charset="-122"/>
              </a:rPr>
              <a:t>Ut wisi enim ad minim veniam, quis nostrud exerci tation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  <a:cs typeface="文泉驿微米黑" panose="020B06060308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761648" y="2379157"/>
            <a:ext cx="405230" cy="405230"/>
            <a:chOff x="6165488" y="1639845"/>
            <a:chExt cx="405230" cy="405230"/>
          </a:xfr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2700000" scaled="1"/>
          </a:gradFill>
        </p:grpSpPr>
        <p:sp>
          <p:nvSpPr>
            <p:cNvPr id="72" name="Freeform 81"/>
            <p:cNvSpPr/>
            <p:nvPr/>
          </p:nvSpPr>
          <p:spPr>
            <a:xfrm>
              <a:off x="6165488" y="1639845"/>
              <a:ext cx="405230" cy="405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" y="13086"/>
                  </a:moveTo>
                  <a:cubicBezTo>
                    <a:pt x="1734" y="13086"/>
                    <a:pt x="1734" y="13086"/>
                    <a:pt x="1734" y="13086"/>
                  </a:cubicBezTo>
                  <a:cubicBezTo>
                    <a:pt x="1892" y="13086"/>
                    <a:pt x="2365" y="13401"/>
                    <a:pt x="2365" y="13559"/>
                  </a:cubicBezTo>
                  <a:cubicBezTo>
                    <a:pt x="2838" y="14820"/>
                    <a:pt x="2838" y="14820"/>
                    <a:pt x="2838" y="14820"/>
                  </a:cubicBezTo>
                  <a:cubicBezTo>
                    <a:pt x="2996" y="14978"/>
                    <a:pt x="2838" y="15293"/>
                    <a:pt x="2680" y="15609"/>
                  </a:cubicBezTo>
                  <a:cubicBezTo>
                    <a:pt x="2680" y="15609"/>
                    <a:pt x="2680" y="15609"/>
                    <a:pt x="2680" y="15609"/>
                  </a:cubicBezTo>
                  <a:cubicBezTo>
                    <a:pt x="2365" y="15924"/>
                    <a:pt x="2207" y="16239"/>
                    <a:pt x="2207" y="16712"/>
                  </a:cubicBezTo>
                  <a:cubicBezTo>
                    <a:pt x="2207" y="17185"/>
                    <a:pt x="2365" y="17501"/>
                    <a:pt x="2680" y="17816"/>
                  </a:cubicBezTo>
                  <a:cubicBezTo>
                    <a:pt x="3784" y="18920"/>
                    <a:pt x="3784" y="18920"/>
                    <a:pt x="3784" y="18920"/>
                  </a:cubicBezTo>
                  <a:cubicBezTo>
                    <a:pt x="4415" y="19550"/>
                    <a:pt x="5361" y="19550"/>
                    <a:pt x="5991" y="18920"/>
                  </a:cubicBezTo>
                  <a:cubicBezTo>
                    <a:pt x="5991" y="18920"/>
                    <a:pt x="5991" y="18920"/>
                    <a:pt x="5991" y="18920"/>
                  </a:cubicBezTo>
                  <a:cubicBezTo>
                    <a:pt x="6149" y="18762"/>
                    <a:pt x="6622" y="18604"/>
                    <a:pt x="6780" y="18762"/>
                  </a:cubicBezTo>
                  <a:cubicBezTo>
                    <a:pt x="8041" y="19235"/>
                    <a:pt x="8041" y="19235"/>
                    <a:pt x="8041" y="19235"/>
                  </a:cubicBezTo>
                  <a:cubicBezTo>
                    <a:pt x="8199" y="19235"/>
                    <a:pt x="8514" y="19550"/>
                    <a:pt x="8514" y="19866"/>
                  </a:cubicBezTo>
                  <a:cubicBezTo>
                    <a:pt x="8514" y="20023"/>
                    <a:pt x="8514" y="20023"/>
                    <a:pt x="8514" y="20023"/>
                  </a:cubicBezTo>
                  <a:cubicBezTo>
                    <a:pt x="8514" y="20812"/>
                    <a:pt x="9145" y="21600"/>
                    <a:pt x="9933" y="21600"/>
                  </a:cubicBezTo>
                  <a:cubicBezTo>
                    <a:pt x="11667" y="21600"/>
                    <a:pt x="11667" y="21600"/>
                    <a:pt x="11667" y="21600"/>
                  </a:cubicBezTo>
                  <a:cubicBezTo>
                    <a:pt x="12455" y="21600"/>
                    <a:pt x="13086" y="20812"/>
                    <a:pt x="13086" y="20023"/>
                  </a:cubicBezTo>
                  <a:cubicBezTo>
                    <a:pt x="13086" y="19866"/>
                    <a:pt x="13086" y="19866"/>
                    <a:pt x="13086" y="19866"/>
                  </a:cubicBezTo>
                  <a:cubicBezTo>
                    <a:pt x="13086" y="19550"/>
                    <a:pt x="13401" y="19235"/>
                    <a:pt x="13559" y="19235"/>
                  </a:cubicBezTo>
                  <a:cubicBezTo>
                    <a:pt x="14820" y="18762"/>
                    <a:pt x="14820" y="18762"/>
                    <a:pt x="14820" y="18762"/>
                  </a:cubicBezTo>
                  <a:cubicBezTo>
                    <a:pt x="14978" y="18604"/>
                    <a:pt x="15293" y="18762"/>
                    <a:pt x="15609" y="18920"/>
                  </a:cubicBezTo>
                  <a:cubicBezTo>
                    <a:pt x="15609" y="18920"/>
                    <a:pt x="15609" y="18920"/>
                    <a:pt x="15609" y="18920"/>
                  </a:cubicBezTo>
                  <a:cubicBezTo>
                    <a:pt x="16239" y="19550"/>
                    <a:pt x="17185" y="19550"/>
                    <a:pt x="17816" y="18920"/>
                  </a:cubicBezTo>
                  <a:cubicBezTo>
                    <a:pt x="18920" y="17816"/>
                    <a:pt x="18920" y="17816"/>
                    <a:pt x="18920" y="17816"/>
                  </a:cubicBezTo>
                  <a:cubicBezTo>
                    <a:pt x="19235" y="17501"/>
                    <a:pt x="19393" y="17185"/>
                    <a:pt x="19393" y="16712"/>
                  </a:cubicBezTo>
                  <a:cubicBezTo>
                    <a:pt x="19393" y="16239"/>
                    <a:pt x="19235" y="15924"/>
                    <a:pt x="18920" y="15609"/>
                  </a:cubicBezTo>
                  <a:cubicBezTo>
                    <a:pt x="18920" y="15609"/>
                    <a:pt x="18920" y="15609"/>
                    <a:pt x="18920" y="15609"/>
                  </a:cubicBezTo>
                  <a:cubicBezTo>
                    <a:pt x="18604" y="15293"/>
                    <a:pt x="18604" y="14978"/>
                    <a:pt x="18762" y="14820"/>
                  </a:cubicBezTo>
                  <a:cubicBezTo>
                    <a:pt x="19235" y="13559"/>
                    <a:pt x="19235" y="13559"/>
                    <a:pt x="19235" y="13559"/>
                  </a:cubicBezTo>
                  <a:cubicBezTo>
                    <a:pt x="19235" y="13401"/>
                    <a:pt x="19550" y="13086"/>
                    <a:pt x="19866" y="13086"/>
                  </a:cubicBezTo>
                  <a:cubicBezTo>
                    <a:pt x="20023" y="13086"/>
                    <a:pt x="20023" y="13086"/>
                    <a:pt x="20023" y="13086"/>
                  </a:cubicBezTo>
                  <a:cubicBezTo>
                    <a:pt x="20812" y="13086"/>
                    <a:pt x="21600" y="12455"/>
                    <a:pt x="21600" y="11667"/>
                  </a:cubicBezTo>
                  <a:cubicBezTo>
                    <a:pt x="21600" y="9933"/>
                    <a:pt x="21600" y="9933"/>
                    <a:pt x="21600" y="9933"/>
                  </a:cubicBezTo>
                  <a:cubicBezTo>
                    <a:pt x="21600" y="9145"/>
                    <a:pt x="20812" y="8514"/>
                    <a:pt x="20023" y="8514"/>
                  </a:cubicBezTo>
                  <a:cubicBezTo>
                    <a:pt x="19866" y="8514"/>
                    <a:pt x="19866" y="8514"/>
                    <a:pt x="19866" y="8514"/>
                  </a:cubicBezTo>
                  <a:cubicBezTo>
                    <a:pt x="19550" y="8514"/>
                    <a:pt x="19235" y="8199"/>
                    <a:pt x="19235" y="8041"/>
                  </a:cubicBezTo>
                  <a:cubicBezTo>
                    <a:pt x="18762" y="6780"/>
                    <a:pt x="18762" y="6780"/>
                    <a:pt x="18762" y="6780"/>
                  </a:cubicBezTo>
                  <a:cubicBezTo>
                    <a:pt x="18604" y="6622"/>
                    <a:pt x="18604" y="6149"/>
                    <a:pt x="18920" y="5991"/>
                  </a:cubicBezTo>
                  <a:cubicBezTo>
                    <a:pt x="18920" y="5991"/>
                    <a:pt x="18920" y="5991"/>
                    <a:pt x="18920" y="5991"/>
                  </a:cubicBezTo>
                  <a:cubicBezTo>
                    <a:pt x="19550" y="5361"/>
                    <a:pt x="19550" y="4415"/>
                    <a:pt x="18920" y="3784"/>
                  </a:cubicBezTo>
                  <a:cubicBezTo>
                    <a:pt x="17816" y="2680"/>
                    <a:pt x="17816" y="2680"/>
                    <a:pt x="17816" y="2680"/>
                  </a:cubicBezTo>
                  <a:cubicBezTo>
                    <a:pt x="17185" y="2050"/>
                    <a:pt x="16239" y="2050"/>
                    <a:pt x="15609" y="2680"/>
                  </a:cubicBezTo>
                  <a:cubicBezTo>
                    <a:pt x="15609" y="2680"/>
                    <a:pt x="15609" y="2680"/>
                    <a:pt x="15609" y="2680"/>
                  </a:cubicBezTo>
                  <a:cubicBezTo>
                    <a:pt x="15293" y="2838"/>
                    <a:pt x="14978" y="2996"/>
                    <a:pt x="14820" y="2838"/>
                  </a:cubicBezTo>
                  <a:cubicBezTo>
                    <a:pt x="13559" y="2365"/>
                    <a:pt x="13559" y="2365"/>
                    <a:pt x="13559" y="2365"/>
                  </a:cubicBezTo>
                  <a:cubicBezTo>
                    <a:pt x="13401" y="2365"/>
                    <a:pt x="13086" y="1892"/>
                    <a:pt x="13086" y="1734"/>
                  </a:cubicBezTo>
                  <a:cubicBezTo>
                    <a:pt x="13086" y="1577"/>
                    <a:pt x="13086" y="1577"/>
                    <a:pt x="13086" y="1577"/>
                  </a:cubicBezTo>
                  <a:cubicBezTo>
                    <a:pt x="13086" y="788"/>
                    <a:pt x="12455" y="0"/>
                    <a:pt x="11667" y="0"/>
                  </a:cubicBezTo>
                  <a:cubicBezTo>
                    <a:pt x="9933" y="0"/>
                    <a:pt x="9933" y="0"/>
                    <a:pt x="9933" y="0"/>
                  </a:cubicBezTo>
                  <a:cubicBezTo>
                    <a:pt x="9145" y="0"/>
                    <a:pt x="8514" y="788"/>
                    <a:pt x="8514" y="1577"/>
                  </a:cubicBezTo>
                  <a:cubicBezTo>
                    <a:pt x="8514" y="1734"/>
                    <a:pt x="8514" y="1734"/>
                    <a:pt x="8514" y="1734"/>
                  </a:cubicBezTo>
                  <a:cubicBezTo>
                    <a:pt x="8514" y="1892"/>
                    <a:pt x="8199" y="2365"/>
                    <a:pt x="8041" y="2365"/>
                  </a:cubicBezTo>
                  <a:cubicBezTo>
                    <a:pt x="6780" y="2838"/>
                    <a:pt x="6780" y="2838"/>
                    <a:pt x="6780" y="2838"/>
                  </a:cubicBezTo>
                  <a:cubicBezTo>
                    <a:pt x="6622" y="2996"/>
                    <a:pt x="6149" y="2838"/>
                    <a:pt x="5991" y="2680"/>
                  </a:cubicBezTo>
                  <a:cubicBezTo>
                    <a:pt x="5991" y="2680"/>
                    <a:pt x="5991" y="2680"/>
                    <a:pt x="5991" y="2680"/>
                  </a:cubicBezTo>
                  <a:cubicBezTo>
                    <a:pt x="5361" y="2050"/>
                    <a:pt x="4415" y="2050"/>
                    <a:pt x="3784" y="2680"/>
                  </a:cubicBezTo>
                  <a:cubicBezTo>
                    <a:pt x="2680" y="3784"/>
                    <a:pt x="2680" y="3784"/>
                    <a:pt x="2680" y="3784"/>
                  </a:cubicBezTo>
                  <a:cubicBezTo>
                    <a:pt x="2365" y="4099"/>
                    <a:pt x="2207" y="4415"/>
                    <a:pt x="2207" y="4888"/>
                  </a:cubicBezTo>
                  <a:cubicBezTo>
                    <a:pt x="2207" y="5203"/>
                    <a:pt x="2365" y="5676"/>
                    <a:pt x="2680" y="5991"/>
                  </a:cubicBezTo>
                  <a:cubicBezTo>
                    <a:pt x="2680" y="5991"/>
                    <a:pt x="2680" y="5991"/>
                    <a:pt x="2680" y="5991"/>
                  </a:cubicBezTo>
                  <a:cubicBezTo>
                    <a:pt x="2838" y="6149"/>
                    <a:pt x="2996" y="6622"/>
                    <a:pt x="2838" y="6780"/>
                  </a:cubicBezTo>
                  <a:cubicBezTo>
                    <a:pt x="2365" y="8041"/>
                    <a:pt x="2365" y="8041"/>
                    <a:pt x="2365" y="8041"/>
                  </a:cubicBezTo>
                  <a:cubicBezTo>
                    <a:pt x="2365" y="8199"/>
                    <a:pt x="1892" y="8514"/>
                    <a:pt x="1734" y="8514"/>
                  </a:cubicBezTo>
                  <a:cubicBezTo>
                    <a:pt x="1577" y="8514"/>
                    <a:pt x="1577" y="8514"/>
                    <a:pt x="1577" y="8514"/>
                  </a:cubicBezTo>
                  <a:cubicBezTo>
                    <a:pt x="788" y="8514"/>
                    <a:pt x="0" y="9145"/>
                    <a:pt x="0" y="9933"/>
                  </a:cubicBezTo>
                  <a:cubicBezTo>
                    <a:pt x="0" y="11667"/>
                    <a:pt x="0" y="11667"/>
                    <a:pt x="0" y="11667"/>
                  </a:cubicBezTo>
                  <a:cubicBezTo>
                    <a:pt x="0" y="12455"/>
                    <a:pt x="788" y="13086"/>
                    <a:pt x="1577" y="13086"/>
                  </a:cubicBezTo>
                  <a:close/>
                  <a:moveTo>
                    <a:pt x="1261" y="9933"/>
                  </a:moveTo>
                  <a:cubicBezTo>
                    <a:pt x="1261" y="9775"/>
                    <a:pt x="1419" y="9775"/>
                    <a:pt x="1577" y="9775"/>
                  </a:cubicBezTo>
                  <a:cubicBezTo>
                    <a:pt x="1734" y="9775"/>
                    <a:pt x="1734" y="9775"/>
                    <a:pt x="1734" y="9775"/>
                  </a:cubicBezTo>
                  <a:cubicBezTo>
                    <a:pt x="2523" y="9775"/>
                    <a:pt x="3311" y="9145"/>
                    <a:pt x="3469" y="8514"/>
                  </a:cubicBezTo>
                  <a:cubicBezTo>
                    <a:pt x="4099" y="7253"/>
                    <a:pt x="4099" y="7253"/>
                    <a:pt x="4099" y="7253"/>
                  </a:cubicBezTo>
                  <a:cubicBezTo>
                    <a:pt x="4257" y="6622"/>
                    <a:pt x="4099" y="5676"/>
                    <a:pt x="3626" y="5203"/>
                  </a:cubicBezTo>
                  <a:cubicBezTo>
                    <a:pt x="3469" y="5045"/>
                    <a:pt x="3469" y="5045"/>
                    <a:pt x="3469" y="5045"/>
                  </a:cubicBezTo>
                  <a:cubicBezTo>
                    <a:pt x="3469" y="5045"/>
                    <a:pt x="3469" y="4888"/>
                    <a:pt x="3469" y="4888"/>
                  </a:cubicBezTo>
                  <a:cubicBezTo>
                    <a:pt x="3469" y="4888"/>
                    <a:pt x="3469" y="4730"/>
                    <a:pt x="3469" y="4730"/>
                  </a:cubicBezTo>
                  <a:cubicBezTo>
                    <a:pt x="4730" y="3469"/>
                    <a:pt x="4730" y="3469"/>
                    <a:pt x="4730" y="3469"/>
                  </a:cubicBezTo>
                  <a:cubicBezTo>
                    <a:pt x="4730" y="3311"/>
                    <a:pt x="4888" y="3311"/>
                    <a:pt x="5045" y="3469"/>
                  </a:cubicBezTo>
                  <a:cubicBezTo>
                    <a:pt x="5203" y="3626"/>
                    <a:pt x="5203" y="3626"/>
                    <a:pt x="5203" y="3626"/>
                  </a:cubicBezTo>
                  <a:cubicBezTo>
                    <a:pt x="5676" y="4099"/>
                    <a:pt x="6622" y="4257"/>
                    <a:pt x="7253" y="4099"/>
                  </a:cubicBezTo>
                  <a:cubicBezTo>
                    <a:pt x="8514" y="3469"/>
                    <a:pt x="8514" y="3469"/>
                    <a:pt x="8514" y="3469"/>
                  </a:cubicBezTo>
                  <a:cubicBezTo>
                    <a:pt x="9145" y="3311"/>
                    <a:pt x="9775" y="2523"/>
                    <a:pt x="9775" y="1734"/>
                  </a:cubicBezTo>
                  <a:cubicBezTo>
                    <a:pt x="9775" y="1577"/>
                    <a:pt x="9775" y="1577"/>
                    <a:pt x="9775" y="1577"/>
                  </a:cubicBezTo>
                  <a:cubicBezTo>
                    <a:pt x="9775" y="1419"/>
                    <a:pt x="9775" y="1261"/>
                    <a:pt x="9933" y="1261"/>
                  </a:cubicBezTo>
                  <a:cubicBezTo>
                    <a:pt x="11667" y="1261"/>
                    <a:pt x="11667" y="1261"/>
                    <a:pt x="11667" y="1261"/>
                  </a:cubicBezTo>
                  <a:cubicBezTo>
                    <a:pt x="11825" y="1261"/>
                    <a:pt x="11825" y="1419"/>
                    <a:pt x="11825" y="1577"/>
                  </a:cubicBezTo>
                  <a:cubicBezTo>
                    <a:pt x="11825" y="1734"/>
                    <a:pt x="11825" y="1734"/>
                    <a:pt x="11825" y="1734"/>
                  </a:cubicBezTo>
                  <a:cubicBezTo>
                    <a:pt x="11825" y="2523"/>
                    <a:pt x="12455" y="3311"/>
                    <a:pt x="13086" y="3469"/>
                  </a:cubicBezTo>
                  <a:cubicBezTo>
                    <a:pt x="14347" y="4099"/>
                    <a:pt x="14347" y="4099"/>
                    <a:pt x="14347" y="4099"/>
                  </a:cubicBezTo>
                  <a:cubicBezTo>
                    <a:pt x="14978" y="4257"/>
                    <a:pt x="15924" y="4099"/>
                    <a:pt x="16397" y="3626"/>
                  </a:cubicBezTo>
                  <a:cubicBezTo>
                    <a:pt x="16555" y="3469"/>
                    <a:pt x="16555" y="3469"/>
                    <a:pt x="16555" y="3469"/>
                  </a:cubicBezTo>
                  <a:cubicBezTo>
                    <a:pt x="16712" y="3311"/>
                    <a:pt x="16712" y="3311"/>
                    <a:pt x="16870" y="3469"/>
                  </a:cubicBezTo>
                  <a:cubicBezTo>
                    <a:pt x="18131" y="4730"/>
                    <a:pt x="18131" y="4730"/>
                    <a:pt x="18131" y="4730"/>
                  </a:cubicBezTo>
                  <a:cubicBezTo>
                    <a:pt x="18131" y="4730"/>
                    <a:pt x="18131" y="4888"/>
                    <a:pt x="18131" y="5045"/>
                  </a:cubicBezTo>
                  <a:cubicBezTo>
                    <a:pt x="17974" y="5203"/>
                    <a:pt x="17974" y="5203"/>
                    <a:pt x="17974" y="5203"/>
                  </a:cubicBezTo>
                  <a:cubicBezTo>
                    <a:pt x="17501" y="5676"/>
                    <a:pt x="17185" y="6622"/>
                    <a:pt x="17501" y="7253"/>
                  </a:cubicBezTo>
                  <a:cubicBezTo>
                    <a:pt x="17974" y="8514"/>
                    <a:pt x="17974" y="8514"/>
                    <a:pt x="17974" y="8514"/>
                  </a:cubicBezTo>
                  <a:cubicBezTo>
                    <a:pt x="18289" y="9145"/>
                    <a:pt x="19077" y="9775"/>
                    <a:pt x="19866" y="9775"/>
                  </a:cubicBezTo>
                  <a:cubicBezTo>
                    <a:pt x="20023" y="9775"/>
                    <a:pt x="20023" y="9775"/>
                    <a:pt x="20023" y="9775"/>
                  </a:cubicBezTo>
                  <a:cubicBezTo>
                    <a:pt x="20181" y="9775"/>
                    <a:pt x="20339" y="9775"/>
                    <a:pt x="20339" y="9933"/>
                  </a:cubicBezTo>
                  <a:cubicBezTo>
                    <a:pt x="20339" y="11667"/>
                    <a:pt x="20339" y="11667"/>
                    <a:pt x="20339" y="11667"/>
                  </a:cubicBezTo>
                  <a:cubicBezTo>
                    <a:pt x="20339" y="11825"/>
                    <a:pt x="20181" y="11825"/>
                    <a:pt x="20023" y="11825"/>
                  </a:cubicBezTo>
                  <a:cubicBezTo>
                    <a:pt x="19866" y="11825"/>
                    <a:pt x="19866" y="11825"/>
                    <a:pt x="19866" y="11825"/>
                  </a:cubicBezTo>
                  <a:cubicBezTo>
                    <a:pt x="19077" y="11825"/>
                    <a:pt x="18289" y="12455"/>
                    <a:pt x="17974" y="13086"/>
                  </a:cubicBezTo>
                  <a:cubicBezTo>
                    <a:pt x="17501" y="14347"/>
                    <a:pt x="17501" y="14347"/>
                    <a:pt x="17501" y="14347"/>
                  </a:cubicBezTo>
                  <a:cubicBezTo>
                    <a:pt x="17185" y="14978"/>
                    <a:pt x="17501" y="15924"/>
                    <a:pt x="17974" y="16397"/>
                  </a:cubicBezTo>
                  <a:cubicBezTo>
                    <a:pt x="18131" y="16555"/>
                    <a:pt x="18131" y="16555"/>
                    <a:pt x="18131" y="16555"/>
                  </a:cubicBezTo>
                  <a:cubicBezTo>
                    <a:pt x="18131" y="16555"/>
                    <a:pt x="18131" y="16712"/>
                    <a:pt x="18131" y="16712"/>
                  </a:cubicBezTo>
                  <a:cubicBezTo>
                    <a:pt x="18131" y="16712"/>
                    <a:pt x="18131" y="16870"/>
                    <a:pt x="18131" y="16870"/>
                  </a:cubicBezTo>
                  <a:cubicBezTo>
                    <a:pt x="16870" y="18131"/>
                    <a:pt x="16870" y="18131"/>
                    <a:pt x="16870" y="18131"/>
                  </a:cubicBezTo>
                  <a:cubicBezTo>
                    <a:pt x="16712" y="18131"/>
                    <a:pt x="16712" y="18131"/>
                    <a:pt x="16555" y="18131"/>
                  </a:cubicBezTo>
                  <a:cubicBezTo>
                    <a:pt x="16397" y="17974"/>
                    <a:pt x="16397" y="17974"/>
                    <a:pt x="16397" y="17974"/>
                  </a:cubicBezTo>
                  <a:cubicBezTo>
                    <a:pt x="15924" y="17501"/>
                    <a:pt x="14978" y="17185"/>
                    <a:pt x="14347" y="17501"/>
                  </a:cubicBezTo>
                  <a:cubicBezTo>
                    <a:pt x="13086" y="17974"/>
                    <a:pt x="13086" y="17974"/>
                    <a:pt x="13086" y="17974"/>
                  </a:cubicBezTo>
                  <a:cubicBezTo>
                    <a:pt x="12455" y="18289"/>
                    <a:pt x="11825" y="19077"/>
                    <a:pt x="11825" y="19866"/>
                  </a:cubicBezTo>
                  <a:cubicBezTo>
                    <a:pt x="11825" y="20023"/>
                    <a:pt x="11825" y="20023"/>
                    <a:pt x="11825" y="20023"/>
                  </a:cubicBezTo>
                  <a:cubicBezTo>
                    <a:pt x="11825" y="20181"/>
                    <a:pt x="11825" y="20339"/>
                    <a:pt x="11667" y="20339"/>
                  </a:cubicBezTo>
                  <a:cubicBezTo>
                    <a:pt x="9933" y="20339"/>
                    <a:pt x="9933" y="20339"/>
                    <a:pt x="9933" y="20339"/>
                  </a:cubicBezTo>
                  <a:cubicBezTo>
                    <a:pt x="9775" y="20339"/>
                    <a:pt x="9775" y="20181"/>
                    <a:pt x="9775" y="20023"/>
                  </a:cubicBezTo>
                  <a:cubicBezTo>
                    <a:pt x="9775" y="19866"/>
                    <a:pt x="9775" y="19866"/>
                    <a:pt x="9775" y="19866"/>
                  </a:cubicBezTo>
                  <a:cubicBezTo>
                    <a:pt x="9775" y="19077"/>
                    <a:pt x="9145" y="18289"/>
                    <a:pt x="8514" y="17974"/>
                  </a:cubicBezTo>
                  <a:cubicBezTo>
                    <a:pt x="7253" y="17501"/>
                    <a:pt x="7253" y="17501"/>
                    <a:pt x="7253" y="17501"/>
                  </a:cubicBezTo>
                  <a:cubicBezTo>
                    <a:pt x="7095" y="17501"/>
                    <a:pt x="6780" y="17343"/>
                    <a:pt x="6622" y="17343"/>
                  </a:cubicBezTo>
                  <a:cubicBezTo>
                    <a:pt x="5991" y="17343"/>
                    <a:pt x="5518" y="17658"/>
                    <a:pt x="5203" y="17974"/>
                  </a:cubicBezTo>
                  <a:cubicBezTo>
                    <a:pt x="5045" y="18131"/>
                    <a:pt x="5045" y="18131"/>
                    <a:pt x="5045" y="18131"/>
                  </a:cubicBezTo>
                  <a:cubicBezTo>
                    <a:pt x="4888" y="18131"/>
                    <a:pt x="4730" y="18131"/>
                    <a:pt x="4730" y="18131"/>
                  </a:cubicBezTo>
                  <a:cubicBezTo>
                    <a:pt x="3469" y="16870"/>
                    <a:pt x="3469" y="16870"/>
                    <a:pt x="3469" y="16870"/>
                  </a:cubicBezTo>
                  <a:cubicBezTo>
                    <a:pt x="3469" y="16870"/>
                    <a:pt x="3469" y="16712"/>
                    <a:pt x="3469" y="16712"/>
                  </a:cubicBezTo>
                  <a:cubicBezTo>
                    <a:pt x="3469" y="16712"/>
                    <a:pt x="3469" y="16555"/>
                    <a:pt x="3469" y="16555"/>
                  </a:cubicBezTo>
                  <a:cubicBezTo>
                    <a:pt x="3626" y="16397"/>
                    <a:pt x="3626" y="16397"/>
                    <a:pt x="3626" y="16397"/>
                  </a:cubicBezTo>
                  <a:cubicBezTo>
                    <a:pt x="4099" y="15924"/>
                    <a:pt x="4257" y="14978"/>
                    <a:pt x="4099" y="14347"/>
                  </a:cubicBezTo>
                  <a:cubicBezTo>
                    <a:pt x="3469" y="13086"/>
                    <a:pt x="3469" y="13086"/>
                    <a:pt x="3469" y="13086"/>
                  </a:cubicBezTo>
                  <a:cubicBezTo>
                    <a:pt x="3311" y="12455"/>
                    <a:pt x="2523" y="11825"/>
                    <a:pt x="1734" y="11825"/>
                  </a:cubicBezTo>
                  <a:cubicBezTo>
                    <a:pt x="1577" y="11825"/>
                    <a:pt x="1577" y="11825"/>
                    <a:pt x="1577" y="11825"/>
                  </a:cubicBezTo>
                  <a:cubicBezTo>
                    <a:pt x="1419" y="11825"/>
                    <a:pt x="1261" y="11825"/>
                    <a:pt x="1261" y="11667"/>
                  </a:cubicBezTo>
                  <a:lnTo>
                    <a:pt x="1261" y="9933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3" name="Freeform 82"/>
            <p:cNvSpPr/>
            <p:nvPr/>
          </p:nvSpPr>
          <p:spPr>
            <a:xfrm>
              <a:off x="6263504" y="1737861"/>
              <a:ext cx="209198" cy="210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3" y="14907"/>
                  </a:moveTo>
                  <a:cubicBezTo>
                    <a:pt x="1217" y="16124"/>
                    <a:pt x="2130" y="17341"/>
                    <a:pt x="3042" y="18254"/>
                  </a:cubicBezTo>
                  <a:cubicBezTo>
                    <a:pt x="3346" y="18558"/>
                    <a:pt x="3346" y="18558"/>
                    <a:pt x="3346" y="18558"/>
                  </a:cubicBezTo>
                  <a:cubicBezTo>
                    <a:pt x="3955" y="19166"/>
                    <a:pt x="5476" y="20079"/>
                    <a:pt x="6389" y="20687"/>
                  </a:cubicBezTo>
                  <a:cubicBezTo>
                    <a:pt x="6693" y="20687"/>
                    <a:pt x="6693" y="20687"/>
                    <a:pt x="6693" y="20687"/>
                  </a:cubicBezTo>
                  <a:cubicBezTo>
                    <a:pt x="7910" y="21296"/>
                    <a:pt x="9431" y="21600"/>
                    <a:pt x="10648" y="21600"/>
                  </a:cubicBezTo>
                  <a:cubicBezTo>
                    <a:pt x="10952" y="21600"/>
                    <a:pt x="10952" y="21600"/>
                    <a:pt x="10952" y="21600"/>
                  </a:cubicBezTo>
                  <a:cubicBezTo>
                    <a:pt x="12169" y="21600"/>
                    <a:pt x="13690" y="21296"/>
                    <a:pt x="14603" y="20687"/>
                  </a:cubicBezTo>
                  <a:cubicBezTo>
                    <a:pt x="14907" y="20687"/>
                    <a:pt x="14907" y="20687"/>
                    <a:pt x="14907" y="20687"/>
                  </a:cubicBezTo>
                  <a:cubicBezTo>
                    <a:pt x="16124" y="20079"/>
                    <a:pt x="17341" y="19166"/>
                    <a:pt x="18254" y="18558"/>
                  </a:cubicBezTo>
                  <a:cubicBezTo>
                    <a:pt x="18558" y="18254"/>
                    <a:pt x="18558" y="18254"/>
                    <a:pt x="18558" y="18254"/>
                  </a:cubicBezTo>
                  <a:cubicBezTo>
                    <a:pt x="19166" y="17341"/>
                    <a:pt x="20079" y="16124"/>
                    <a:pt x="20687" y="14907"/>
                  </a:cubicBezTo>
                  <a:cubicBezTo>
                    <a:pt x="20687" y="14603"/>
                    <a:pt x="20687" y="14603"/>
                    <a:pt x="20687" y="14603"/>
                  </a:cubicBezTo>
                  <a:cubicBezTo>
                    <a:pt x="21296" y="13690"/>
                    <a:pt x="21600" y="12169"/>
                    <a:pt x="21600" y="10952"/>
                  </a:cubicBezTo>
                  <a:cubicBezTo>
                    <a:pt x="21600" y="10648"/>
                    <a:pt x="21600" y="10648"/>
                    <a:pt x="21600" y="10648"/>
                  </a:cubicBezTo>
                  <a:cubicBezTo>
                    <a:pt x="21600" y="9431"/>
                    <a:pt x="21296" y="7910"/>
                    <a:pt x="20687" y="6693"/>
                  </a:cubicBezTo>
                  <a:cubicBezTo>
                    <a:pt x="20687" y="6389"/>
                    <a:pt x="20687" y="6389"/>
                    <a:pt x="20687" y="6389"/>
                  </a:cubicBezTo>
                  <a:cubicBezTo>
                    <a:pt x="20079" y="5476"/>
                    <a:pt x="19166" y="3955"/>
                    <a:pt x="18558" y="3346"/>
                  </a:cubicBezTo>
                  <a:cubicBezTo>
                    <a:pt x="18254" y="3042"/>
                    <a:pt x="18254" y="3042"/>
                    <a:pt x="18254" y="3042"/>
                  </a:cubicBezTo>
                  <a:cubicBezTo>
                    <a:pt x="17341" y="2130"/>
                    <a:pt x="16124" y="1217"/>
                    <a:pt x="14907" y="913"/>
                  </a:cubicBezTo>
                  <a:cubicBezTo>
                    <a:pt x="14603" y="913"/>
                    <a:pt x="14603" y="913"/>
                    <a:pt x="14603" y="913"/>
                  </a:cubicBezTo>
                  <a:cubicBezTo>
                    <a:pt x="13690" y="304"/>
                    <a:pt x="12169" y="0"/>
                    <a:pt x="10952" y="0"/>
                  </a:cubicBezTo>
                  <a:cubicBezTo>
                    <a:pt x="10648" y="0"/>
                    <a:pt x="10648" y="0"/>
                    <a:pt x="10648" y="0"/>
                  </a:cubicBezTo>
                  <a:cubicBezTo>
                    <a:pt x="9431" y="0"/>
                    <a:pt x="7910" y="304"/>
                    <a:pt x="6693" y="913"/>
                  </a:cubicBezTo>
                  <a:cubicBezTo>
                    <a:pt x="6389" y="913"/>
                    <a:pt x="6389" y="913"/>
                    <a:pt x="6389" y="913"/>
                  </a:cubicBezTo>
                  <a:cubicBezTo>
                    <a:pt x="5476" y="1217"/>
                    <a:pt x="3955" y="2130"/>
                    <a:pt x="3346" y="3042"/>
                  </a:cubicBezTo>
                  <a:cubicBezTo>
                    <a:pt x="3042" y="3346"/>
                    <a:pt x="3042" y="3346"/>
                    <a:pt x="3042" y="3346"/>
                  </a:cubicBezTo>
                  <a:cubicBezTo>
                    <a:pt x="2130" y="3955"/>
                    <a:pt x="1217" y="5476"/>
                    <a:pt x="913" y="6389"/>
                  </a:cubicBezTo>
                  <a:cubicBezTo>
                    <a:pt x="913" y="6693"/>
                    <a:pt x="913" y="6693"/>
                    <a:pt x="913" y="6693"/>
                  </a:cubicBezTo>
                  <a:cubicBezTo>
                    <a:pt x="304" y="7910"/>
                    <a:pt x="0" y="9431"/>
                    <a:pt x="0" y="10648"/>
                  </a:cubicBezTo>
                  <a:cubicBezTo>
                    <a:pt x="0" y="10952"/>
                    <a:pt x="0" y="10952"/>
                    <a:pt x="0" y="10952"/>
                  </a:cubicBezTo>
                  <a:cubicBezTo>
                    <a:pt x="0" y="12169"/>
                    <a:pt x="304" y="13690"/>
                    <a:pt x="913" y="14603"/>
                  </a:cubicBezTo>
                  <a:lnTo>
                    <a:pt x="913" y="14907"/>
                  </a:lnTo>
                  <a:close/>
                  <a:moveTo>
                    <a:pt x="2434" y="10648"/>
                  </a:moveTo>
                  <a:cubicBezTo>
                    <a:pt x="2434" y="9735"/>
                    <a:pt x="2738" y="8518"/>
                    <a:pt x="3042" y="7606"/>
                  </a:cubicBezTo>
                  <a:cubicBezTo>
                    <a:pt x="3042" y="7301"/>
                    <a:pt x="3042" y="7301"/>
                    <a:pt x="3042" y="7301"/>
                  </a:cubicBezTo>
                  <a:cubicBezTo>
                    <a:pt x="3346" y="6693"/>
                    <a:pt x="4259" y="5476"/>
                    <a:pt x="4868" y="4868"/>
                  </a:cubicBezTo>
                  <a:cubicBezTo>
                    <a:pt x="4868" y="4868"/>
                    <a:pt x="4868" y="4868"/>
                    <a:pt x="4868" y="4868"/>
                  </a:cubicBezTo>
                  <a:cubicBezTo>
                    <a:pt x="5476" y="4259"/>
                    <a:pt x="6693" y="3346"/>
                    <a:pt x="7301" y="3042"/>
                  </a:cubicBezTo>
                  <a:cubicBezTo>
                    <a:pt x="7606" y="3042"/>
                    <a:pt x="7606" y="3042"/>
                    <a:pt x="7606" y="3042"/>
                  </a:cubicBezTo>
                  <a:cubicBezTo>
                    <a:pt x="8518" y="2738"/>
                    <a:pt x="9735" y="2434"/>
                    <a:pt x="10648" y="2434"/>
                  </a:cubicBezTo>
                  <a:cubicBezTo>
                    <a:pt x="10952" y="2434"/>
                    <a:pt x="10952" y="2434"/>
                    <a:pt x="10952" y="2434"/>
                  </a:cubicBezTo>
                  <a:cubicBezTo>
                    <a:pt x="11865" y="2434"/>
                    <a:pt x="13082" y="2738"/>
                    <a:pt x="13690" y="3042"/>
                  </a:cubicBezTo>
                  <a:cubicBezTo>
                    <a:pt x="13994" y="3042"/>
                    <a:pt x="13994" y="3042"/>
                    <a:pt x="13994" y="3042"/>
                  </a:cubicBezTo>
                  <a:cubicBezTo>
                    <a:pt x="14907" y="3346"/>
                    <a:pt x="16124" y="4259"/>
                    <a:pt x="16428" y="4868"/>
                  </a:cubicBezTo>
                  <a:cubicBezTo>
                    <a:pt x="16732" y="4868"/>
                    <a:pt x="16732" y="4868"/>
                    <a:pt x="16732" y="4868"/>
                  </a:cubicBezTo>
                  <a:cubicBezTo>
                    <a:pt x="17341" y="5476"/>
                    <a:pt x="17949" y="6693"/>
                    <a:pt x="18254" y="7301"/>
                  </a:cubicBezTo>
                  <a:cubicBezTo>
                    <a:pt x="18558" y="7606"/>
                    <a:pt x="18558" y="7606"/>
                    <a:pt x="18558" y="7606"/>
                  </a:cubicBezTo>
                  <a:cubicBezTo>
                    <a:pt x="18862" y="8518"/>
                    <a:pt x="19166" y="9735"/>
                    <a:pt x="19166" y="10648"/>
                  </a:cubicBezTo>
                  <a:cubicBezTo>
                    <a:pt x="19166" y="10952"/>
                    <a:pt x="19166" y="10952"/>
                    <a:pt x="19166" y="10952"/>
                  </a:cubicBezTo>
                  <a:cubicBezTo>
                    <a:pt x="19166" y="11865"/>
                    <a:pt x="18862" y="13082"/>
                    <a:pt x="18558" y="13690"/>
                  </a:cubicBezTo>
                  <a:cubicBezTo>
                    <a:pt x="18254" y="13994"/>
                    <a:pt x="18254" y="13994"/>
                    <a:pt x="18254" y="13994"/>
                  </a:cubicBezTo>
                  <a:cubicBezTo>
                    <a:pt x="17949" y="14907"/>
                    <a:pt x="17341" y="16124"/>
                    <a:pt x="16732" y="16428"/>
                  </a:cubicBezTo>
                  <a:cubicBezTo>
                    <a:pt x="16428" y="16732"/>
                    <a:pt x="16428" y="16732"/>
                    <a:pt x="16428" y="16732"/>
                  </a:cubicBezTo>
                  <a:cubicBezTo>
                    <a:pt x="16124" y="17341"/>
                    <a:pt x="14907" y="17949"/>
                    <a:pt x="13994" y="18254"/>
                  </a:cubicBezTo>
                  <a:cubicBezTo>
                    <a:pt x="13690" y="18558"/>
                    <a:pt x="13690" y="18558"/>
                    <a:pt x="13690" y="18558"/>
                  </a:cubicBezTo>
                  <a:cubicBezTo>
                    <a:pt x="13082" y="18862"/>
                    <a:pt x="11865" y="19166"/>
                    <a:pt x="10952" y="19166"/>
                  </a:cubicBezTo>
                  <a:cubicBezTo>
                    <a:pt x="10648" y="19166"/>
                    <a:pt x="10648" y="19166"/>
                    <a:pt x="10648" y="19166"/>
                  </a:cubicBezTo>
                  <a:cubicBezTo>
                    <a:pt x="9735" y="19166"/>
                    <a:pt x="8518" y="18862"/>
                    <a:pt x="7606" y="18558"/>
                  </a:cubicBezTo>
                  <a:cubicBezTo>
                    <a:pt x="7301" y="18254"/>
                    <a:pt x="7301" y="18254"/>
                    <a:pt x="7301" y="18254"/>
                  </a:cubicBezTo>
                  <a:cubicBezTo>
                    <a:pt x="6693" y="17949"/>
                    <a:pt x="5476" y="17341"/>
                    <a:pt x="4868" y="16732"/>
                  </a:cubicBezTo>
                  <a:cubicBezTo>
                    <a:pt x="4868" y="16428"/>
                    <a:pt x="4868" y="16428"/>
                    <a:pt x="4868" y="16428"/>
                  </a:cubicBezTo>
                  <a:cubicBezTo>
                    <a:pt x="4259" y="16124"/>
                    <a:pt x="3346" y="14907"/>
                    <a:pt x="3042" y="13994"/>
                  </a:cubicBezTo>
                  <a:cubicBezTo>
                    <a:pt x="3042" y="13690"/>
                    <a:pt x="3042" y="13690"/>
                    <a:pt x="3042" y="13690"/>
                  </a:cubicBezTo>
                  <a:cubicBezTo>
                    <a:pt x="2738" y="13082"/>
                    <a:pt x="2434" y="11865"/>
                    <a:pt x="2434" y="10952"/>
                  </a:cubicBezTo>
                  <a:lnTo>
                    <a:pt x="2434" y="10648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672396" y="2400300"/>
            <a:ext cx="361250" cy="362944"/>
            <a:chOff x="6747732" y="1682271"/>
            <a:chExt cx="311603" cy="313066"/>
          </a:xfr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2700000" scaled="1"/>
          </a:gradFill>
        </p:grpSpPr>
        <p:sp>
          <p:nvSpPr>
            <p:cNvPr id="75" name="Freeform 83"/>
            <p:cNvSpPr/>
            <p:nvPr/>
          </p:nvSpPr>
          <p:spPr>
            <a:xfrm>
              <a:off x="6819414" y="1763079"/>
              <a:ext cx="168236" cy="15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7" extrusionOk="0">
                  <a:moveTo>
                    <a:pt x="10611" y="21357"/>
                  </a:moveTo>
                  <a:cubicBezTo>
                    <a:pt x="16674" y="21357"/>
                    <a:pt x="21600" y="16157"/>
                    <a:pt x="21600" y="10157"/>
                  </a:cubicBezTo>
                  <a:cubicBezTo>
                    <a:pt x="21600" y="6157"/>
                    <a:pt x="19705" y="2557"/>
                    <a:pt x="16295" y="157"/>
                  </a:cubicBezTo>
                  <a:cubicBezTo>
                    <a:pt x="15537" y="-243"/>
                    <a:pt x="14779" y="157"/>
                    <a:pt x="14400" y="957"/>
                  </a:cubicBezTo>
                  <a:cubicBezTo>
                    <a:pt x="13642" y="1757"/>
                    <a:pt x="14021" y="2557"/>
                    <a:pt x="14779" y="2957"/>
                  </a:cubicBezTo>
                  <a:cubicBezTo>
                    <a:pt x="17053" y="4557"/>
                    <a:pt x="18568" y="6957"/>
                    <a:pt x="18568" y="10157"/>
                  </a:cubicBezTo>
                  <a:cubicBezTo>
                    <a:pt x="18568" y="14557"/>
                    <a:pt x="15158" y="18157"/>
                    <a:pt x="10611" y="18157"/>
                  </a:cubicBezTo>
                  <a:cubicBezTo>
                    <a:pt x="6442" y="18157"/>
                    <a:pt x="3032" y="14557"/>
                    <a:pt x="3032" y="10157"/>
                  </a:cubicBezTo>
                  <a:cubicBezTo>
                    <a:pt x="3032" y="7357"/>
                    <a:pt x="4547" y="4557"/>
                    <a:pt x="6821" y="2957"/>
                  </a:cubicBezTo>
                  <a:cubicBezTo>
                    <a:pt x="7579" y="2557"/>
                    <a:pt x="7579" y="1757"/>
                    <a:pt x="7200" y="957"/>
                  </a:cubicBezTo>
                  <a:cubicBezTo>
                    <a:pt x="6821" y="157"/>
                    <a:pt x="6063" y="-243"/>
                    <a:pt x="5305" y="557"/>
                  </a:cubicBezTo>
                  <a:cubicBezTo>
                    <a:pt x="1895" y="2557"/>
                    <a:pt x="0" y="6157"/>
                    <a:pt x="0" y="10157"/>
                  </a:cubicBezTo>
                  <a:cubicBezTo>
                    <a:pt x="0" y="16157"/>
                    <a:pt x="4926" y="21357"/>
                    <a:pt x="10611" y="21357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6" name="Freeform 84"/>
            <p:cNvSpPr/>
            <p:nvPr/>
          </p:nvSpPr>
          <p:spPr>
            <a:xfrm>
              <a:off x="6889634" y="1746639"/>
              <a:ext cx="24870" cy="80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8900" y="21600"/>
                    <a:pt x="21600" y="20000"/>
                    <a:pt x="21600" y="18400"/>
                  </a:cubicBezTo>
                  <a:cubicBezTo>
                    <a:pt x="21600" y="3200"/>
                    <a:pt x="21600" y="3200"/>
                    <a:pt x="21600" y="3200"/>
                  </a:cubicBezTo>
                  <a:cubicBezTo>
                    <a:pt x="21600" y="1600"/>
                    <a:pt x="18900" y="0"/>
                    <a:pt x="10800" y="0"/>
                  </a:cubicBezTo>
                  <a:cubicBezTo>
                    <a:pt x="5400" y="0"/>
                    <a:pt x="0" y="1600"/>
                    <a:pt x="0" y="3200"/>
                  </a:cubicBezTo>
                  <a:cubicBezTo>
                    <a:pt x="0" y="18400"/>
                    <a:pt x="0" y="18400"/>
                    <a:pt x="0" y="18400"/>
                  </a:cubicBezTo>
                  <a:cubicBezTo>
                    <a:pt x="0" y="20000"/>
                    <a:pt x="5400" y="21600"/>
                    <a:pt x="10800" y="2160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7" name="Freeform 85"/>
            <p:cNvSpPr/>
            <p:nvPr/>
          </p:nvSpPr>
          <p:spPr>
            <a:xfrm>
              <a:off x="6747732" y="1682271"/>
              <a:ext cx="311603" cy="313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7" y="21600"/>
                  </a:moveTo>
                  <a:cubicBezTo>
                    <a:pt x="16869" y="21600"/>
                    <a:pt x="21600" y="16709"/>
                    <a:pt x="21600" y="10800"/>
                  </a:cubicBezTo>
                  <a:cubicBezTo>
                    <a:pt x="21600" y="4891"/>
                    <a:pt x="16869" y="0"/>
                    <a:pt x="10697" y="0"/>
                  </a:cubicBezTo>
                  <a:cubicBezTo>
                    <a:pt x="4731" y="0"/>
                    <a:pt x="0" y="4891"/>
                    <a:pt x="0" y="10800"/>
                  </a:cubicBezTo>
                  <a:cubicBezTo>
                    <a:pt x="0" y="16709"/>
                    <a:pt x="4731" y="21600"/>
                    <a:pt x="10697" y="21600"/>
                  </a:cubicBezTo>
                  <a:close/>
                  <a:moveTo>
                    <a:pt x="10697" y="1630"/>
                  </a:moveTo>
                  <a:cubicBezTo>
                    <a:pt x="15840" y="1630"/>
                    <a:pt x="19954" y="5706"/>
                    <a:pt x="19954" y="10800"/>
                  </a:cubicBezTo>
                  <a:cubicBezTo>
                    <a:pt x="19954" y="15894"/>
                    <a:pt x="15840" y="19970"/>
                    <a:pt x="10697" y="19970"/>
                  </a:cubicBezTo>
                  <a:cubicBezTo>
                    <a:pt x="5760" y="19970"/>
                    <a:pt x="1646" y="15894"/>
                    <a:pt x="1646" y="10800"/>
                  </a:cubicBezTo>
                  <a:cubicBezTo>
                    <a:pt x="1646" y="5706"/>
                    <a:pt x="5760" y="1630"/>
                    <a:pt x="10697" y="163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539163" y="2353556"/>
            <a:ext cx="416933" cy="456433"/>
            <a:chOff x="7224644" y="1607661"/>
            <a:chExt cx="416933" cy="456433"/>
          </a:xfr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2700000" scaled="1"/>
          </a:gradFill>
        </p:grpSpPr>
        <p:sp>
          <p:nvSpPr>
            <p:cNvPr id="79" name="Freeform 86"/>
            <p:cNvSpPr/>
            <p:nvPr/>
          </p:nvSpPr>
          <p:spPr>
            <a:xfrm>
              <a:off x="7310956" y="1696900"/>
              <a:ext cx="247234" cy="367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15155"/>
                  </a:moveTo>
                  <a:cubicBezTo>
                    <a:pt x="6171" y="15329"/>
                    <a:pt x="6171" y="15329"/>
                    <a:pt x="6171" y="15329"/>
                  </a:cubicBezTo>
                  <a:cubicBezTo>
                    <a:pt x="6171" y="15852"/>
                    <a:pt x="6171" y="15852"/>
                    <a:pt x="6171" y="15852"/>
                  </a:cubicBezTo>
                  <a:cubicBezTo>
                    <a:pt x="6171" y="15852"/>
                    <a:pt x="6171" y="16026"/>
                    <a:pt x="6171" y="16026"/>
                  </a:cubicBezTo>
                  <a:cubicBezTo>
                    <a:pt x="6429" y="16374"/>
                    <a:pt x="6429" y="16374"/>
                    <a:pt x="6429" y="16374"/>
                  </a:cubicBezTo>
                  <a:cubicBezTo>
                    <a:pt x="6171" y="16897"/>
                    <a:pt x="6171" y="16897"/>
                    <a:pt x="6171" y="16897"/>
                  </a:cubicBezTo>
                  <a:cubicBezTo>
                    <a:pt x="6171" y="17071"/>
                    <a:pt x="6171" y="17245"/>
                    <a:pt x="6171" y="17419"/>
                  </a:cubicBezTo>
                  <a:cubicBezTo>
                    <a:pt x="6429" y="17768"/>
                    <a:pt x="6429" y="17768"/>
                    <a:pt x="6429" y="17768"/>
                  </a:cubicBezTo>
                  <a:cubicBezTo>
                    <a:pt x="6171" y="18116"/>
                    <a:pt x="6171" y="18116"/>
                    <a:pt x="6171" y="18116"/>
                  </a:cubicBezTo>
                  <a:cubicBezTo>
                    <a:pt x="6171" y="18290"/>
                    <a:pt x="6171" y="18465"/>
                    <a:pt x="6171" y="18639"/>
                  </a:cubicBezTo>
                  <a:cubicBezTo>
                    <a:pt x="6429" y="18987"/>
                    <a:pt x="6429" y="18987"/>
                    <a:pt x="6429" y="18987"/>
                  </a:cubicBezTo>
                  <a:cubicBezTo>
                    <a:pt x="6171" y="19335"/>
                    <a:pt x="6171" y="19335"/>
                    <a:pt x="6171" y="19335"/>
                  </a:cubicBezTo>
                  <a:cubicBezTo>
                    <a:pt x="6171" y="19510"/>
                    <a:pt x="6171" y="19684"/>
                    <a:pt x="6171" y="19684"/>
                  </a:cubicBezTo>
                  <a:cubicBezTo>
                    <a:pt x="6171" y="20206"/>
                    <a:pt x="6429" y="20729"/>
                    <a:pt x="8229" y="21077"/>
                  </a:cubicBezTo>
                  <a:cubicBezTo>
                    <a:pt x="8743" y="21426"/>
                    <a:pt x="9514" y="21600"/>
                    <a:pt x="10800" y="21600"/>
                  </a:cubicBezTo>
                  <a:cubicBezTo>
                    <a:pt x="11829" y="21600"/>
                    <a:pt x="12857" y="21426"/>
                    <a:pt x="13114" y="21077"/>
                  </a:cubicBezTo>
                  <a:cubicBezTo>
                    <a:pt x="14657" y="20729"/>
                    <a:pt x="15171" y="20206"/>
                    <a:pt x="15429" y="19858"/>
                  </a:cubicBezTo>
                  <a:cubicBezTo>
                    <a:pt x="15686" y="19335"/>
                    <a:pt x="15686" y="19335"/>
                    <a:pt x="15686" y="19335"/>
                  </a:cubicBezTo>
                  <a:cubicBezTo>
                    <a:pt x="15686" y="19161"/>
                    <a:pt x="15686" y="18987"/>
                    <a:pt x="15686" y="18813"/>
                  </a:cubicBezTo>
                  <a:cubicBezTo>
                    <a:pt x="15429" y="18465"/>
                    <a:pt x="15429" y="18465"/>
                    <a:pt x="15429" y="18465"/>
                  </a:cubicBezTo>
                  <a:cubicBezTo>
                    <a:pt x="15686" y="18116"/>
                    <a:pt x="15686" y="18116"/>
                    <a:pt x="15686" y="18116"/>
                  </a:cubicBezTo>
                  <a:cubicBezTo>
                    <a:pt x="15686" y="17942"/>
                    <a:pt x="15686" y="17594"/>
                    <a:pt x="15686" y="17419"/>
                  </a:cubicBezTo>
                  <a:cubicBezTo>
                    <a:pt x="15429" y="17071"/>
                    <a:pt x="15429" y="17071"/>
                    <a:pt x="15429" y="17071"/>
                  </a:cubicBezTo>
                  <a:cubicBezTo>
                    <a:pt x="15686" y="16723"/>
                    <a:pt x="15686" y="16723"/>
                    <a:pt x="15686" y="16723"/>
                  </a:cubicBezTo>
                  <a:cubicBezTo>
                    <a:pt x="15686" y="16548"/>
                    <a:pt x="15686" y="16374"/>
                    <a:pt x="15686" y="16200"/>
                  </a:cubicBezTo>
                  <a:cubicBezTo>
                    <a:pt x="15429" y="15677"/>
                    <a:pt x="15429" y="15677"/>
                    <a:pt x="15429" y="15677"/>
                  </a:cubicBezTo>
                  <a:cubicBezTo>
                    <a:pt x="15429" y="15329"/>
                    <a:pt x="15429" y="15329"/>
                    <a:pt x="15429" y="15329"/>
                  </a:cubicBezTo>
                  <a:cubicBezTo>
                    <a:pt x="15429" y="15155"/>
                    <a:pt x="15429" y="15155"/>
                    <a:pt x="15429" y="15155"/>
                  </a:cubicBezTo>
                  <a:cubicBezTo>
                    <a:pt x="15429" y="14458"/>
                    <a:pt x="16200" y="13761"/>
                    <a:pt x="17486" y="12890"/>
                  </a:cubicBezTo>
                  <a:cubicBezTo>
                    <a:pt x="19286" y="11497"/>
                    <a:pt x="21600" y="9929"/>
                    <a:pt x="21600" y="7316"/>
                  </a:cubicBezTo>
                  <a:cubicBezTo>
                    <a:pt x="21600" y="3135"/>
                    <a:pt x="16714" y="0"/>
                    <a:pt x="10800" y="0"/>
                  </a:cubicBezTo>
                  <a:cubicBezTo>
                    <a:pt x="4886" y="0"/>
                    <a:pt x="0" y="3135"/>
                    <a:pt x="0" y="7316"/>
                  </a:cubicBezTo>
                  <a:cubicBezTo>
                    <a:pt x="0" y="9929"/>
                    <a:pt x="2057" y="11497"/>
                    <a:pt x="4114" y="12890"/>
                  </a:cubicBezTo>
                  <a:cubicBezTo>
                    <a:pt x="5143" y="13761"/>
                    <a:pt x="6171" y="14458"/>
                    <a:pt x="6171" y="15155"/>
                  </a:cubicBezTo>
                  <a:close/>
                  <a:moveTo>
                    <a:pt x="13371" y="17419"/>
                  </a:moveTo>
                  <a:cubicBezTo>
                    <a:pt x="13629" y="17768"/>
                    <a:pt x="13629" y="17768"/>
                    <a:pt x="13629" y="17768"/>
                  </a:cubicBezTo>
                  <a:cubicBezTo>
                    <a:pt x="13371" y="18116"/>
                    <a:pt x="13371" y="18116"/>
                    <a:pt x="13371" y="18116"/>
                  </a:cubicBezTo>
                  <a:cubicBezTo>
                    <a:pt x="13114" y="18290"/>
                    <a:pt x="13114" y="18465"/>
                    <a:pt x="13371" y="18639"/>
                  </a:cubicBezTo>
                  <a:cubicBezTo>
                    <a:pt x="13629" y="18987"/>
                    <a:pt x="13629" y="18987"/>
                    <a:pt x="13629" y="18987"/>
                  </a:cubicBezTo>
                  <a:cubicBezTo>
                    <a:pt x="13371" y="19335"/>
                    <a:pt x="13371" y="19335"/>
                    <a:pt x="13371" y="19335"/>
                  </a:cubicBezTo>
                  <a:cubicBezTo>
                    <a:pt x="13371" y="19510"/>
                    <a:pt x="13371" y="19510"/>
                    <a:pt x="13371" y="19510"/>
                  </a:cubicBezTo>
                  <a:cubicBezTo>
                    <a:pt x="13114" y="19510"/>
                    <a:pt x="12857" y="19684"/>
                    <a:pt x="12086" y="19684"/>
                  </a:cubicBezTo>
                  <a:cubicBezTo>
                    <a:pt x="11829" y="19684"/>
                    <a:pt x="11571" y="19858"/>
                    <a:pt x="11314" y="20032"/>
                  </a:cubicBezTo>
                  <a:cubicBezTo>
                    <a:pt x="11314" y="20032"/>
                    <a:pt x="11314" y="20206"/>
                    <a:pt x="11314" y="20206"/>
                  </a:cubicBezTo>
                  <a:cubicBezTo>
                    <a:pt x="11057" y="20206"/>
                    <a:pt x="10286" y="20206"/>
                    <a:pt x="10029" y="20206"/>
                  </a:cubicBezTo>
                  <a:cubicBezTo>
                    <a:pt x="10029" y="20206"/>
                    <a:pt x="10029" y="20032"/>
                    <a:pt x="10029" y="20032"/>
                  </a:cubicBezTo>
                  <a:cubicBezTo>
                    <a:pt x="9771" y="19858"/>
                    <a:pt x="9514" y="19684"/>
                    <a:pt x="9257" y="19684"/>
                  </a:cubicBezTo>
                  <a:cubicBezTo>
                    <a:pt x="8743" y="19684"/>
                    <a:pt x="8486" y="19684"/>
                    <a:pt x="8486" y="19510"/>
                  </a:cubicBezTo>
                  <a:cubicBezTo>
                    <a:pt x="8486" y="19335"/>
                    <a:pt x="8486" y="19335"/>
                    <a:pt x="8486" y="19335"/>
                  </a:cubicBezTo>
                  <a:cubicBezTo>
                    <a:pt x="8743" y="19161"/>
                    <a:pt x="8743" y="18987"/>
                    <a:pt x="8486" y="18813"/>
                  </a:cubicBezTo>
                  <a:cubicBezTo>
                    <a:pt x="8229" y="18465"/>
                    <a:pt x="8229" y="18465"/>
                    <a:pt x="8229" y="18465"/>
                  </a:cubicBezTo>
                  <a:cubicBezTo>
                    <a:pt x="8486" y="18116"/>
                    <a:pt x="8486" y="18116"/>
                    <a:pt x="8486" y="18116"/>
                  </a:cubicBezTo>
                  <a:cubicBezTo>
                    <a:pt x="8743" y="17942"/>
                    <a:pt x="8743" y="17594"/>
                    <a:pt x="8486" y="17419"/>
                  </a:cubicBezTo>
                  <a:cubicBezTo>
                    <a:pt x="8229" y="17071"/>
                    <a:pt x="8229" y="17071"/>
                    <a:pt x="8229" y="17071"/>
                  </a:cubicBezTo>
                  <a:cubicBezTo>
                    <a:pt x="8486" y="16723"/>
                    <a:pt x="8486" y="16723"/>
                    <a:pt x="8486" y="16723"/>
                  </a:cubicBezTo>
                  <a:cubicBezTo>
                    <a:pt x="8743" y="16548"/>
                    <a:pt x="8743" y="16374"/>
                    <a:pt x="8486" y="16200"/>
                  </a:cubicBezTo>
                  <a:cubicBezTo>
                    <a:pt x="8486" y="16026"/>
                    <a:pt x="8486" y="16026"/>
                    <a:pt x="8486" y="16026"/>
                  </a:cubicBezTo>
                  <a:cubicBezTo>
                    <a:pt x="10800" y="16026"/>
                    <a:pt x="10800" y="16026"/>
                    <a:pt x="10800" y="16026"/>
                  </a:cubicBezTo>
                  <a:cubicBezTo>
                    <a:pt x="13371" y="16026"/>
                    <a:pt x="13371" y="16026"/>
                    <a:pt x="13371" y="16026"/>
                  </a:cubicBezTo>
                  <a:cubicBezTo>
                    <a:pt x="13371" y="16026"/>
                    <a:pt x="13371" y="16026"/>
                    <a:pt x="13371" y="16026"/>
                  </a:cubicBezTo>
                  <a:cubicBezTo>
                    <a:pt x="13629" y="16374"/>
                    <a:pt x="13629" y="16374"/>
                    <a:pt x="13629" y="16374"/>
                  </a:cubicBezTo>
                  <a:cubicBezTo>
                    <a:pt x="13371" y="16897"/>
                    <a:pt x="13371" y="16897"/>
                    <a:pt x="13371" y="16897"/>
                  </a:cubicBezTo>
                  <a:cubicBezTo>
                    <a:pt x="13114" y="17071"/>
                    <a:pt x="13114" y="17245"/>
                    <a:pt x="13371" y="17419"/>
                  </a:cubicBezTo>
                  <a:close/>
                  <a:moveTo>
                    <a:pt x="10800" y="9232"/>
                  </a:moveTo>
                  <a:cubicBezTo>
                    <a:pt x="8486" y="6445"/>
                    <a:pt x="8486" y="6445"/>
                    <a:pt x="8486" y="6445"/>
                  </a:cubicBezTo>
                  <a:cubicBezTo>
                    <a:pt x="9257" y="6271"/>
                    <a:pt x="10029" y="6271"/>
                    <a:pt x="10800" y="6271"/>
                  </a:cubicBezTo>
                  <a:cubicBezTo>
                    <a:pt x="11571" y="6271"/>
                    <a:pt x="12086" y="6271"/>
                    <a:pt x="12857" y="6445"/>
                  </a:cubicBezTo>
                  <a:lnTo>
                    <a:pt x="10800" y="9232"/>
                  </a:lnTo>
                  <a:close/>
                  <a:moveTo>
                    <a:pt x="10800" y="1394"/>
                  </a:moveTo>
                  <a:cubicBezTo>
                    <a:pt x="15429" y="1394"/>
                    <a:pt x="19543" y="4006"/>
                    <a:pt x="19543" y="7316"/>
                  </a:cubicBezTo>
                  <a:cubicBezTo>
                    <a:pt x="19543" y="9406"/>
                    <a:pt x="17486" y="10800"/>
                    <a:pt x="15943" y="12019"/>
                  </a:cubicBezTo>
                  <a:cubicBezTo>
                    <a:pt x="14657" y="12890"/>
                    <a:pt x="13629" y="13587"/>
                    <a:pt x="13371" y="14632"/>
                  </a:cubicBezTo>
                  <a:cubicBezTo>
                    <a:pt x="11829" y="14632"/>
                    <a:pt x="11829" y="14632"/>
                    <a:pt x="11829" y="14632"/>
                  </a:cubicBezTo>
                  <a:cubicBezTo>
                    <a:pt x="11829" y="10800"/>
                    <a:pt x="11829" y="10800"/>
                    <a:pt x="11829" y="10800"/>
                  </a:cubicBezTo>
                  <a:cubicBezTo>
                    <a:pt x="14914" y="6794"/>
                    <a:pt x="14914" y="6794"/>
                    <a:pt x="14914" y="6794"/>
                  </a:cubicBezTo>
                  <a:cubicBezTo>
                    <a:pt x="15171" y="6968"/>
                    <a:pt x="15686" y="7142"/>
                    <a:pt x="15943" y="7316"/>
                  </a:cubicBezTo>
                  <a:cubicBezTo>
                    <a:pt x="15943" y="7316"/>
                    <a:pt x="16200" y="7490"/>
                    <a:pt x="16457" y="7490"/>
                  </a:cubicBezTo>
                  <a:cubicBezTo>
                    <a:pt x="16714" y="7490"/>
                    <a:pt x="17229" y="7316"/>
                    <a:pt x="17229" y="7142"/>
                  </a:cubicBezTo>
                  <a:cubicBezTo>
                    <a:pt x="17743" y="6968"/>
                    <a:pt x="17743" y="6445"/>
                    <a:pt x="17229" y="6271"/>
                  </a:cubicBezTo>
                  <a:cubicBezTo>
                    <a:pt x="16714" y="5923"/>
                    <a:pt x="16200" y="5748"/>
                    <a:pt x="15686" y="5574"/>
                  </a:cubicBezTo>
                  <a:cubicBezTo>
                    <a:pt x="16200" y="5052"/>
                    <a:pt x="16200" y="5052"/>
                    <a:pt x="16200" y="5052"/>
                  </a:cubicBezTo>
                  <a:cubicBezTo>
                    <a:pt x="16457" y="4703"/>
                    <a:pt x="16200" y="4355"/>
                    <a:pt x="15686" y="4181"/>
                  </a:cubicBezTo>
                  <a:cubicBezTo>
                    <a:pt x="15171" y="4006"/>
                    <a:pt x="14400" y="4181"/>
                    <a:pt x="14143" y="4529"/>
                  </a:cubicBezTo>
                  <a:cubicBezTo>
                    <a:pt x="13886" y="5052"/>
                    <a:pt x="13886" y="5052"/>
                    <a:pt x="13886" y="5052"/>
                  </a:cubicBezTo>
                  <a:cubicBezTo>
                    <a:pt x="12857" y="4877"/>
                    <a:pt x="11829" y="4877"/>
                    <a:pt x="10800" y="4877"/>
                  </a:cubicBezTo>
                  <a:cubicBezTo>
                    <a:pt x="9771" y="4877"/>
                    <a:pt x="8486" y="4877"/>
                    <a:pt x="7714" y="5052"/>
                  </a:cubicBezTo>
                  <a:cubicBezTo>
                    <a:pt x="7200" y="4529"/>
                    <a:pt x="7200" y="4529"/>
                    <a:pt x="7200" y="4529"/>
                  </a:cubicBezTo>
                  <a:cubicBezTo>
                    <a:pt x="6943" y="4181"/>
                    <a:pt x="6429" y="4006"/>
                    <a:pt x="5914" y="4181"/>
                  </a:cubicBezTo>
                  <a:cubicBezTo>
                    <a:pt x="5400" y="4355"/>
                    <a:pt x="5143" y="4703"/>
                    <a:pt x="5400" y="5052"/>
                  </a:cubicBezTo>
                  <a:cubicBezTo>
                    <a:pt x="5657" y="5574"/>
                    <a:pt x="5657" y="5574"/>
                    <a:pt x="5657" y="5574"/>
                  </a:cubicBezTo>
                  <a:cubicBezTo>
                    <a:pt x="5143" y="5748"/>
                    <a:pt x="4629" y="5923"/>
                    <a:pt x="4114" y="6271"/>
                  </a:cubicBezTo>
                  <a:cubicBezTo>
                    <a:pt x="3857" y="6445"/>
                    <a:pt x="3857" y="6968"/>
                    <a:pt x="4114" y="7142"/>
                  </a:cubicBezTo>
                  <a:cubicBezTo>
                    <a:pt x="4629" y="7490"/>
                    <a:pt x="5143" y="7490"/>
                    <a:pt x="5657" y="7316"/>
                  </a:cubicBezTo>
                  <a:cubicBezTo>
                    <a:pt x="5914" y="7142"/>
                    <a:pt x="6171" y="6968"/>
                    <a:pt x="6686" y="6794"/>
                  </a:cubicBezTo>
                  <a:cubicBezTo>
                    <a:pt x="9771" y="10800"/>
                    <a:pt x="9771" y="10800"/>
                    <a:pt x="9771" y="10800"/>
                  </a:cubicBezTo>
                  <a:cubicBezTo>
                    <a:pt x="9771" y="14632"/>
                    <a:pt x="9771" y="14632"/>
                    <a:pt x="9771" y="14632"/>
                  </a:cubicBezTo>
                  <a:cubicBezTo>
                    <a:pt x="7971" y="14632"/>
                    <a:pt x="7971" y="14632"/>
                    <a:pt x="7971" y="14632"/>
                  </a:cubicBezTo>
                  <a:cubicBezTo>
                    <a:pt x="7714" y="13587"/>
                    <a:pt x="6686" y="12890"/>
                    <a:pt x="5400" y="12019"/>
                  </a:cubicBezTo>
                  <a:cubicBezTo>
                    <a:pt x="3857" y="10800"/>
                    <a:pt x="2057" y="9406"/>
                    <a:pt x="2057" y="7316"/>
                  </a:cubicBezTo>
                  <a:cubicBezTo>
                    <a:pt x="2057" y="4006"/>
                    <a:pt x="5914" y="1394"/>
                    <a:pt x="10800" y="1394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0" name="Freeform 87"/>
            <p:cNvSpPr/>
            <p:nvPr/>
          </p:nvSpPr>
          <p:spPr>
            <a:xfrm>
              <a:off x="7422138" y="1607661"/>
              <a:ext cx="24870" cy="65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927"/>
                  </a:moveTo>
                  <a:cubicBezTo>
                    <a:pt x="0" y="17673"/>
                    <a:pt x="0" y="17673"/>
                    <a:pt x="0" y="17673"/>
                  </a:cubicBezTo>
                  <a:cubicBezTo>
                    <a:pt x="0" y="19636"/>
                    <a:pt x="2700" y="21600"/>
                    <a:pt x="10800" y="21600"/>
                  </a:cubicBezTo>
                  <a:cubicBezTo>
                    <a:pt x="16200" y="21600"/>
                    <a:pt x="21600" y="19636"/>
                    <a:pt x="21600" y="17673"/>
                  </a:cubicBezTo>
                  <a:cubicBezTo>
                    <a:pt x="21600" y="3927"/>
                    <a:pt x="21600" y="3927"/>
                    <a:pt x="21600" y="3927"/>
                  </a:cubicBezTo>
                  <a:cubicBezTo>
                    <a:pt x="21600" y="1964"/>
                    <a:pt x="16200" y="0"/>
                    <a:pt x="10800" y="0"/>
                  </a:cubicBezTo>
                  <a:cubicBezTo>
                    <a:pt x="2700" y="0"/>
                    <a:pt x="0" y="1964"/>
                    <a:pt x="0" y="3927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1" name="Freeform 88"/>
            <p:cNvSpPr/>
            <p:nvPr/>
          </p:nvSpPr>
          <p:spPr>
            <a:xfrm>
              <a:off x="7530430" y="1660327"/>
              <a:ext cx="59910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086" extrusionOk="0">
                  <a:moveTo>
                    <a:pt x="6686" y="19029"/>
                  </a:moveTo>
                  <a:cubicBezTo>
                    <a:pt x="19029" y="7715"/>
                    <a:pt x="19029" y="7715"/>
                    <a:pt x="19029" y="7715"/>
                  </a:cubicBezTo>
                  <a:cubicBezTo>
                    <a:pt x="21086" y="5657"/>
                    <a:pt x="21086" y="3600"/>
                    <a:pt x="19029" y="1543"/>
                  </a:cubicBezTo>
                  <a:cubicBezTo>
                    <a:pt x="18000" y="-514"/>
                    <a:pt x="14915" y="-514"/>
                    <a:pt x="12857" y="1543"/>
                  </a:cubicBezTo>
                  <a:cubicBezTo>
                    <a:pt x="1543" y="13886"/>
                    <a:pt x="1543" y="13886"/>
                    <a:pt x="1543" y="13886"/>
                  </a:cubicBezTo>
                  <a:cubicBezTo>
                    <a:pt x="-514" y="14915"/>
                    <a:pt x="-514" y="18000"/>
                    <a:pt x="1543" y="19029"/>
                  </a:cubicBezTo>
                  <a:cubicBezTo>
                    <a:pt x="2572" y="20057"/>
                    <a:pt x="3600" y="21086"/>
                    <a:pt x="4629" y="21086"/>
                  </a:cubicBezTo>
                  <a:cubicBezTo>
                    <a:pt x="5657" y="21086"/>
                    <a:pt x="6686" y="20057"/>
                    <a:pt x="6686" y="19029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2" name="Freeform 89"/>
            <p:cNvSpPr/>
            <p:nvPr/>
          </p:nvSpPr>
          <p:spPr>
            <a:xfrm>
              <a:off x="7577208" y="1803693"/>
              <a:ext cx="64369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73" y="0"/>
                  </a:moveTo>
                  <a:cubicBezTo>
                    <a:pt x="3927" y="0"/>
                    <a:pt x="3927" y="0"/>
                    <a:pt x="3927" y="0"/>
                  </a:cubicBezTo>
                  <a:cubicBezTo>
                    <a:pt x="1964" y="0"/>
                    <a:pt x="0" y="5400"/>
                    <a:pt x="0" y="10800"/>
                  </a:cubicBezTo>
                  <a:cubicBezTo>
                    <a:pt x="0" y="18900"/>
                    <a:pt x="1964" y="21600"/>
                    <a:pt x="3927" y="21600"/>
                  </a:cubicBezTo>
                  <a:cubicBezTo>
                    <a:pt x="17673" y="21600"/>
                    <a:pt x="17673" y="21600"/>
                    <a:pt x="17673" y="21600"/>
                  </a:cubicBezTo>
                  <a:cubicBezTo>
                    <a:pt x="19636" y="21600"/>
                    <a:pt x="21600" y="18900"/>
                    <a:pt x="21600" y="10800"/>
                  </a:cubicBezTo>
                  <a:cubicBezTo>
                    <a:pt x="21600" y="5400"/>
                    <a:pt x="19636" y="0"/>
                    <a:pt x="17673" y="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3" name="Freeform 90"/>
            <p:cNvSpPr/>
            <p:nvPr/>
          </p:nvSpPr>
          <p:spPr>
            <a:xfrm>
              <a:off x="7224644" y="1803693"/>
              <a:ext cx="67295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8900"/>
                    <a:pt x="1878" y="21600"/>
                    <a:pt x="3757" y="21600"/>
                  </a:cubicBezTo>
                  <a:cubicBezTo>
                    <a:pt x="17843" y="21600"/>
                    <a:pt x="17843" y="21600"/>
                    <a:pt x="17843" y="21600"/>
                  </a:cubicBezTo>
                  <a:cubicBezTo>
                    <a:pt x="19722" y="21600"/>
                    <a:pt x="21600" y="18900"/>
                    <a:pt x="21600" y="10800"/>
                  </a:cubicBezTo>
                  <a:cubicBezTo>
                    <a:pt x="21600" y="5400"/>
                    <a:pt x="19722" y="0"/>
                    <a:pt x="17843" y="0"/>
                  </a:cubicBezTo>
                  <a:cubicBezTo>
                    <a:pt x="3757" y="0"/>
                    <a:pt x="3757" y="0"/>
                    <a:pt x="3757" y="0"/>
                  </a:cubicBezTo>
                  <a:cubicBezTo>
                    <a:pt x="1878" y="0"/>
                    <a:pt x="0" y="5400"/>
                    <a:pt x="0" y="1080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4" name="Freeform 91"/>
            <p:cNvSpPr/>
            <p:nvPr/>
          </p:nvSpPr>
          <p:spPr>
            <a:xfrm>
              <a:off x="7278059" y="1660327"/>
              <a:ext cx="58480" cy="59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21086" extrusionOk="0">
                  <a:moveTo>
                    <a:pt x="20250" y="19029"/>
                  </a:moveTo>
                  <a:cubicBezTo>
                    <a:pt x="21330" y="18000"/>
                    <a:pt x="21330" y="14915"/>
                    <a:pt x="20250" y="13886"/>
                  </a:cubicBezTo>
                  <a:cubicBezTo>
                    <a:pt x="7290" y="1543"/>
                    <a:pt x="7290" y="1543"/>
                    <a:pt x="7290" y="1543"/>
                  </a:cubicBezTo>
                  <a:cubicBezTo>
                    <a:pt x="5130" y="-514"/>
                    <a:pt x="2970" y="-514"/>
                    <a:pt x="810" y="1543"/>
                  </a:cubicBezTo>
                  <a:cubicBezTo>
                    <a:pt x="-270" y="3600"/>
                    <a:pt x="-270" y="5657"/>
                    <a:pt x="810" y="7715"/>
                  </a:cubicBezTo>
                  <a:cubicBezTo>
                    <a:pt x="13770" y="19029"/>
                    <a:pt x="13770" y="19029"/>
                    <a:pt x="13770" y="19029"/>
                  </a:cubicBezTo>
                  <a:cubicBezTo>
                    <a:pt x="14850" y="20057"/>
                    <a:pt x="15930" y="21086"/>
                    <a:pt x="17010" y="21086"/>
                  </a:cubicBezTo>
                  <a:cubicBezTo>
                    <a:pt x="18090" y="21086"/>
                    <a:pt x="19170" y="20057"/>
                    <a:pt x="20250" y="19029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5" name="Freeform 92"/>
            <p:cNvSpPr/>
            <p:nvPr/>
          </p:nvSpPr>
          <p:spPr>
            <a:xfrm>
              <a:off x="7530430" y="1912699"/>
              <a:ext cx="59910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330" extrusionOk="0">
                  <a:moveTo>
                    <a:pt x="1543" y="810"/>
                  </a:moveTo>
                  <a:cubicBezTo>
                    <a:pt x="-514" y="2970"/>
                    <a:pt x="-514" y="6210"/>
                    <a:pt x="1543" y="7290"/>
                  </a:cubicBezTo>
                  <a:cubicBezTo>
                    <a:pt x="12857" y="20250"/>
                    <a:pt x="12857" y="20250"/>
                    <a:pt x="12857" y="20250"/>
                  </a:cubicBezTo>
                  <a:cubicBezTo>
                    <a:pt x="13886" y="21330"/>
                    <a:pt x="14915" y="21330"/>
                    <a:pt x="15943" y="21330"/>
                  </a:cubicBezTo>
                  <a:cubicBezTo>
                    <a:pt x="16972" y="21330"/>
                    <a:pt x="18000" y="21330"/>
                    <a:pt x="19029" y="20250"/>
                  </a:cubicBezTo>
                  <a:cubicBezTo>
                    <a:pt x="21086" y="18090"/>
                    <a:pt x="21086" y="15930"/>
                    <a:pt x="19029" y="13770"/>
                  </a:cubicBezTo>
                  <a:cubicBezTo>
                    <a:pt x="6686" y="810"/>
                    <a:pt x="6686" y="810"/>
                    <a:pt x="6686" y="810"/>
                  </a:cubicBezTo>
                  <a:cubicBezTo>
                    <a:pt x="5657" y="-270"/>
                    <a:pt x="2572" y="-270"/>
                    <a:pt x="1543" y="81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6" name="Freeform 93"/>
            <p:cNvSpPr/>
            <p:nvPr/>
          </p:nvSpPr>
          <p:spPr>
            <a:xfrm>
              <a:off x="7278059" y="1912699"/>
              <a:ext cx="58480" cy="59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21330" extrusionOk="0">
                  <a:moveTo>
                    <a:pt x="4050" y="21330"/>
                  </a:moveTo>
                  <a:cubicBezTo>
                    <a:pt x="5130" y="21330"/>
                    <a:pt x="6210" y="21330"/>
                    <a:pt x="7290" y="20250"/>
                  </a:cubicBezTo>
                  <a:cubicBezTo>
                    <a:pt x="20250" y="7290"/>
                    <a:pt x="20250" y="7290"/>
                    <a:pt x="20250" y="7290"/>
                  </a:cubicBezTo>
                  <a:cubicBezTo>
                    <a:pt x="21330" y="6210"/>
                    <a:pt x="21330" y="2970"/>
                    <a:pt x="20250" y="810"/>
                  </a:cubicBezTo>
                  <a:cubicBezTo>
                    <a:pt x="18090" y="-270"/>
                    <a:pt x="15930" y="-270"/>
                    <a:pt x="13770" y="810"/>
                  </a:cubicBezTo>
                  <a:cubicBezTo>
                    <a:pt x="810" y="13770"/>
                    <a:pt x="810" y="13770"/>
                    <a:pt x="810" y="13770"/>
                  </a:cubicBezTo>
                  <a:cubicBezTo>
                    <a:pt x="-270" y="15930"/>
                    <a:pt x="-270" y="18090"/>
                    <a:pt x="810" y="20250"/>
                  </a:cubicBezTo>
                  <a:cubicBezTo>
                    <a:pt x="1890" y="21330"/>
                    <a:pt x="2970" y="21330"/>
                    <a:pt x="4050" y="2133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7" name="Freeform 94"/>
            <p:cNvSpPr/>
            <p:nvPr/>
          </p:nvSpPr>
          <p:spPr>
            <a:xfrm>
              <a:off x="7347844" y="1624111"/>
              <a:ext cx="37406" cy="6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5" h="20975" extrusionOk="0">
                  <a:moveTo>
                    <a:pt x="3691" y="404"/>
                  </a:moveTo>
                  <a:cubicBezTo>
                    <a:pt x="605" y="404"/>
                    <a:pt x="-938" y="3489"/>
                    <a:pt x="605" y="5546"/>
                  </a:cubicBezTo>
                  <a:cubicBezTo>
                    <a:pt x="8319" y="18918"/>
                    <a:pt x="8319" y="18918"/>
                    <a:pt x="8319" y="18918"/>
                  </a:cubicBezTo>
                  <a:cubicBezTo>
                    <a:pt x="9862" y="19946"/>
                    <a:pt x="11405" y="20975"/>
                    <a:pt x="14491" y="20975"/>
                  </a:cubicBezTo>
                  <a:cubicBezTo>
                    <a:pt x="14491" y="20975"/>
                    <a:pt x="16033" y="20975"/>
                    <a:pt x="16033" y="20975"/>
                  </a:cubicBezTo>
                  <a:cubicBezTo>
                    <a:pt x="19119" y="19946"/>
                    <a:pt x="20662" y="17889"/>
                    <a:pt x="19119" y="15832"/>
                  </a:cubicBezTo>
                  <a:cubicBezTo>
                    <a:pt x="11405" y="2461"/>
                    <a:pt x="11405" y="2461"/>
                    <a:pt x="11405" y="2461"/>
                  </a:cubicBezTo>
                  <a:cubicBezTo>
                    <a:pt x="9862" y="404"/>
                    <a:pt x="6776" y="-625"/>
                    <a:pt x="3691" y="404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8" name="Freeform 95"/>
            <p:cNvSpPr/>
            <p:nvPr/>
          </p:nvSpPr>
          <p:spPr>
            <a:xfrm>
              <a:off x="7480971" y="1615328"/>
              <a:ext cx="43258" cy="69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9" h="21053" extrusionOk="0">
                  <a:moveTo>
                    <a:pt x="8630" y="2153"/>
                  </a:moveTo>
                  <a:cubicBezTo>
                    <a:pt x="530" y="16553"/>
                    <a:pt x="530" y="16553"/>
                    <a:pt x="530" y="16553"/>
                  </a:cubicBezTo>
                  <a:cubicBezTo>
                    <a:pt x="-820" y="18353"/>
                    <a:pt x="530" y="20153"/>
                    <a:pt x="3230" y="21053"/>
                  </a:cubicBezTo>
                  <a:cubicBezTo>
                    <a:pt x="4580" y="21053"/>
                    <a:pt x="4580" y="21053"/>
                    <a:pt x="5930" y="21053"/>
                  </a:cubicBezTo>
                  <a:cubicBezTo>
                    <a:pt x="7280" y="21053"/>
                    <a:pt x="9980" y="20153"/>
                    <a:pt x="9980" y="19253"/>
                  </a:cubicBezTo>
                  <a:cubicBezTo>
                    <a:pt x="19430" y="5753"/>
                    <a:pt x="19430" y="5753"/>
                    <a:pt x="19430" y="5753"/>
                  </a:cubicBezTo>
                  <a:cubicBezTo>
                    <a:pt x="20780" y="3053"/>
                    <a:pt x="19430" y="1253"/>
                    <a:pt x="16730" y="353"/>
                  </a:cubicBezTo>
                  <a:cubicBezTo>
                    <a:pt x="12680" y="-547"/>
                    <a:pt x="9980" y="353"/>
                    <a:pt x="8630" y="2153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9" name="Freeform 96"/>
            <p:cNvSpPr/>
            <p:nvPr/>
          </p:nvSpPr>
          <p:spPr>
            <a:xfrm>
              <a:off x="7562935" y="1729084"/>
              <a:ext cx="64013" cy="38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3" h="21600" extrusionOk="0">
                  <a:moveTo>
                    <a:pt x="15112" y="0"/>
                  </a:moveTo>
                  <a:cubicBezTo>
                    <a:pt x="2348" y="9969"/>
                    <a:pt x="2348" y="9969"/>
                    <a:pt x="2348" y="9969"/>
                  </a:cubicBezTo>
                  <a:cubicBezTo>
                    <a:pt x="385" y="11631"/>
                    <a:pt x="-597" y="14954"/>
                    <a:pt x="385" y="18277"/>
                  </a:cubicBezTo>
                  <a:cubicBezTo>
                    <a:pt x="1367" y="21600"/>
                    <a:pt x="2348" y="21600"/>
                    <a:pt x="4312" y="21600"/>
                  </a:cubicBezTo>
                  <a:cubicBezTo>
                    <a:pt x="4312" y="21600"/>
                    <a:pt x="5294" y="21600"/>
                    <a:pt x="5294" y="21600"/>
                  </a:cubicBezTo>
                  <a:cubicBezTo>
                    <a:pt x="18058" y="13292"/>
                    <a:pt x="18058" y="13292"/>
                    <a:pt x="18058" y="13292"/>
                  </a:cubicBezTo>
                  <a:cubicBezTo>
                    <a:pt x="20021" y="11631"/>
                    <a:pt x="21003" y="8308"/>
                    <a:pt x="21003" y="4985"/>
                  </a:cubicBezTo>
                  <a:cubicBezTo>
                    <a:pt x="20021" y="1662"/>
                    <a:pt x="17076" y="0"/>
                    <a:pt x="15112" y="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0" name="Freeform 97"/>
            <p:cNvSpPr/>
            <p:nvPr/>
          </p:nvSpPr>
          <p:spPr>
            <a:xfrm>
              <a:off x="7241051" y="1863988"/>
              <a:ext cx="60813" cy="3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7" h="20662" extrusionOk="0">
                  <a:moveTo>
                    <a:pt x="20021" y="3691"/>
                  </a:moveTo>
                  <a:cubicBezTo>
                    <a:pt x="19039" y="605"/>
                    <a:pt x="17076" y="-938"/>
                    <a:pt x="15112" y="605"/>
                  </a:cubicBezTo>
                  <a:cubicBezTo>
                    <a:pt x="2348" y="8319"/>
                    <a:pt x="2348" y="8319"/>
                    <a:pt x="2348" y="8319"/>
                  </a:cubicBezTo>
                  <a:cubicBezTo>
                    <a:pt x="385" y="9862"/>
                    <a:pt x="-597" y="12948"/>
                    <a:pt x="385" y="16033"/>
                  </a:cubicBezTo>
                  <a:cubicBezTo>
                    <a:pt x="385" y="19119"/>
                    <a:pt x="2348" y="20662"/>
                    <a:pt x="4312" y="20662"/>
                  </a:cubicBezTo>
                  <a:cubicBezTo>
                    <a:pt x="4312" y="20662"/>
                    <a:pt x="5294" y="20662"/>
                    <a:pt x="5294" y="19119"/>
                  </a:cubicBezTo>
                  <a:cubicBezTo>
                    <a:pt x="18058" y="11405"/>
                    <a:pt x="18058" y="11405"/>
                    <a:pt x="18058" y="11405"/>
                  </a:cubicBezTo>
                  <a:cubicBezTo>
                    <a:pt x="20021" y="9862"/>
                    <a:pt x="21003" y="6776"/>
                    <a:pt x="20021" y="3691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1" name="Freeform 98"/>
            <p:cNvSpPr/>
            <p:nvPr/>
          </p:nvSpPr>
          <p:spPr>
            <a:xfrm>
              <a:off x="7235200" y="1726158"/>
              <a:ext cx="66665" cy="4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6" h="21600" extrusionOk="0">
                  <a:moveTo>
                    <a:pt x="353" y="4629"/>
                  </a:moveTo>
                  <a:cubicBezTo>
                    <a:pt x="-547" y="7714"/>
                    <a:pt x="353" y="10800"/>
                    <a:pt x="2153" y="12343"/>
                  </a:cubicBezTo>
                  <a:cubicBezTo>
                    <a:pt x="15653" y="21600"/>
                    <a:pt x="15653" y="21600"/>
                    <a:pt x="15653" y="21600"/>
                  </a:cubicBezTo>
                  <a:cubicBezTo>
                    <a:pt x="15653" y="21600"/>
                    <a:pt x="16553" y="21600"/>
                    <a:pt x="17453" y="21600"/>
                  </a:cubicBezTo>
                  <a:cubicBezTo>
                    <a:pt x="18353" y="21600"/>
                    <a:pt x="20153" y="21600"/>
                    <a:pt x="20153" y="18514"/>
                  </a:cubicBezTo>
                  <a:cubicBezTo>
                    <a:pt x="21053" y="15429"/>
                    <a:pt x="20153" y="12343"/>
                    <a:pt x="18353" y="10800"/>
                  </a:cubicBezTo>
                  <a:cubicBezTo>
                    <a:pt x="4853" y="0"/>
                    <a:pt x="4853" y="0"/>
                    <a:pt x="4853" y="0"/>
                  </a:cubicBezTo>
                  <a:cubicBezTo>
                    <a:pt x="3053" y="0"/>
                    <a:pt x="353" y="1543"/>
                    <a:pt x="353" y="4629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2" name="Freeform 99"/>
            <p:cNvSpPr/>
            <p:nvPr/>
          </p:nvSpPr>
          <p:spPr>
            <a:xfrm>
              <a:off x="7562930" y="1863988"/>
              <a:ext cx="70982" cy="4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0" h="20725" extrusionOk="0">
                  <a:moveTo>
                    <a:pt x="16755" y="20725"/>
                  </a:moveTo>
                  <a:cubicBezTo>
                    <a:pt x="18483" y="20725"/>
                    <a:pt x="19347" y="19285"/>
                    <a:pt x="20211" y="16405"/>
                  </a:cubicBezTo>
                  <a:cubicBezTo>
                    <a:pt x="21075" y="13525"/>
                    <a:pt x="20211" y="10645"/>
                    <a:pt x="18483" y="9205"/>
                  </a:cubicBezTo>
                  <a:cubicBezTo>
                    <a:pt x="4659" y="565"/>
                    <a:pt x="4659" y="565"/>
                    <a:pt x="4659" y="565"/>
                  </a:cubicBezTo>
                  <a:cubicBezTo>
                    <a:pt x="2931" y="-875"/>
                    <a:pt x="1203" y="565"/>
                    <a:pt x="339" y="3445"/>
                  </a:cubicBezTo>
                  <a:cubicBezTo>
                    <a:pt x="-525" y="6325"/>
                    <a:pt x="339" y="9205"/>
                    <a:pt x="2067" y="10645"/>
                  </a:cubicBezTo>
                  <a:cubicBezTo>
                    <a:pt x="15891" y="19285"/>
                    <a:pt x="15891" y="19285"/>
                    <a:pt x="15891" y="19285"/>
                  </a:cubicBezTo>
                  <a:cubicBezTo>
                    <a:pt x="15891" y="20725"/>
                    <a:pt x="16755" y="20725"/>
                    <a:pt x="16755" y="20725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486438" y="2401833"/>
            <a:ext cx="390599" cy="359879"/>
            <a:chOff x="7774703" y="1658864"/>
            <a:chExt cx="390599" cy="359879"/>
          </a:xfr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2700000" scaled="1"/>
          </a:gradFill>
        </p:grpSpPr>
        <p:sp>
          <p:nvSpPr>
            <p:cNvPr id="94" name="Freeform 243"/>
            <p:cNvSpPr/>
            <p:nvPr/>
          </p:nvSpPr>
          <p:spPr>
            <a:xfrm>
              <a:off x="7774703" y="1679345"/>
              <a:ext cx="340861" cy="339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06"/>
                  </a:moveTo>
                  <a:cubicBezTo>
                    <a:pt x="0" y="16717"/>
                    <a:pt x="4883" y="21600"/>
                    <a:pt x="10894" y="21600"/>
                  </a:cubicBezTo>
                  <a:cubicBezTo>
                    <a:pt x="16717" y="21600"/>
                    <a:pt x="21600" y="16717"/>
                    <a:pt x="21600" y="10706"/>
                  </a:cubicBezTo>
                  <a:cubicBezTo>
                    <a:pt x="21600" y="10518"/>
                    <a:pt x="21600" y="10518"/>
                    <a:pt x="21600" y="10330"/>
                  </a:cubicBezTo>
                  <a:cubicBezTo>
                    <a:pt x="21600" y="10143"/>
                    <a:pt x="21600" y="10143"/>
                    <a:pt x="21600" y="10143"/>
                  </a:cubicBezTo>
                  <a:cubicBezTo>
                    <a:pt x="21600" y="9767"/>
                    <a:pt x="21224" y="9391"/>
                    <a:pt x="20849" y="9391"/>
                  </a:cubicBezTo>
                  <a:cubicBezTo>
                    <a:pt x="11645" y="9955"/>
                    <a:pt x="11645" y="9955"/>
                    <a:pt x="11645" y="9955"/>
                  </a:cubicBezTo>
                  <a:cubicBezTo>
                    <a:pt x="11645" y="751"/>
                    <a:pt x="11645" y="751"/>
                    <a:pt x="11645" y="751"/>
                  </a:cubicBezTo>
                  <a:cubicBezTo>
                    <a:pt x="11645" y="376"/>
                    <a:pt x="11270" y="0"/>
                    <a:pt x="10894" y="0"/>
                  </a:cubicBezTo>
                  <a:cubicBezTo>
                    <a:pt x="4883" y="0"/>
                    <a:pt x="0" y="4883"/>
                    <a:pt x="0" y="10706"/>
                  </a:cubicBezTo>
                  <a:close/>
                  <a:moveTo>
                    <a:pt x="10143" y="1503"/>
                  </a:moveTo>
                  <a:cubicBezTo>
                    <a:pt x="10143" y="10706"/>
                    <a:pt x="10143" y="10706"/>
                    <a:pt x="10143" y="10706"/>
                  </a:cubicBezTo>
                  <a:cubicBezTo>
                    <a:pt x="10143" y="10894"/>
                    <a:pt x="10143" y="11270"/>
                    <a:pt x="10330" y="11270"/>
                  </a:cubicBezTo>
                  <a:cubicBezTo>
                    <a:pt x="10518" y="11457"/>
                    <a:pt x="10706" y="11457"/>
                    <a:pt x="10894" y="11457"/>
                  </a:cubicBezTo>
                  <a:cubicBezTo>
                    <a:pt x="20097" y="10894"/>
                    <a:pt x="20097" y="10894"/>
                    <a:pt x="20097" y="10894"/>
                  </a:cubicBezTo>
                  <a:cubicBezTo>
                    <a:pt x="20097" y="15965"/>
                    <a:pt x="15965" y="20097"/>
                    <a:pt x="10894" y="20097"/>
                  </a:cubicBezTo>
                  <a:cubicBezTo>
                    <a:pt x="5635" y="20097"/>
                    <a:pt x="1503" y="15965"/>
                    <a:pt x="1503" y="10706"/>
                  </a:cubicBezTo>
                  <a:cubicBezTo>
                    <a:pt x="1503" y="5823"/>
                    <a:pt x="5259" y="1878"/>
                    <a:pt x="10143" y="1503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5" name="Freeform 244"/>
            <p:cNvSpPr/>
            <p:nvPr/>
          </p:nvSpPr>
          <p:spPr>
            <a:xfrm>
              <a:off x="7966345" y="1658864"/>
              <a:ext cx="98241" cy="150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2" h="21600" extrusionOk="0">
                  <a:moveTo>
                    <a:pt x="19694" y="3812"/>
                  </a:moveTo>
                  <a:cubicBezTo>
                    <a:pt x="14612" y="1271"/>
                    <a:pt x="8894" y="0"/>
                    <a:pt x="2541" y="0"/>
                  </a:cubicBezTo>
                  <a:cubicBezTo>
                    <a:pt x="635" y="0"/>
                    <a:pt x="0" y="847"/>
                    <a:pt x="0" y="1694"/>
                  </a:cubicBezTo>
                  <a:cubicBezTo>
                    <a:pt x="0" y="19906"/>
                    <a:pt x="0" y="19906"/>
                    <a:pt x="0" y="19906"/>
                  </a:cubicBezTo>
                  <a:cubicBezTo>
                    <a:pt x="0" y="20753"/>
                    <a:pt x="635" y="21176"/>
                    <a:pt x="1271" y="21600"/>
                  </a:cubicBezTo>
                  <a:cubicBezTo>
                    <a:pt x="1906" y="21600"/>
                    <a:pt x="1906" y="21600"/>
                    <a:pt x="2541" y="21600"/>
                  </a:cubicBezTo>
                  <a:cubicBezTo>
                    <a:pt x="3176" y="21600"/>
                    <a:pt x="3812" y="21600"/>
                    <a:pt x="4447" y="21176"/>
                  </a:cubicBezTo>
                  <a:cubicBezTo>
                    <a:pt x="20329" y="6353"/>
                    <a:pt x="20329" y="6353"/>
                    <a:pt x="20329" y="6353"/>
                  </a:cubicBezTo>
                  <a:cubicBezTo>
                    <a:pt x="21600" y="5506"/>
                    <a:pt x="20965" y="4235"/>
                    <a:pt x="19694" y="3812"/>
                  </a:cubicBezTo>
                  <a:close/>
                  <a:moveTo>
                    <a:pt x="5082" y="14824"/>
                  </a:moveTo>
                  <a:cubicBezTo>
                    <a:pt x="5082" y="3388"/>
                    <a:pt x="5082" y="3388"/>
                    <a:pt x="5082" y="3388"/>
                  </a:cubicBezTo>
                  <a:cubicBezTo>
                    <a:pt x="8259" y="3812"/>
                    <a:pt x="11435" y="4235"/>
                    <a:pt x="14612" y="5506"/>
                  </a:cubicBezTo>
                  <a:lnTo>
                    <a:pt x="5082" y="14824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6" name="Freeform 245"/>
            <p:cNvSpPr/>
            <p:nvPr/>
          </p:nvSpPr>
          <p:spPr>
            <a:xfrm>
              <a:off x="8000730" y="1679345"/>
              <a:ext cx="164572" cy="13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600" extrusionOk="0">
                  <a:moveTo>
                    <a:pt x="1447" y="21600"/>
                  </a:moveTo>
                  <a:cubicBezTo>
                    <a:pt x="1833" y="21600"/>
                    <a:pt x="1833" y="21600"/>
                    <a:pt x="1833" y="21600"/>
                  </a:cubicBezTo>
                  <a:cubicBezTo>
                    <a:pt x="19961" y="20221"/>
                    <a:pt x="19961" y="20221"/>
                    <a:pt x="19961" y="20221"/>
                  </a:cubicBezTo>
                  <a:cubicBezTo>
                    <a:pt x="20733" y="20221"/>
                    <a:pt x="21504" y="19302"/>
                    <a:pt x="21504" y="18383"/>
                  </a:cubicBezTo>
                  <a:cubicBezTo>
                    <a:pt x="21118" y="11030"/>
                    <a:pt x="18033" y="4596"/>
                    <a:pt x="13404" y="460"/>
                  </a:cubicBezTo>
                  <a:cubicBezTo>
                    <a:pt x="13018" y="460"/>
                    <a:pt x="12633" y="0"/>
                    <a:pt x="12247" y="0"/>
                  </a:cubicBezTo>
                  <a:cubicBezTo>
                    <a:pt x="11861" y="460"/>
                    <a:pt x="11475" y="460"/>
                    <a:pt x="11090" y="919"/>
                  </a:cubicBezTo>
                  <a:cubicBezTo>
                    <a:pt x="290" y="18843"/>
                    <a:pt x="290" y="18843"/>
                    <a:pt x="290" y="18843"/>
                  </a:cubicBezTo>
                  <a:cubicBezTo>
                    <a:pt x="-96" y="19302"/>
                    <a:pt x="-96" y="19762"/>
                    <a:pt x="290" y="20681"/>
                  </a:cubicBezTo>
                  <a:cubicBezTo>
                    <a:pt x="675" y="21140"/>
                    <a:pt x="1061" y="21600"/>
                    <a:pt x="1447" y="21600"/>
                  </a:cubicBezTo>
                  <a:close/>
                  <a:moveTo>
                    <a:pt x="12633" y="4596"/>
                  </a:moveTo>
                  <a:cubicBezTo>
                    <a:pt x="15718" y="7813"/>
                    <a:pt x="17647" y="11949"/>
                    <a:pt x="18418" y="16545"/>
                  </a:cubicBezTo>
                  <a:cubicBezTo>
                    <a:pt x="4918" y="17464"/>
                    <a:pt x="4918" y="17464"/>
                    <a:pt x="4918" y="17464"/>
                  </a:cubicBezTo>
                  <a:lnTo>
                    <a:pt x="12633" y="4596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812927" y="2373082"/>
            <a:ext cx="418380" cy="417381"/>
            <a:chOff x="5619834" y="1635011"/>
            <a:chExt cx="418380" cy="417381"/>
          </a:xfrm>
          <a:gradFill>
            <a:gsLst>
              <a:gs pos="0">
                <a:srgbClr val="4ADFEA"/>
              </a:gs>
              <a:gs pos="100000">
                <a:srgbClr val="3057FC"/>
              </a:gs>
            </a:gsLst>
            <a:lin ang="2700000" scaled="1"/>
          </a:gradFill>
        </p:grpSpPr>
        <p:sp>
          <p:nvSpPr>
            <p:cNvPr id="98" name="Freeform 253"/>
            <p:cNvSpPr/>
            <p:nvPr/>
          </p:nvSpPr>
          <p:spPr>
            <a:xfrm>
              <a:off x="5619834" y="1635011"/>
              <a:ext cx="418380" cy="32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532" extrusionOk="0">
                  <a:moveTo>
                    <a:pt x="2358" y="4688"/>
                  </a:moveTo>
                  <a:cubicBezTo>
                    <a:pt x="4031" y="17767"/>
                    <a:pt x="4031" y="17767"/>
                    <a:pt x="4031" y="17767"/>
                  </a:cubicBezTo>
                  <a:cubicBezTo>
                    <a:pt x="2966" y="21532"/>
                    <a:pt x="2966" y="21532"/>
                    <a:pt x="2966" y="21532"/>
                  </a:cubicBezTo>
                  <a:cubicBezTo>
                    <a:pt x="3423" y="21136"/>
                    <a:pt x="3879" y="20739"/>
                    <a:pt x="4487" y="20739"/>
                  </a:cubicBezTo>
                  <a:cubicBezTo>
                    <a:pt x="5096" y="18758"/>
                    <a:pt x="5096" y="18758"/>
                    <a:pt x="5096" y="18758"/>
                  </a:cubicBezTo>
                  <a:cubicBezTo>
                    <a:pt x="21068" y="16578"/>
                    <a:pt x="21068" y="16578"/>
                    <a:pt x="21068" y="16578"/>
                  </a:cubicBezTo>
                  <a:cubicBezTo>
                    <a:pt x="21372" y="16578"/>
                    <a:pt x="21524" y="16182"/>
                    <a:pt x="21524" y="15785"/>
                  </a:cubicBezTo>
                  <a:cubicBezTo>
                    <a:pt x="21524" y="9246"/>
                    <a:pt x="21524" y="9246"/>
                    <a:pt x="21524" y="9246"/>
                  </a:cubicBezTo>
                  <a:cubicBezTo>
                    <a:pt x="21524" y="8849"/>
                    <a:pt x="21372" y="8651"/>
                    <a:pt x="21068" y="8453"/>
                  </a:cubicBezTo>
                  <a:cubicBezTo>
                    <a:pt x="5856" y="4093"/>
                    <a:pt x="5856" y="4093"/>
                    <a:pt x="5856" y="4093"/>
                  </a:cubicBezTo>
                  <a:cubicBezTo>
                    <a:pt x="5552" y="4093"/>
                    <a:pt x="5248" y="4292"/>
                    <a:pt x="5248" y="4490"/>
                  </a:cubicBezTo>
                  <a:cubicBezTo>
                    <a:pt x="5096" y="4490"/>
                    <a:pt x="5096" y="4688"/>
                    <a:pt x="5096" y="4688"/>
                  </a:cubicBezTo>
                  <a:cubicBezTo>
                    <a:pt x="5096" y="5084"/>
                    <a:pt x="5248" y="5679"/>
                    <a:pt x="5552" y="5679"/>
                  </a:cubicBezTo>
                  <a:cubicBezTo>
                    <a:pt x="20307" y="10038"/>
                    <a:pt x="20307" y="10038"/>
                    <a:pt x="20307" y="10038"/>
                  </a:cubicBezTo>
                  <a:cubicBezTo>
                    <a:pt x="20307" y="14993"/>
                    <a:pt x="20307" y="14993"/>
                    <a:pt x="20307" y="14993"/>
                  </a:cubicBezTo>
                  <a:cubicBezTo>
                    <a:pt x="5096" y="16974"/>
                    <a:pt x="5096" y="16974"/>
                    <a:pt x="5096" y="16974"/>
                  </a:cubicBezTo>
                  <a:cubicBezTo>
                    <a:pt x="3575" y="4292"/>
                    <a:pt x="3575" y="4292"/>
                    <a:pt x="3575" y="4292"/>
                  </a:cubicBezTo>
                  <a:cubicBezTo>
                    <a:pt x="3575" y="4093"/>
                    <a:pt x="3575" y="3895"/>
                    <a:pt x="3423" y="3895"/>
                  </a:cubicBezTo>
                  <a:cubicBezTo>
                    <a:pt x="2358" y="2112"/>
                    <a:pt x="2358" y="2112"/>
                    <a:pt x="2358" y="2112"/>
                  </a:cubicBezTo>
                  <a:cubicBezTo>
                    <a:pt x="1141" y="328"/>
                    <a:pt x="1141" y="328"/>
                    <a:pt x="1141" y="328"/>
                  </a:cubicBezTo>
                  <a:cubicBezTo>
                    <a:pt x="837" y="-68"/>
                    <a:pt x="532" y="-68"/>
                    <a:pt x="228" y="130"/>
                  </a:cubicBezTo>
                  <a:cubicBezTo>
                    <a:pt x="-76" y="526"/>
                    <a:pt x="-76" y="923"/>
                    <a:pt x="228" y="1319"/>
                  </a:cubicBezTo>
                  <a:lnTo>
                    <a:pt x="2358" y="4688"/>
                  </a:ln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9" name="Freeform 254"/>
            <p:cNvSpPr/>
            <p:nvPr/>
          </p:nvSpPr>
          <p:spPr>
            <a:xfrm>
              <a:off x="5766110" y="1977781"/>
              <a:ext cx="185791" cy="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3" y="5400"/>
                    <a:pt x="686" y="13500"/>
                    <a:pt x="686" y="21600"/>
                  </a:cubicBezTo>
                  <a:cubicBezTo>
                    <a:pt x="20229" y="21600"/>
                    <a:pt x="20229" y="21600"/>
                    <a:pt x="20229" y="21600"/>
                  </a:cubicBezTo>
                  <a:cubicBezTo>
                    <a:pt x="20571" y="13500"/>
                    <a:pt x="20914" y="540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0" name="Freeform 255"/>
            <p:cNvSpPr/>
            <p:nvPr/>
          </p:nvSpPr>
          <p:spPr>
            <a:xfrm>
              <a:off x="5665169" y="1957300"/>
              <a:ext cx="95090" cy="95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4725"/>
                    <a:pt x="16875" y="0"/>
                    <a:pt x="10800" y="0"/>
                  </a:cubicBezTo>
                  <a:cubicBezTo>
                    <a:pt x="4725" y="0"/>
                    <a:pt x="0" y="4725"/>
                    <a:pt x="0" y="10800"/>
                  </a:cubicBezTo>
                  <a:cubicBezTo>
                    <a:pt x="0" y="16200"/>
                    <a:pt x="4725" y="21600"/>
                    <a:pt x="10800" y="21600"/>
                  </a:cubicBezTo>
                  <a:cubicBezTo>
                    <a:pt x="16875" y="21600"/>
                    <a:pt x="21600" y="16200"/>
                    <a:pt x="21600" y="10800"/>
                  </a:cubicBezTo>
                  <a:close/>
                  <a:moveTo>
                    <a:pt x="5400" y="10800"/>
                  </a:moveTo>
                  <a:cubicBezTo>
                    <a:pt x="5400" y="7425"/>
                    <a:pt x="8100" y="5400"/>
                    <a:pt x="10800" y="5400"/>
                  </a:cubicBezTo>
                  <a:cubicBezTo>
                    <a:pt x="13500" y="5400"/>
                    <a:pt x="16200" y="7425"/>
                    <a:pt x="16200" y="10800"/>
                  </a:cubicBezTo>
                  <a:cubicBezTo>
                    <a:pt x="16200" y="13500"/>
                    <a:pt x="13500" y="16200"/>
                    <a:pt x="10800" y="16200"/>
                  </a:cubicBezTo>
                  <a:cubicBezTo>
                    <a:pt x="8100" y="16200"/>
                    <a:pt x="5400" y="13500"/>
                    <a:pt x="5400" y="1080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1" name="Freeform 256"/>
            <p:cNvSpPr/>
            <p:nvPr/>
          </p:nvSpPr>
          <p:spPr>
            <a:xfrm>
              <a:off x="5951902" y="1969004"/>
              <a:ext cx="80461" cy="8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0" y="21600"/>
                  </a:moveTo>
                  <a:cubicBezTo>
                    <a:pt x="16800" y="21600"/>
                    <a:pt x="21600" y="16200"/>
                    <a:pt x="21600" y="10800"/>
                  </a:cubicBezTo>
                  <a:cubicBezTo>
                    <a:pt x="21600" y="4629"/>
                    <a:pt x="16800" y="0"/>
                    <a:pt x="10400" y="0"/>
                  </a:cubicBezTo>
                  <a:cubicBezTo>
                    <a:pt x="4800" y="0"/>
                    <a:pt x="0" y="4629"/>
                    <a:pt x="0" y="10800"/>
                  </a:cubicBezTo>
                  <a:cubicBezTo>
                    <a:pt x="0" y="16200"/>
                    <a:pt x="4800" y="21600"/>
                    <a:pt x="10400" y="21600"/>
                  </a:cubicBezTo>
                  <a:close/>
                  <a:moveTo>
                    <a:pt x="10400" y="6171"/>
                  </a:moveTo>
                  <a:cubicBezTo>
                    <a:pt x="13600" y="6171"/>
                    <a:pt x="15200" y="8486"/>
                    <a:pt x="15200" y="10800"/>
                  </a:cubicBezTo>
                  <a:cubicBezTo>
                    <a:pt x="15200" y="13114"/>
                    <a:pt x="13600" y="15429"/>
                    <a:pt x="10400" y="15429"/>
                  </a:cubicBezTo>
                  <a:cubicBezTo>
                    <a:pt x="8000" y="15429"/>
                    <a:pt x="6400" y="13114"/>
                    <a:pt x="6400" y="10800"/>
                  </a:cubicBezTo>
                  <a:cubicBezTo>
                    <a:pt x="6400" y="8486"/>
                    <a:pt x="8000" y="6171"/>
                    <a:pt x="10400" y="6171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2" name="Freeform 257"/>
            <p:cNvSpPr/>
            <p:nvPr/>
          </p:nvSpPr>
          <p:spPr>
            <a:xfrm>
              <a:off x="5716371" y="1737106"/>
              <a:ext cx="43888" cy="139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0" extrusionOk="0">
                  <a:moveTo>
                    <a:pt x="15840" y="21270"/>
                  </a:moveTo>
                  <a:cubicBezTo>
                    <a:pt x="15840" y="21270"/>
                    <a:pt x="15840" y="21270"/>
                    <a:pt x="15840" y="21270"/>
                  </a:cubicBezTo>
                  <a:cubicBezTo>
                    <a:pt x="20160" y="20820"/>
                    <a:pt x="21600" y="19920"/>
                    <a:pt x="21600" y="19020"/>
                  </a:cubicBezTo>
                  <a:cubicBezTo>
                    <a:pt x="11520" y="1470"/>
                    <a:pt x="11520" y="1470"/>
                    <a:pt x="11520" y="1470"/>
                  </a:cubicBezTo>
                  <a:cubicBezTo>
                    <a:pt x="11520" y="570"/>
                    <a:pt x="8640" y="-330"/>
                    <a:pt x="4320" y="120"/>
                  </a:cubicBezTo>
                  <a:cubicBezTo>
                    <a:pt x="1440" y="120"/>
                    <a:pt x="0" y="1020"/>
                    <a:pt x="0" y="1920"/>
                  </a:cubicBezTo>
                  <a:cubicBezTo>
                    <a:pt x="10080" y="19920"/>
                    <a:pt x="10080" y="19920"/>
                    <a:pt x="10080" y="19920"/>
                  </a:cubicBezTo>
                  <a:cubicBezTo>
                    <a:pt x="10080" y="20370"/>
                    <a:pt x="12960" y="21270"/>
                    <a:pt x="15840" y="2127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3" name="Freeform 258"/>
            <p:cNvSpPr/>
            <p:nvPr/>
          </p:nvSpPr>
          <p:spPr>
            <a:xfrm>
              <a:off x="5780739" y="1748812"/>
              <a:ext cx="38037" cy="122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14954" y="21223"/>
                  </a:moveTo>
                  <a:cubicBezTo>
                    <a:pt x="14954" y="21223"/>
                    <a:pt x="14954" y="21223"/>
                    <a:pt x="16615" y="21223"/>
                  </a:cubicBezTo>
                  <a:cubicBezTo>
                    <a:pt x="19938" y="21223"/>
                    <a:pt x="21600" y="20194"/>
                    <a:pt x="21600" y="19166"/>
                  </a:cubicBezTo>
                  <a:cubicBezTo>
                    <a:pt x="13292" y="1680"/>
                    <a:pt x="13292" y="1680"/>
                    <a:pt x="13292" y="1680"/>
                  </a:cubicBezTo>
                  <a:cubicBezTo>
                    <a:pt x="13292" y="652"/>
                    <a:pt x="9969" y="-377"/>
                    <a:pt x="4985" y="137"/>
                  </a:cubicBezTo>
                  <a:cubicBezTo>
                    <a:pt x="1662" y="137"/>
                    <a:pt x="0" y="1166"/>
                    <a:pt x="0" y="2194"/>
                  </a:cubicBezTo>
                  <a:cubicBezTo>
                    <a:pt x="8308" y="19680"/>
                    <a:pt x="8308" y="19680"/>
                    <a:pt x="8308" y="19680"/>
                  </a:cubicBezTo>
                  <a:cubicBezTo>
                    <a:pt x="8308" y="20709"/>
                    <a:pt x="11631" y="21223"/>
                    <a:pt x="14954" y="21223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4" name="Freeform 259"/>
            <p:cNvSpPr/>
            <p:nvPr/>
          </p:nvSpPr>
          <p:spPr>
            <a:xfrm>
              <a:off x="5846571" y="1758342"/>
              <a:ext cx="32963" cy="10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9" h="21600" extrusionOk="0">
                  <a:moveTo>
                    <a:pt x="12600" y="21600"/>
                  </a:moveTo>
                  <a:cubicBezTo>
                    <a:pt x="12600" y="21600"/>
                    <a:pt x="14400" y="21600"/>
                    <a:pt x="14400" y="21600"/>
                  </a:cubicBezTo>
                  <a:cubicBezTo>
                    <a:pt x="18000" y="21600"/>
                    <a:pt x="21600" y="20400"/>
                    <a:pt x="19800" y="19200"/>
                  </a:cubicBezTo>
                  <a:cubicBezTo>
                    <a:pt x="14400" y="2400"/>
                    <a:pt x="14400" y="2400"/>
                    <a:pt x="14400" y="2400"/>
                  </a:cubicBezTo>
                  <a:cubicBezTo>
                    <a:pt x="14400" y="1200"/>
                    <a:pt x="10800" y="0"/>
                    <a:pt x="5400" y="0"/>
                  </a:cubicBezTo>
                  <a:cubicBezTo>
                    <a:pt x="1800" y="600"/>
                    <a:pt x="0" y="1800"/>
                    <a:pt x="0" y="3000"/>
                  </a:cubicBezTo>
                  <a:cubicBezTo>
                    <a:pt x="5400" y="19800"/>
                    <a:pt x="5400" y="19800"/>
                    <a:pt x="5400" y="19800"/>
                  </a:cubicBezTo>
                  <a:cubicBezTo>
                    <a:pt x="7200" y="21000"/>
                    <a:pt x="9000" y="21600"/>
                    <a:pt x="12600" y="2160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5" name="Freeform 260"/>
            <p:cNvSpPr/>
            <p:nvPr/>
          </p:nvSpPr>
          <p:spPr>
            <a:xfrm>
              <a:off x="5910940" y="1770046"/>
              <a:ext cx="29259" cy="92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2960" y="21600"/>
                    <a:pt x="12960" y="21600"/>
                    <a:pt x="12960" y="21600"/>
                  </a:cubicBezTo>
                  <a:cubicBezTo>
                    <a:pt x="17280" y="20903"/>
                    <a:pt x="21600" y="20206"/>
                    <a:pt x="21600" y="18116"/>
                  </a:cubicBezTo>
                  <a:cubicBezTo>
                    <a:pt x="17280" y="2787"/>
                    <a:pt x="17280" y="2787"/>
                    <a:pt x="17280" y="2787"/>
                  </a:cubicBezTo>
                  <a:cubicBezTo>
                    <a:pt x="17280" y="1394"/>
                    <a:pt x="12960" y="0"/>
                    <a:pt x="8640" y="0"/>
                  </a:cubicBezTo>
                  <a:cubicBezTo>
                    <a:pt x="2160" y="697"/>
                    <a:pt x="0" y="2090"/>
                    <a:pt x="0" y="3484"/>
                  </a:cubicBezTo>
                  <a:cubicBezTo>
                    <a:pt x="4320" y="18813"/>
                    <a:pt x="4320" y="18813"/>
                    <a:pt x="4320" y="18813"/>
                  </a:cubicBezTo>
                  <a:cubicBezTo>
                    <a:pt x="4320" y="20206"/>
                    <a:pt x="6480" y="21600"/>
                    <a:pt x="12960" y="21600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6" name="Freeform 261"/>
            <p:cNvSpPr/>
            <p:nvPr/>
          </p:nvSpPr>
          <p:spPr>
            <a:xfrm>
              <a:off x="5976771" y="1781749"/>
              <a:ext cx="23407" cy="74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44"/>
                  </a:moveTo>
                  <a:cubicBezTo>
                    <a:pt x="21600" y="3456"/>
                    <a:pt x="21600" y="3456"/>
                    <a:pt x="21600" y="3456"/>
                  </a:cubicBezTo>
                  <a:cubicBezTo>
                    <a:pt x="21600" y="1728"/>
                    <a:pt x="16200" y="0"/>
                    <a:pt x="10800" y="0"/>
                  </a:cubicBezTo>
                  <a:cubicBezTo>
                    <a:pt x="5400" y="0"/>
                    <a:pt x="0" y="1728"/>
                    <a:pt x="0" y="3456"/>
                  </a:cubicBezTo>
                  <a:cubicBezTo>
                    <a:pt x="0" y="18144"/>
                    <a:pt x="0" y="18144"/>
                    <a:pt x="0" y="18144"/>
                  </a:cubicBezTo>
                  <a:cubicBezTo>
                    <a:pt x="0" y="19872"/>
                    <a:pt x="5400" y="21600"/>
                    <a:pt x="10800" y="21600"/>
                  </a:cubicBezTo>
                  <a:cubicBezTo>
                    <a:pt x="16200" y="21600"/>
                    <a:pt x="21600" y="19872"/>
                    <a:pt x="21600" y="18144"/>
                  </a:cubicBezTo>
                  <a:close/>
                </a:path>
              </a:pathLst>
            </a:custGeom>
            <a:gradFill>
              <a:gsLst>
                <a:gs pos="0">
                  <a:srgbClr val="F67CA1"/>
                </a:gs>
                <a:gs pos="100000">
                  <a:srgbClr val="3057FC"/>
                </a:gs>
              </a:gsLst>
              <a:lin ang="27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90" r="280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4861" y="3293764"/>
            <a:ext cx="1308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Futura Md BT" panose="020B0602020204020303" pitchFamily="34" charset="0"/>
                <a:ea typeface="造字工房俊雅（非商用）常规体" pitchFamily="50" charset="-122"/>
              </a:rPr>
              <a:t>PART </a:t>
            </a:r>
            <a:endParaRPr lang="zh-CN" altLang="en-US" sz="3600" dirty="0">
              <a:solidFill>
                <a:schemeClr val="bg1"/>
              </a:soli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6825" y="2079704"/>
            <a:ext cx="130809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F67CA1"/>
                    </a:gs>
                    <a:gs pos="100000">
                      <a:srgbClr val="3057FC"/>
                    </a:gs>
                  </a:gsLst>
                  <a:lin ang="2700000" scaled="1"/>
                </a:gradFill>
                <a:latin typeface="Futura Md BT" panose="020B0602020204020303" pitchFamily="34" charset="0"/>
                <a:ea typeface="造字工房俊雅（非商用）常规体" pitchFamily="50" charset="-122"/>
              </a:rPr>
              <a:t>2</a:t>
            </a:r>
            <a:endParaRPr lang="zh-CN" altLang="en-US" sz="13800" dirty="0">
              <a:gradFill>
                <a:gsLst>
                  <a:gs pos="0">
                    <a:srgbClr val="F67CA1"/>
                  </a:gs>
                  <a:gs pos="100000">
                    <a:srgbClr val="3057FC"/>
                  </a:gs>
                </a:gsLst>
                <a:lin ang="2700000" scaled="1"/>
              </a:gradFill>
              <a:latin typeface="Futura Md BT" panose="020B0602020204020303" pitchFamily="34" charset="0"/>
              <a:ea typeface="造字工房俊雅（非商用）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5923" y="3170654"/>
            <a:ext cx="40433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取得突出成绩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5923" y="2683982"/>
            <a:ext cx="296985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Futura Md BT" panose="020B0602020204020303" pitchFamily="34" charset="0"/>
              </a:defRPr>
            </a:lvl1pPr>
          </a:lstStyle>
          <a:p>
            <a:r>
              <a:rPr lang="en-US" altLang="zh-CN" dirty="0"/>
              <a:t>ACHIEVEMENT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2120900" y="1968500"/>
            <a:ext cx="7645400" cy="2806700"/>
          </a:xfrm>
          <a:prstGeom prst="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6412</Words>
  <Application>WPS 演示</Application>
  <PresentationFormat>宽屏</PresentationFormat>
  <Paragraphs>506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65" baseType="lpstr">
      <vt:lpstr>Arial</vt:lpstr>
      <vt:lpstr>方正书宋_GBK</vt:lpstr>
      <vt:lpstr>Wingdings</vt:lpstr>
      <vt:lpstr>Futura Md BT</vt:lpstr>
      <vt:lpstr>苹方-简</vt:lpstr>
      <vt:lpstr>站酷文艺体</vt:lpstr>
      <vt:lpstr>造字工房俊雅（非商用）常规体</vt:lpstr>
      <vt:lpstr>方正清刻本悦宋简体</vt:lpstr>
      <vt:lpstr>Liberation Sans</vt:lpstr>
      <vt:lpstr>Roboto Medium</vt:lpstr>
      <vt:lpstr>Segoe UI</vt:lpstr>
      <vt:lpstr>Gill Sans</vt:lpstr>
      <vt:lpstr>文泉驿微米黑</vt:lpstr>
      <vt:lpstr>微软雅黑</vt:lpstr>
      <vt:lpstr>等线 Light</vt:lpstr>
      <vt:lpstr>Century Gothic</vt:lpstr>
      <vt:lpstr>Graphik</vt:lpstr>
      <vt:lpstr>Gill Sans</vt:lpstr>
      <vt:lpstr>Open Sans Light</vt:lpstr>
      <vt:lpstr>Montserrat Semi Bold</vt:lpstr>
      <vt:lpstr>Arial</vt:lpstr>
      <vt:lpstr>Open Sans</vt:lpstr>
      <vt:lpstr>Lato Light</vt:lpstr>
      <vt:lpstr>Montserrat Semi Bold</vt:lpstr>
      <vt:lpstr>Bebas Neue</vt:lpstr>
      <vt:lpstr>Segoe UI</vt:lpstr>
      <vt:lpstr>Open Sans Light</vt:lpstr>
      <vt:lpstr>Source Sans Pro</vt:lpstr>
      <vt:lpstr>华文宋体</vt:lpstr>
      <vt:lpstr>等线</vt:lpstr>
      <vt:lpstr>汉仪中等线KW</vt:lpstr>
      <vt:lpstr>汉仪旗黑KW</vt:lpstr>
      <vt:lpstr>宋体</vt:lpstr>
      <vt:lpstr>Arial Unicode MS</vt:lpstr>
      <vt:lpstr>汉仪书宋二KW</vt:lpstr>
      <vt:lpstr>Thonburi</vt:lpstr>
      <vt:lpstr>冬青黑体简体中文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Name</dc:creator>
  <cp:lastModifiedBy>toandfro</cp:lastModifiedBy>
  <cp:revision>77</cp:revision>
  <dcterms:created xsi:type="dcterms:W3CDTF">2020-03-24T08:12:05Z</dcterms:created>
  <dcterms:modified xsi:type="dcterms:W3CDTF">2020-03-24T08:12:05Z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