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459" r:id="rId2"/>
    <p:sldId id="4460" r:id="rId3"/>
    <p:sldId id="4461" r:id="rId4"/>
    <p:sldId id="4484" r:id="rId5"/>
    <p:sldId id="4475" r:id="rId6"/>
    <p:sldId id="4414" r:id="rId7"/>
    <p:sldId id="4465" r:id="rId8"/>
    <p:sldId id="4486" r:id="rId9"/>
    <p:sldId id="4477" r:id="rId10"/>
    <p:sldId id="4466" r:id="rId11"/>
    <p:sldId id="4467" r:id="rId12"/>
    <p:sldId id="4413" r:id="rId13"/>
    <p:sldId id="4487" r:id="rId14"/>
    <p:sldId id="4478" r:id="rId15"/>
    <p:sldId id="4415" r:id="rId16"/>
    <p:sldId id="4474" r:id="rId17"/>
    <p:sldId id="4409" r:id="rId18"/>
    <p:sldId id="4488" r:id="rId19"/>
    <p:sldId id="4479" r:id="rId20"/>
    <p:sldId id="4476" r:id="rId21"/>
    <p:sldId id="4472" r:id="rId22"/>
    <p:sldId id="4489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95A5"/>
    <a:srgbClr val="7F9B80"/>
    <a:srgbClr val="F89748"/>
    <a:srgbClr val="656748"/>
    <a:srgbClr val="FFFFFF"/>
    <a:srgbClr val="74CFAD"/>
    <a:srgbClr val="2775A6"/>
    <a:srgbClr val="F66E4F"/>
    <a:srgbClr val="73DB29"/>
    <a:srgbClr val="FED4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5274" autoAdjust="0"/>
  </p:normalViewPr>
  <p:slideViewPr>
    <p:cSldViewPr>
      <p:cViewPr varScale="1">
        <p:scale>
          <a:sx n="68" d="100"/>
          <a:sy n="68" d="100"/>
        </p:scale>
        <p:origin x="810" y="6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79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575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11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188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5813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08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85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2364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52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691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69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415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749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64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8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95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62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590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812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30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1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571591" y="2401879"/>
            <a:ext cx="950575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文艺清爽</a:t>
            </a:r>
            <a:r>
              <a:rPr lang="en-US" altLang="zh-CN" sz="7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758788" y="3839392"/>
            <a:ext cx="5479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自我介绍 </a:t>
            </a:r>
            <a:r>
              <a:rPr lang="en-US" altLang="zh-CN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规划书 </a:t>
            </a:r>
            <a:r>
              <a:rPr lang="en-US" altLang="zh-CN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教育课件 </a:t>
            </a:r>
            <a:r>
              <a:rPr lang="en-US" altLang="zh-CN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职业规划 </a:t>
            </a:r>
            <a:r>
              <a:rPr lang="en-US" altLang="zh-CN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毕业就业</a:t>
            </a:r>
            <a:endParaRPr lang="en-US" altLang="zh-CN" sz="1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4250676" y="4503229"/>
            <a:ext cx="4495779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汇报人：</a:t>
            </a:r>
          </a:p>
        </p:txBody>
      </p:sp>
      <p:pic>
        <p:nvPicPr>
          <p:cNvPr id="5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9481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49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8" grpId="0"/>
      <p:bldP spid="18" grpId="1"/>
      <p:bldP spid="21" grpId="0"/>
      <p:bldP spid="21" grpId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9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75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8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5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21063" y="2492941"/>
            <a:ext cx="250634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146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567250" y="3710661"/>
            <a:ext cx="4143672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67250" y="28428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标题栏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67250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1657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567250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711657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" b="112"/>
          <a:stretch/>
        </p:blipFill>
        <p:spPr>
          <a:xfrm>
            <a:off x="1820863" y="1762942"/>
            <a:ext cx="2209314" cy="37067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8793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76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76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21063" y="2492941"/>
            <a:ext cx="250634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146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567250" y="3710661"/>
            <a:ext cx="4143672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67250" y="28428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标题栏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67250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1657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567250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711657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" b="112"/>
          <a:stretch/>
        </p:blipFill>
        <p:spPr>
          <a:xfrm>
            <a:off x="1820863" y="1762942"/>
            <a:ext cx="2209314" cy="37067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7843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8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4611962" y="2532850"/>
            <a:ext cx="1015663" cy="216695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 rot="5400000">
            <a:off x="3409915" y="3400883"/>
            <a:ext cx="212362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478996" y="1954084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6478996" y="2960986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6478996" y="3967888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6478996" y="4974790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7437487" y="1960141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7437487" y="2967043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en-US" altLang="zh-CN" sz="3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7437487" y="3973945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en-US" altLang="zh-CN" sz="3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7437487" y="4980847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en-US" altLang="zh-CN" sz="3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3446" y="1320800"/>
            <a:ext cx="2736366" cy="45910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94762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sp>
        <p:nvSpPr>
          <p:cNvPr id="24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742293" y="3602284"/>
            <a:ext cx="7374164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spc="-3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4513355" y="5135317"/>
            <a:ext cx="383204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39" t="24483" r="27439" b="29092"/>
          <a:stretch/>
        </p:blipFill>
        <p:spPr>
          <a:xfrm>
            <a:off x="4875893" y="1509864"/>
            <a:ext cx="3106964" cy="179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68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21063" y="2492941"/>
            <a:ext cx="250634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146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567250" y="3710661"/>
            <a:ext cx="4143672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67250" y="28428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标题栏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67250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1657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567250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711657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" b="112"/>
          <a:stretch/>
        </p:blipFill>
        <p:spPr>
          <a:xfrm>
            <a:off x="1820863" y="1762942"/>
            <a:ext cx="2209314" cy="37067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5246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90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" y="1339385"/>
            <a:ext cx="5258739" cy="5301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4869" y="4055350"/>
            <a:ext cx="2755383" cy="258516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90567" y="4055350"/>
            <a:ext cx="2755383" cy="25851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6429375" y="2464197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9511621" y="2464197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969662" y="2464197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1051908" y="2464197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6429375" y="1339386"/>
            <a:ext cx="56153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0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29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21063" y="2492941"/>
            <a:ext cx="250634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146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567250" y="3710661"/>
            <a:ext cx="4143672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67250" y="28428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标题栏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67250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1657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567250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711657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" b="112"/>
          <a:stretch/>
        </p:blipFill>
        <p:spPr>
          <a:xfrm>
            <a:off x="1820863" y="1762942"/>
            <a:ext cx="2209314" cy="37067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2133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标题栏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82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PRESENTATION_TITLE" val="bt23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14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56748"/>
      </a:accent1>
      <a:accent2>
        <a:srgbClr val="F89748"/>
      </a:accent2>
      <a:accent3>
        <a:srgbClr val="7F9B80"/>
      </a:accent3>
      <a:accent4>
        <a:srgbClr val="EF95A5"/>
      </a:accent4>
      <a:accent5>
        <a:srgbClr val="656748"/>
      </a:accent5>
      <a:accent6>
        <a:srgbClr val="F89748"/>
      </a:accent6>
      <a:hlink>
        <a:srgbClr val="7F9B80"/>
      </a:hlink>
      <a:folHlink>
        <a:srgbClr val="EF95A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3792</Words>
  <Application>Microsoft Office PowerPoint</Application>
  <PresentationFormat>自定义</PresentationFormat>
  <Paragraphs>229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Open Sans</vt:lpstr>
      <vt:lpstr>宋体</vt:lpstr>
      <vt:lpstr>Arial</vt:lpstr>
      <vt:lpstr>Arial Black</vt:lpstr>
      <vt:lpstr>Calibri</vt:lpstr>
      <vt:lpstr>Calibri Light</vt:lpstr>
      <vt:lpstr>Impact</vt:lpstr>
      <vt:lpstr>Times New Roman</vt:lpstr>
      <vt:lpstr>Wingdings</vt:lpstr>
      <vt:lpstr>微软雅黑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/>
  <cp:keywords>RP</cp:keywords>
  <dc:description>RP</dc:description>
  <cp:lastModifiedBy/>
  <cp:revision>1</cp:revision>
  <dcterms:created xsi:type="dcterms:W3CDTF">2016-11-30T12:52:34Z</dcterms:created>
  <dcterms:modified xsi:type="dcterms:W3CDTF">2018-05-15T10:22:35Z</dcterms:modified>
  <cp:category>RP</cp:category>
  <cp:contentStatus>RP</cp:contentStatus>
</cp:coreProperties>
</file>