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25"/>
  </p:notesMasterIdLst>
  <p:handoutMasterIdLst>
    <p:handoutMasterId r:id="rId26"/>
  </p:handoutMasterIdLst>
  <p:sldIdLst>
    <p:sldId id="256" r:id="rId5"/>
    <p:sldId id="257" r:id="rId6"/>
    <p:sldId id="260" r:id="rId7"/>
    <p:sldId id="265" r:id="rId8"/>
    <p:sldId id="267" r:id="rId9"/>
    <p:sldId id="268" r:id="rId10"/>
    <p:sldId id="262" r:id="rId11"/>
    <p:sldId id="266" r:id="rId12"/>
    <p:sldId id="269" r:id="rId13"/>
    <p:sldId id="270" r:id="rId14"/>
    <p:sldId id="272" r:id="rId15"/>
    <p:sldId id="263" r:id="rId16"/>
    <p:sldId id="278" r:id="rId17"/>
    <p:sldId id="279" r:id="rId18"/>
    <p:sldId id="280" r:id="rId19"/>
    <p:sldId id="261" r:id="rId20"/>
    <p:sldId id="282" r:id="rId21"/>
    <p:sldId id="273" r:id="rId22"/>
    <p:sldId id="274" r:id="rId23"/>
    <p:sldId id="283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A88F"/>
    <a:srgbClr val="FFFFFF"/>
    <a:srgbClr val="718758"/>
    <a:srgbClr val="8BC0D7"/>
    <a:srgbClr val="A5AE95"/>
    <a:srgbClr val="FFD3CA"/>
    <a:srgbClr val="F9F6F1"/>
    <a:srgbClr val="FBF8F3"/>
    <a:srgbClr val="FBF7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84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18A4-78ED-4845-B3D7-7E007E475D5F}" type="datetimeFigureOut">
              <a:rPr kumimoji="1" lang="zh-CN" altLang="en-US" smtClean="0"/>
              <a:pPr/>
              <a:t>2018/5/15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AEDE-B5E1-3144-B05C-54EBB3AB9074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C24E-3E67-4479-BC9E-AA3AC6EE25F4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03DC8-8A00-4360-9904-60FCBF4456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024"/>
            <a:ext cx="10363200" cy="146942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5283"/>
            <a:ext cx="8534400" cy="17531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6095"/>
            <a:ext cx="2844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6095"/>
            <a:ext cx="3860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6095"/>
            <a:ext cx="2844800" cy="47639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151F69-C118-4984-B8EB-ACB73920D82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3421F-7242-4298-9054-79BB9FFA24F9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FCAC9-88F6-429F-B411-CA33A6A7BE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46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7846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226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C24E-3E67-4479-BC9E-AA3AC6EE25F4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03DC8-8A00-4360-9904-60FCBF4456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mc:AlternateContent xmlns:mc="http://schemas.openxmlformats.org/markup-compatibility/2006" xmlns:p14="http://schemas.microsoft.com/office/powerpoint/2010/main">
    <mc:Choice Requires="p14">
      <p:transition advClick="0" advTm="5000">
        <p:blinds dir="vert"/>
      </p:transition>
    </mc:Choice>
    <mc:Fallback xmlns="">
      <p:transition advClick="0" advTm="5000">
        <p:blinds dir="vert"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65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03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165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2032;&#26448;\PPT\&#31204;&#23478;&#32032;&#26448;&#38138;_520P009\&#65288;&#21160;&#24577;&#65289;&#31204;&#24231;&#23478;&#25991;&#33402;&#28165;&#29245;PPT&#27169;&#26495;\03%20&#32972;&#26223;&#38899;&#20048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slideLayout" Target="../slideLayouts/slideLayout3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image" Target="../media/image14.jpe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image" Target="../media/image13.png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.wmf"/><Relationship Id="rId3" Type="http://schemas.openxmlformats.org/officeDocument/2006/relationships/tags" Target="../tags/tag2.xml"/><Relationship Id="rId7" Type="http://schemas.openxmlformats.org/officeDocument/2006/relationships/image" Target="../media/image6.wmf"/><Relationship Id="rId12" Type="http://schemas.openxmlformats.org/officeDocument/2006/relationships/oleObject" Target="../embeddings/oleObject4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8.wmf"/><Relationship Id="rId5" Type="http://schemas.openxmlformats.org/officeDocument/2006/relationships/notesSlide" Target="../notesSlides/notesSlide2.xml"/><Relationship Id="rId10" Type="http://schemas.openxmlformats.org/officeDocument/2006/relationships/oleObject" Target="../embeddings/oleObject3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6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8255" y="-8255"/>
            <a:ext cx="12214225" cy="6876415"/>
            <a:chOff x="-15" y="-13"/>
            <a:chExt cx="19235" cy="10829"/>
          </a:xfrm>
        </p:grpSpPr>
        <p:pic>
          <p:nvPicPr>
            <p:cNvPr id="7" name="图片 6" descr="5c0bc078e405a0d83c1f76a3880fb40f_副本"/>
            <p:cNvPicPr>
              <a:picLocks noChangeAspect="1"/>
            </p:cNvPicPr>
            <p:nvPr/>
          </p:nvPicPr>
          <p:blipFill>
            <a:blip r:embed="rId4">
              <a:lum bright="6000"/>
            </a:blip>
            <a:srcRect l="16354" r="4426"/>
            <a:stretch>
              <a:fillRect/>
            </a:stretch>
          </p:blipFill>
          <p:spPr>
            <a:xfrm>
              <a:off x="9236" y="6435"/>
              <a:ext cx="9984" cy="4380"/>
            </a:xfrm>
            <a:prstGeom prst="rect">
              <a:avLst/>
            </a:prstGeom>
            <a:solidFill>
              <a:srgbClr val="FBF8F3"/>
            </a:solidFill>
          </p:spPr>
        </p:pic>
        <p:pic>
          <p:nvPicPr>
            <p:cNvPr id="8" name="图片 7" descr="5c0bc078e405a0d83c1f76a3880fb40f_副本"/>
            <p:cNvPicPr>
              <a:picLocks noChangeAspect="1"/>
            </p:cNvPicPr>
            <p:nvPr/>
          </p:nvPicPr>
          <p:blipFill>
            <a:blip r:embed="rId4">
              <a:lum bright="6000"/>
            </a:blip>
            <a:srcRect l="16354" r="4426"/>
            <a:stretch>
              <a:fillRect/>
            </a:stretch>
          </p:blipFill>
          <p:spPr>
            <a:xfrm flipH="1">
              <a:off x="-15" y="6435"/>
              <a:ext cx="11106" cy="4381"/>
            </a:xfrm>
            <a:prstGeom prst="rect">
              <a:avLst/>
            </a:prstGeom>
          </p:spPr>
        </p:pic>
        <p:pic>
          <p:nvPicPr>
            <p:cNvPr id="10" name="图片 9" descr="5c0bc078e405a0d83c1f76a3880fb40f_副本"/>
            <p:cNvPicPr>
              <a:picLocks noChangeAspect="1"/>
            </p:cNvPicPr>
            <p:nvPr/>
          </p:nvPicPr>
          <p:blipFill>
            <a:blip r:embed="rId4">
              <a:lum bright="6000"/>
            </a:blip>
            <a:srcRect l="16354" r="4426"/>
            <a:stretch>
              <a:fillRect/>
            </a:stretch>
          </p:blipFill>
          <p:spPr>
            <a:xfrm flipV="1">
              <a:off x="6667" y="-13"/>
              <a:ext cx="12553" cy="4952"/>
            </a:xfrm>
            <a:prstGeom prst="rect">
              <a:avLst/>
            </a:prstGeom>
          </p:spPr>
        </p:pic>
        <p:pic>
          <p:nvPicPr>
            <p:cNvPr id="11" name="图片 10" descr="5c0bc078e405a0d83c1f76a3880fb40f_副本"/>
            <p:cNvPicPr>
              <a:picLocks noChangeAspect="1"/>
            </p:cNvPicPr>
            <p:nvPr/>
          </p:nvPicPr>
          <p:blipFill>
            <a:blip r:embed="rId4">
              <a:lum bright="6000"/>
            </a:blip>
            <a:srcRect l="16354" r="4426"/>
            <a:stretch>
              <a:fillRect/>
            </a:stretch>
          </p:blipFill>
          <p:spPr>
            <a:xfrm flipH="1" flipV="1">
              <a:off x="-15" y="-13"/>
              <a:ext cx="9110" cy="4951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-15" y="4938"/>
              <a:ext cx="19235" cy="1639"/>
              <a:chOff x="-15" y="4938"/>
              <a:chExt cx="19235" cy="1639"/>
            </a:xfrm>
          </p:grpSpPr>
          <p:pic>
            <p:nvPicPr>
              <p:cNvPr id="13" name="图片 12" descr="5c0bc078e405a0d83c1f76a3880fb40f_副本"/>
              <p:cNvPicPr>
                <a:picLocks noChangeAspect="1"/>
              </p:cNvPicPr>
              <p:nvPr/>
            </p:nvPicPr>
            <p:blipFill>
              <a:blip r:embed="rId4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-15" y="4939"/>
                <a:ext cx="7051" cy="1638"/>
              </a:xfrm>
              <a:prstGeom prst="rect">
                <a:avLst/>
              </a:prstGeom>
            </p:spPr>
          </p:pic>
          <p:pic>
            <p:nvPicPr>
              <p:cNvPr id="14" name="图片 13" descr="5c0bc078e405a0d83c1f76a3880fb40f_副本"/>
              <p:cNvPicPr>
                <a:picLocks noChangeAspect="1"/>
              </p:cNvPicPr>
              <p:nvPr/>
            </p:nvPicPr>
            <p:blipFill>
              <a:blip r:embed="rId4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5133" y="4938"/>
                <a:ext cx="7051" cy="1638"/>
              </a:xfrm>
              <a:prstGeom prst="rect">
                <a:avLst/>
              </a:prstGeom>
            </p:spPr>
          </p:pic>
          <p:pic>
            <p:nvPicPr>
              <p:cNvPr id="15" name="图片 14" descr="5c0bc078e405a0d83c1f76a3880fb40f_副本"/>
              <p:cNvPicPr>
                <a:picLocks noChangeAspect="1"/>
              </p:cNvPicPr>
              <p:nvPr/>
            </p:nvPicPr>
            <p:blipFill>
              <a:blip r:embed="rId4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12169" y="4938"/>
                <a:ext cx="7051" cy="1638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4273715" y="1638299"/>
            <a:ext cx="3240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rgbClr val="718758"/>
                </a:solidFill>
                <a:latin typeface="锐字云字库美黑体1.0" pitchFamily="2" charset="-122"/>
                <a:ea typeface="锐字云字库美黑体1.0" pitchFamily="2" charset="-122"/>
              </a:rPr>
              <a:t>2018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72434" y="2768832"/>
            <a:ext cx="66300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文艺清爽</a:t>
            </a:r>
            <a:r>
              <a:rPr lang="en-US" altLang="zh-CN" sz="40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PPT</a:t>
            </a:r>
            <a:r>
              <a:rPr lang="zh-CN" altLang="en-US" sz="40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模板</a:t>
            </a:r>
          </a:p>
        </p:txBody>
      </p:sp>
      <p:sp>
        <p:nvSpPr>
          <p:cNvPr id="5" name="文本框 66"/>
          <p:cNvSpPr txBox="1">
            <a:spLocks noChangeArrowheads="1"/>
          </p:cNvSpPr>
          <p:nvPr/>
        </p:nvSpPr>
        <p:spPr bwMode="auto">
          <a:xfrm>
            <a:off x="2680207" y="3550920"/>
            <a:ext cx="6391275" cy="72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f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text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to add your text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6536" y="4377055"/>
            <a:ext cx="23736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汇报人：</a:t>
            </a:r>
          </a:p>
        </p:txBody>
      </p:sp>
      <p:pic>
        <p:nvPicPr>
          <p:cNvPr id="18" name="03 背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6481" y="-4342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100"/>
                            </p:stCondLst>
                            <p:childTnLst>
                              <p:par>
                                <p:cTn id="2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4" grpId="0"/>
      <p:bldP spid="5" grpId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1"/>
          <p:cNvSpPr txBox="1">
            <a:spLocks noChangeArrowheads="1"/>
          </p:cNvSpPr>
          <p:nvPr/>
        </p:nvSpPr>
        <p:spPr bwMode="auto">
          <a:xfrm>
            <a:off x="1837444" y="1627733"/>
            <a:ext cx="408305" cy="41825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endParaRPr lang="zh-CN" altLang="en-US" sz="1465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09951" y="3332989"/>
            <a:ext cx="20055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TITLE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95700" y="3963670"/>
            <a:ext cx="5829300" cy="1650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4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4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/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46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46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  <a:p>
            <a:pPr algn="just"/>
            <a:endParaRPr lang="en-US" altLang="zh-CN" sz="146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000115" y="3429000"/>
            <a:ext cx="2839085" cy="313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6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CLICK TO </a:t>
            </a:r>
            <a:r>
              <a:rPr lang="en-US" altLang="zh-CN" sz="1460" b="1" dirty="0">
                <a:solidFill>
                  <a:srgbClr val="5B7A1F"/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ADD TITLE  HERE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25550" y="1720850"/>
            <a:ext cx="2016760" cy="4093210"/>
            <a:chOff x="1950" y="2703"/>
            <a:chExt cx="3176" cy="64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/>
            <a:srcRect l="7620" t="2060" r="8308"/>
            <a:stretch>
              <a:fillRect/>
            </a:stretch>
          </p:blipFill>
          <p:spPr bwMode="auto">
            <a:xfrm>
              <a:off x="1950" y="2703"/>
              <a:ext cx="3177" cy="6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2249" y="3750"/>
              <a:ext cx="2591" cy="4069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5000" t="-1000" r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62375" y="1874520"/>
            <a:ext cx="952500" cy="952500"/>
            <a:chOff x="6242" y="2976"/>
            <a:chExt cx="1500" cy="1500"/>
          </a:xfrm>
        </p:grpSpPr>
        <p:sp>
          <p:nvSpPr>
            <p:cNvPr id="19" name="椭圆 18"/>
            <p:cNvSpPr/>
            <p:nvPr/>
          </p:nvSpPr>
          <p:spPr>
            <a:xfrm>
              <a:off x="6242" y="2976"/>
              <a:ext cx="1500" cy="1500"/>
            </a:xfrm>
            <a:prstGeom prst="ellipse">
              <a:avLst/>
            </a:prstGeom>
            <a:noFill/>
            <a:ln w="12700">
              <a:solidFill>
                <a:srgbClr val="8FA8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317" y="3351"/>
              <a:ext cx="1350" cy="750"/>
              <a:chOff x="2006601" y="1498600"/>
              <a:chExt cx="977900" cy="508000"/>
            </a:xfrm>
            <a:solidFill>
              <a:srgbClr val="487322"/>
            </a:solidFill>
          </p:grpSpPr>
          <p:sp>
            <p:nvSpPr>
              <p:cNvPr id="31" name="Freeform 156"/>
              <p:cNvSpPr/>
              <p:nvPr/>
            </p:nvSpPr>
            <p:spPr bwMode="auto">
              <a:xfrm>
                <a:off x="2120901" y="1703388"/>
                <a:ext cx="112713" cy="23813"/>
              </a:xfrm>
              <a:custGeom>
                <a:avLst/>
                <a:gdLst/>
                <a:ahLst/>
                <a:cxnLst>
                  <a:cxn ang="0">
                    <a:pos x="213" y="38"/>
                  </a:cxn>
                  <a:cxn ang="0">
                    <a:pos x="213" y="38"/>
                  </a:cxn>
                  <a:cxn ang="0">
                    <a:pos x="208" y="40"/>
                  </a:cxn>
                  <a:cxn ang="0">
                    <a:pos x="202" y="41"/>
                  </a:cxn>
                  <a:cxn ang="0">
                    <a:pos x="189" y="44"/>
                  </a:cxn>
                  <a:cxn ang="0">
                    <a:pos x="175" y="44"/>
                  </a:cxn>
                  <a:cxn ang="0">
                    <a:pos x="158" y="42"/>
                  </a:cxn>
                  <a:cxn ang="0">
                    <a:pos x="123" y="37"/>
                  </a:cxn>
                  <a:cxn ang="0">
                    <a:pos x="87" y="32"/>
                  </a:cxn>
                  <a:cxn ang="0">
                    <a:pos x="87" y="32"/>
                  </a:cxn>
                  <a:cxn ang="0">
                    <a:pos x="62" y="27"/>
                  </a:cxn>
                  <a:cxn ang="0">
                    <a:pos x="49" y="25"/>
                  </a:cxn>
                  <a:cxn ang="0">
                    <a:pos x="36" y="22"/>
                  </a:cxn>
                  <a:cxn ang="0">
                    <a:pos x="24" y="19"/>
                  </a:cxn>
                  <a:cxn ang="0">
                    <a:pos x="14" y="14"/>
                  </a:cxn>
                  <a:cxn ang="0">
                    <a:pos x="9" y="11"/>
                  </a:cxn>
                  <a:cxn ang="0">
                    <a:pos x="5" y="8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0"/>
                  </a:cxn>
                  <a:cxn ang="0">
                    <a:pos x="51" y="2"/>
                  </a:cxn>
                  <a:cxn ang="0">
                    <a:pos x="79" y="5"/>
                  </a:cxn>
                  <a:cxn ang="0">
                    <a:pos x="108" y="10"/>
                  </a:cxn>
                  <a:cxn ang="0">
                    <a:pos x="136" y="16"/>
                  </a:cxn>
                  <a:cxn ang="0">
                    <a:pos x="163" y="23"/>
                  </a:cxn>
                  <a:cxn ang="0">
                    <a:pos x="189" y="30"/>
                  </a:cxn>
                  <a:cxn ang="0">
                    <a:pos x="213" y="38"/>
                  </a:cxn>
                  <a:cxn ang="0">
                    <a:pos x="213" y="38"/>
                  </a:cxn>
                </a:cxnLst>
                <a:rect l="0" t="0" r="r" b="b"/>
                <a:pathLst>
                  <a:path w="213" h="44">
                    <a:moveTo>
                      <a:pt x="213" y="38"/>
                    </a:moveTo>
                    <a:lnTo>
                      <a:pt x="213" y="38"/>
                    </a:lnTo>
                    <a:lnTo>
                      <a:pt x="208" y="40"/>
                    </a:lnTo>
                    <a:lnTo>
                      <a:pt x="202" y="41"/>
                    </a:lnTo>
                    <a:lnTo>
                      <a:pt x="189" y="44"/>
                    </a:lnTo>
                    <a:lnTo>
                      <a:pt x="175" y="44"/>
                    </a:lnTo>
                    <a:lnTo>
                      <a:pt x="158" y="42"/>
                    </a:lnTo>
                    <a:lnTo>
                      <a:pt x="123" y="37"/>
                    </a:lnTo>
                    <a:lnTo>
                      <a:pt x="87" y="32"/>
                    </a:lnTo>
                    <a:lnTo>
                      <a:pt x="87" y="32"/>
                    </a:lnTo>
                    <a:lnTo>
                      <a:pt x="62" y="27"/>
                    </a:lnTo>
                    <a:lnTo>
                      <a:pt x="49" y="25"/>
                    </a:lnTo>
                    <a:lnTo>
                      <a:pt x="36" y="22"/>
                    </a:lnTo>
                    <a:lnTo>
                      <a:pt x="24" y="19"/>
                    </a:lnTo>
                    <a:lnTo>
                      <a:pt x="14" y="14"/>
                    </a:lnTo>
                    <a:lnTo>
                      <a:pt x="9" y="11"/>
                    </a:lnTo>
                    <a:lnTo>
                      <a:pt x="5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0"/>
                    </a:lnTo>
                    <a:lnTo>
                      <a:pt x="51" y="2"/>
                    </a:lnTo>
                    <a:lnTo>
                      <a:pt x="79" y="5"/>
                    </a:lnTo>
                    <a:lnTo>
                      <a:pt x="108" y="10"/>
                    </a:lnTo>
                    <a:lnTo>
                      <a:pt x="136" y="16"/>
                    </a:lnTo>
                    <a:lnTo>
                      <a:pt x="163" y="23"/>
                    </a:lnTo>
                    <a:lnTo>
                      <a:pt x="189" y="30"/>
                    </a:lnTo>
                    <a:lnTo>
                      <a:pt x="213" y="38"/>
                    </a:lnTo>
                    <a:lnTo>
                      <a:pt x="213" y="38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157"/>
              <p:cNvSpPr>
                <a:spLocks noEditPoints="1"/>
              </p:cNvSpPr>
              <p:nvPr/>
            </p:nvSpPr>
            <p:spPr bwMode="auto">
              <a:xfrm>
                <a:off x="2006601" y="1498600"/>
                <a:ext cx="977900" cy="508000"/>
              </a:xfrm>
              <a:custGeom>
                <a:avLst/>
                <a:gdLst/>
                <a:ahLst/>
                <a:cxnLst>
                  <a:cxn ang="0">
                    <a:pos x="1827" y="149"/>
                  </a:cxn>
                  <a:cxn ang="0">
                    <a:pos x="1788" y="345"/>
                  </a:cxn>
                  <a:cxn ang="0">
                    <a:pos x="1540" y="520"/>
                  </a:cxn>
                  <a:cxn ang="0">
                    <a:pos x="1206" y="732"/>
                  </a:cxn>
                  <a:cxn ang="0">
                    <a:pos x="981" y="842"/>
                  </a:cxn>
                  <a:cxn ang="0">
                    <a:pos x="742" y="903"/>
                  </a:cxn>
                  <a:cxn ang="0">
                    <a:pos x="658" y="925"/>
                  </a:cxn>
                  <a:cxn ang="0">
                    <a:pos x="668" y="865"/>
                  </a:cxn>
                  <a:cxn ang="0">
                    <a:pos x="512" y="915"/>
                  </a:cxn>
                  <a:cxn ang="0">
                    <a:pos x="579" y="785"/>
                  </a:cxn>
                  <a:cxn ang="0">
                    <a:pos x="8" y="625"/>
                  </a:cxn>
                  <a:cxn ang="0">
                    <a:pos x="47" y="563"/>
                  </a:cxn>
                  <a:cxn ang="0">
                    <a:pos x="111" y="517"/>
                  </a:cxn>
                  <a:cxn ang="0">
                    <a:pos x="122" y="458"/>
                  </a:cxn>
                  <a:cxn ang="0">
                    <a:pos x="66" y="416"/>
                  </a:cxn>
                  <a:cxn ang="0">
                    <a:pos x="164" y="326"/>
                  </a:cxn>
                  <a:cxn ang="0">
                    <a:pos x="765" y="56"/>
                  </a:cxn>
                  <a:cxn ang="0">
                    <a:pos x="883" y="2"/>
                  </a:cxn>
                  <a:cxn ang="0">
                    <a:pos x="1399" y="59"/>
                  </a:cxn>
                  <a:cxn ang="0">
                    <a:pos x="1725" y="104"/>
                  </a:cxn>
                  <a:cxn ang="0">
                    <a:pos x="874" y="38"/>
                  </a:cxn>
                  <a:cxn ang="0">
                    <a:pos x="552" y="176"/>
                  </a:cxn>
                  <a:cxn ang="0">
                    <a:pos x="162" y="413"/>
                  </a:cxn>
                  <a:cxn ang="0">
                    <a:pos x="723" y="516"/>
                  </a:cxn>
                  <a:cxn ang="0">
                    <a:pos x="1046" y="624"/>
                  </a:cxn>
                  <a:cxn ang="0">
                    <a:pos x="984" y="785"/>
                  </a:cxn>
                  <a:cxn ang="0">
                    <a:pos x="759" y="779"/>
                  </a:cxn>
                  <a:cxn ang="0">
                    <a:pos x="959" y="813"/>
                  </a:cxn>
                  <a:cxn ang="0">
                    <a:pos x="1099" y="694"/>
                  </a:cxn>
                  <a:cxn ang="0">
                    <a:pos x="1010" y="520"/>
                  </a:cxn>
                  <a:cxn ang="0">
                    <a:pos x="670" y="464"/>
                  </a:cxn>
                  <a:cxn ang="0">
                    <a:pos x="901" y="478"/>
                  </a:cxn>
                  <a:cxn ang="0">
                    <a:pos x="1516" y="267"/>
                  </a:cxn>
                  <a:cxn ang="0">
                    <a:pos x="1105" y="757"/>
                  </a:cxn>
                  <a:cxn ang="0">
                    <a:pos x="1704" y="368"/>
                  </a:cxn>
                  <a:cxn ang="0">
                    <a:pos x="1813" y="198"/>
                  </a:cxn>
                  <a:cxn ang="0">
                    <a:pos x="1708" y="165"/>
                  </a:cxn>
                  <a:cxn ang="0">
                    <a:pos x="1356" y="393"/>
                  </a:cxn>
                  <a:cxn ang="0">
                    <a:pos x="1100" y="530"/>
                  </a:cxn>
                  <a:cxn ang="0">
                    <a:pos x="1117" y="734"/>
                  </a:cxn>
                  <a:cxn ang="0">
                    <a:pos x="432" y="526"/>
                  </a:cxn>
                  <a:cxn ang="0">
                    <a:pos x="149" y="528"/>
                  </a:cxn>
                  <a:cxn ang="0">
                    <a:pos x="343" y="565"/>
                  </a:cxn>
                  <a:cxn ang="0">
                    <a:pos x="126" y="562"/>
                  </a:cxn>
                  <a:cxn ang="0">
                    <a:pos x="591" y="676"/>
                  </a:cxn>
                  <a:cxn ang="0">
                    <a:pos x="536" y="588"/>
                  </a:cxn>
                  <a:cxn ang="0">
                    <a:pos x="727" y="599"/>
                  </a:cxn>
                  <a:cxn ang="0">
                    <a:pos x="910" y="632"/>
                  </a:cxn>
                  <a:cxn ang="0">
                    <a:pos x="796" y="683"/>
                  </a:cxn>
                  <a:cxn ang="0">
                    <a:pos x="914" y="760"/>
                  </a:cxn>
                  <a:cxn ang="0">
                    <a:pos x="941" y="715"/>
                  </a:cxn>
                  <a:cxn ang="0">
                    <a:pos x="1030" y="685"/>
                  </a:cxn>
                  <a:cxn ang="0">
                    <a:pos x="1027" y="660"/>
                  </a:cxn>
                  <a:cxn ang="0">
                    <a:pos x="505" y="488"/>
                  </a:cxn>
                  <a:cxn ang="0">
                    <a:pos x="146" y="481"/>
                  </a:cxn>
                  <a:cxn ang="0">
                    <a:pos x="41" y="595"/>
                  </a:cxn>
                  <a:cxn ang="0">
                    <a:pos x="557" y="695"/>
                  </a:cxn>
                  <a:cxn ang="0">
                    <a:pos x="621" y="740"/>
                  </a:cxn>
                  <a:cxn ang="0">
                    <a:pos x="564" y="873"/>
                  </a:cxn>
                  <a:cxn ang="0">
                    <a:pos x="650" y="811"/>
                  </a:cxn>
                  <a:cxn ang="0">
                    <a:pos x="697" y="911"/>
                  </a:cxn>
                  <a:cxn ang="0">
                    <a:pos x="732" y="728"/>
                  </a:cxn>
                  <a:cxn ang="0">
                    <a:pos x="694" y="614"/>
                  </a:cxn>
                </a:cxnLst>
                <a:rect l="0" t="0" r="r" b="b"/>
                <a:pathLst>
                  <a:path w="1850" h="958">
                    <a:moveTo>
                      <a:pt x="1726" y="111"/>
                    </a:moveTo>
                    <a:lnTo>
                      <a:pt x="1726" y="111"/>
                    </a:lnTo>
                    <a:lnTo>
                      <a:pt x="1733" y="106"/>
                    </a:lnTo>
                    <a:lnTo>
                      <a:pt x="1739" y="103"/>
                    </a:lnTo>
                    <a:lnTo>
                      <a:pt x="1746" y="100"/>
                    </a:lnTo>
                    <a:lnTo>
                      <a:pt x="1752" y="98"/>
                    </a:lnTo>
                    <a:lnTo>
                      <a:pt x="1758" y="96"/>
                    </a:lnTo>
                    <a:lnTo>
                      <a:pt x="1765" y="98"/>
                    </a:lnTo>
                    <a:lnTo>
                      <a:pt x="1771" y="98"/>
                    </a:lnTo>
                    <a:lnTo>
                      <a:pt x="1777" y="100"/>
                    </a:lnTo>
                    <a:lnTo>
                      <a:pt x="1783" y="102"/>
                    </a:lnTo>
                    <a:lnTo>
                      <a:pt x="1788" y="105"/>
                    </a:lnTo>
                    <a:lnTo>
                      <a:pt x="1799" y="114"/>
                    </a:lnTo>
                    <a:lnTo>
                      <a:pt x="1810" y="123"/>
                    </a:lnTo>
                    <a:lnTo>
                      <a:pt x="1818" y="135"/>
                    </a:lnTo>
                    <a:lnTo>
                      <a:pt x="1827" y="149"/>
                    </a:lnTo>
                    <a:lnTo>
                      <a:pt x="1834" y="163"/>
                    </a:lnTo>
                    <a:lnTo>
                      <a:pt x="1840" y="178"/>
                    </a:lnTo>
                    <a:lnTo>
                      <a:pt x="1845" y="194"/>
                    </a:lnTo>
                    <a:lnTo>
                      <a:pt x="1848" y="209"/>
                    </a:lnTo>
                    <a:lnTo>
                      <a:pt x="1849" y="223"/>
                    </a:lnTo>
                    <a:lnTo>
                      <a:pt x="1850" y="237"/>
                    </a:lnTo>
                    <a:lnTo>
                      <a:pt x="1848" y="250"/>
                    </a:lnTo>
                    <a:lnTo>
                      <a:pt x="1848" y="250"/>
                    </a:lnTo>
                    <a:lnTo>
                      <a:pt x="1847" y="255"/>
                    </a:lnTo>
                    <a:lnTo>
                      <a:pt x="1845" y="260"/>
                    </a:lnTo>
                    <a:lnTo>
                      <a:pt x="1839" y="272"/>
                    </a:lnTo>
                    <a:lnTo>
                      <a:pt x="1824" y="296"/>
                    </a:lnTo>
                    <a:lnTo>
                      <a:pt x="1824" y="296"/>
                    </a:lnTo>
                    <a:lnTo>
                      <a:pt x="1809" y="319"/>
                    </a:lnTo>
                    <a:lnTo>
                      <a:pt x="1795" y="337"/>
                    </a:lnTo>
                    <a:lnTo>
                      <a:pt x="1788" y="345"/>
                    </a:lnTo>
                    <a:lnTo>
                      <a:pt x="1780" y="352"/>
                    </a:lnTo>
                    <a:lnTo>
                      <a:pt x="1771" y="360"/>
                    </a:lnTo>
                    <a:lnTo>
                      <a:pt x="1761" y="368"/>
                    </a:lnTo>
                    <a:lnTo>
                      <a:pt x="1761" y="368"/>
                    </a:lnTo>
                    <a:lnTo>
                      <a:pt x="1746" y="379"/>
                    </a:lnTo>
                    <a:lnTo>
                      <a:pt x="1728" y="389"/>
                    </a:lnTo>
                    <a:lnTo>
                      <a:pt x="1692" y="409"/>
                    </a:lnTo>
                    <a:lnTo>
                      <a:pt x="1658" y="429"/>
                    </a:lnTo>
                    <a:lnTo>
                      <a:pt x="1643" y="440"/>
                    </a:lnTo>
                    <a:lnTo>
                      <a:pt x="1629" y="450"/>
                    </a:lnTo>
                    <a:lnTo>
                      <a:pt x="1629" y="450"/>
                    </a:lnTo>
                    <a:lnTo>
                      <a:pt x="1613" y="466"/>
                    </a:lnTo>
                    <a:lnTo>
                      <a:pt x="1596" y="480"/>
                    </a:lnTo>
                    <a:lnTo>
                      <a:pt x="1577" y="494"/>
                    </a:lnTo>
                    <a:lnTo>
                      <a:pt x="1559" y="508"/>
                    </a:lnTo>
                    <a:lnTo>
                      <a:pt x="1540" y="520"/>
                    </a:lnTo>
                    <a:lnTo>
                      <a:pt x="1520" y="532"/>
                    </a:lnTo>
                    <a:lnTo>
                      <a:pt x="1480" y="556"/>
                    </a:lnTo>
                    <a:lnTo>
                      <a:pt x="1439" y="579"/>
                    </a:lnTo>
                    <a:lnTo>
                      <a:pt x="1400" y="604"/>
                    </a:lnTo>
                    <a:lnTo>
                      <a:pt x="1379" y="616"/>
                    </a:lnTo>
                    <a:lnTo>
                      <a:pt x="1361" y="629"/>
                    </a:lnTo>
                    <a:lnTo>
                      <a:pt x="1342" y="643"/>
                    </a:lnTo>
                    <a:lnTo>
                      <a:pt x="1325" y="656"/>
                    </a:lnTo>
                    <a:lnTo>
                      <a:pt x="1325" y="656"/>
                    </a:lnTo>
                    <a:lnTo>
                      <a:pt x="1307" y="663"/>
                    </a:lnTo>
                    <a:lnTo>
                      <a:pt x="1289" y="670"/>
                    </a:lnTo>
                    <a:lnTo>
                      <a:pt x="1274" y="679"/>
                    </a:lnTo>
                    <a:lnTo>
                      <a:pt x="1259" y="689"/>
                    </a:lnTo>
                    <a:lnTo>
                      <a:pt x="1246" y="699"/>
                    </a:lnTo>
                    <a:lnTo>
                      <a:pt x="1232" y="710"/>
                    </a:lnTo>
                    <a:lnTo>
                      <a:pt x="1206" y="732"/>
                    </a:lnTo>
                    <a:lnTo>
                      <a:pt x="1206" y="732"/>
                    </a:lnTo>
                    <a:lnTo>
                      <a:pt x="1187" y="740"/>
                    </a:lnTo>
                    <a:lnTo>
                      <a:pt x="1170" y="749"/>
                    </a:lnTo>
                    <a:lnTo>
                      <a:pt x="1152" y="758"/>
                    </a:lnTo>
                    <a:lnTo>
                      <a:pt x="1137" y="769"/>
                    </a:lnTo>
                    <a:lnTo>
                      <a:pt x="1121" y="780"/>
                    </a:lnTo>
                    <a:lnTo>
                      <a:pt x="1107" y="791"/>
                    </a:lnTo>
                    <a:lnTo>
                      <a:pt x="1094" y="803"/>
                    </a:lnTo>
                    <a:lnTo>
                      <a:pt x="1080" y="817"/>
                    </a:lnTo>
                    <a:lnTo>
                      <a:pt x="1080" y="817"/>
                    </a:lnTo>
                    <a:lnTo>
                      <a:pt x="1056" y="826"/>
                    </a:lnTo>
                    <a:lnTo>
                      <a:pt x="1044" y="831"/>
                    </a:lnTo>
                    <a:lnTo>
                      <a:pt x="1030" y="834"/>
                    </a:lnTo>
                    <a:lnTo>
                      <a:pt x="1015" y="839"/>
                    </a:lnTo>
                    <a:lnTo>
                      <a:pt x="999" y="841"/>
                    </a:lnTo>
                    <a:lnTo>
                      <a:pt x="981" y="842"/>
                    </a:lnTo>
                    <a:lnTo>
                      <a:pt x="961" y="842"/>
                    </a:lnTo>
                    <a:lnTo>
                      <a:pt x="961" y="842"/>
                    </a:lnTo>
                    <a:lnTo>
                      <a:pt x="907" y="839"/>
                    </a:lnTo>
                    <a:lnTo>
                      <a:pt x="856" y="834"/>
                    </a:lnTo>
                    <a:lnTo>
                      <a:pt x="808" y="828"/>
                    </a:lnTo>
                    <a:lnTo>
                      <a:pt x="786" y="825"/>
                    </a:lnTo>
                    <a:lnTo>
                      <a:pt x="767" y="820"/>
                    </a:lnTo>
                    <a:lnTo>
                      <a:pt x="767" y="820"/>
                    </a:lnTo>
                    <a:lnTo>
                      <a:pt x="767" y="830"/>
                    </a:lnTo>
                    <a:lnTo>
                      <a:pt x="767" y="839"/>
                    </a:lnTo>
                    <a:lnTo>
                      <a:pt x="767" y="848"/>
                    </a:lnTo>
                    <a:lnTo>
                      <a:pt x="765" y="857"/>
                    </a:lnTo>
                    <a:lnTo>
                      <a:pt x="763" y="865"/>
                    </a:lnTo>
                    <a:lnTo>
                      <a:pt x="759" y="873"/>
                    </a:lnTo>
                    <a:lnTo>
                      <a:pt x="752" y="889"/>
                    </a:lnTo>
                    <a:lnTo>
                      <a:pt x="742" y="903"/>
                    </a:lnTo>
                    <a:lnTo>
                      <a:pt x="732" y="916"/>
                    </a:lnTo>
                    <a:lnTo>
                      <a:pt x="720" y="928"/>
                    </a:lnTo>
                    <a:lnTo>
                      <a:pt x="707" y="939"/>
                    </a:lnTo>
                    <a:lnTo>
                      <a:pt x="707" y="939"/>
                    </a:lnTo>
                    <a:lnTo>
                      <a:pt x="694" y="949"/>
                    </a:lnTo>
                    <a:lnTo>
                      <a:pt x="688" y="952"/>
                    </a:lnTo>
                    <a:lnTo>
                      <a:pt x="681" y="956"/>
                    </a:lnTo>
                    <a:lnTo>
                      <a:pt x="675" y="958"/>
                    </a:lnTo>
                    <a:lnTo>
                      <a:pt x="668" y="958"/>
                    </a:lnTo>
                    <a:lnTo>
                      <a:pt x="662" y="958"/>
                    </a:lnTo>
                    <a:lnTo>
                      <a:pt x="657" y="955"/>
                    </a:lnTo>
                    <a:lnTo>
                      <a:pt x="657" y="955"/>
                    </a:lnTo>
                    <a:lnTo>
                      <a:pt x="655" y="947"/>
                    </a:lnTo>
                    <a:lnTo>
                      <a:pt x="655" y="939"/>
                    </a:lnTo>
                    <a:lnTo>
                      <a:pt x="656" y="932"/>
                    </a:lnTo>
                    <a:lnTo>
                      <a:pt x="658" y="925"/>
                    </a:lnTo>
                    <a:lnTo>
                      <a:pt x="660" y="919"/>
                    </a:lnTo>
                    <a:lnTo>
                      <a:pt x="663" y="912"/>
                    </a:lnTo>
                    <a:lnTo>
                      <a:pt x="670" y="901"/>
                    </a:lnTo>
                    <a:lnTo>
                      <a:pt x="676" y="889"/>
                    </a:lnTo>
                    <a:lnTo>
                      <a:pt x="679" y="882"/>
                    </a:lnTo>
                    <a:lnTo>
                      <a:pt x="680" y="876"/>
                    </a:lnTo>
                    <a:lnTo>
                      <a:pt x="681" y="868"/>
                    </a:lnTo>
                    <a:lnTo>
                      <a:pt x="681" y="861"/>
                    </a:lnTo>
                    <a:lnTo>
                      <a:pt x="679" y="853"/>
                    </a:lnTo>
                    <a:lnTo>
                      <a:pt x="676" y="845"/>
                    </a:lnTo>
                    <a:lnTo>
                      <a:pt x="676" y="845"/>
                    </a:lnTo>
                    <a:lnTo>
                      <a:pt x="674" y="847"/>
                    </a:lnTo>
                    <a:lnTo>
                      <a:pt x="673" y="850"/>
                    </a:lnTo>
                    <a:lnTo>
                      <a:pt x="671" y="856"/>
                    </a:lnTo>
                    <a:lnTo>
                      <a:pt x="670" y="862"/>
                    </a:lnTo>
                    <a:lnTo>
                      <a:pt x="668" y="865"/>
                    </a:lnTo>
                    <a:lnTo>
                      <a:pt x="666" y="867"/>
                    </a:lnTo>
                    <a:lnTo>
                      <a:pt x="666" y="867"/>
                    </a:lnTo>
                    <a:lnTo>
                      <a:pt x="663" y="872"/>
                    </a:lnTo>
                    <a:lnTo>
                      <a:pt x="659" y="876"/>
                    </a:lnTo>
                    <a:lnTo>
                      <a:pt x="648" y="885"/>
                    </a:lnTo>
                    <a:lnTo>
                      <a:pt x="634" y="893"/>
                    </a:lnTo>
                    <a:lnTo>
                      <a:pt x="619" y="900"/>
                    </a:lnTo>
                    <a:lnTo>
                      <a:pt x="602" y="906"/>
                    </a:lnTo>
                    <a:lnTo>
                      <a:pt x="585" y="911"/>
                    </a:lnTo>
                    <a:lnTo>
                      <a:pt x="568" y="916"/>
                    </a:lnTo>
                    <a:lnTo>
                      <a:pt x="552" y="918"/>
                    </a:lnTo>
                    <a:lnTo>
                      <a:pt x="537" y="919"/>
                    </a:lnTo>
                    <a:lnTo>
                      <a:pt x="525" y="919"/>
                    </a:lnTo>
                    <a:lnTo>
                      <a:pt x="520" y="918"/>
                    </a:lnTo>
                    <a:lnTo>
                      <a:pt x="515" y="916"/>
                    </a:lnTo>
                    <a:lnTo>
                      <a:pt x="512" y="915"/>
                    </a:lnTo>
                    <a:lnTo>
                      <a:pt x="509" y="911"/>
                    </a:lnTo>
                    <a:lnTo>
                      <a:pt x="508" y="908"/>
                    </a:lnTo>
                    <a:lnTo>
                      <a:pt x="508" y="905"/>
                    </a:lnTo>
                    <a:lnTo>
                      <a:pt x="509" y="901"/>
                    </a:lnTo>
                    <a:lnTo>
                      <a:pt x="512" y="895"/>
                    </a:lnTo>
                    <a:lnTo>
                      <a:pt x="515" y="890"/>
                    </a:lnTo>
                    <a:lnTo>
                      <a:pt x="522" y="885"/>
                    </a:lnTo>
                    <a:lnTo>
                      <a:pt x="538" y="871"/>
                    </a:lnTo>
                    <a:lnTo>
                      <a:pt x="538" y="871"/>
                    </a:lnTo>
                    <a:lnTo>
                      <a:pt x="542" y="856"/>
                    </a:lnTo>
                    <a:lnTo>
                      <a:pt x="547" y="843"/>
                    </a:lnTo>
                    <a:lnTo>
                      <a:pt x="554" y="831"/>
                    </a:lnTo>
                    <a:lnTo>
                      <a:pt x="561" y="819"/>
                    </a:lnTo>
                    <a:lnTo>
                      <a:pt x="568" y="809"/>
                    </a:lnTo>
                    <a:lnTo>
                      <a:pt x="574" y="797"/>
                    </a:lnTo>
                    <a:lnTo>
                      <a:pt x="579" y="785"/>
                    </a:lnTo>
                    <a:lnTo>
                      <a:pt x="582" y="773"/>
                    </a:lnTo>
                    <a:lnTo>
                      <a:pt x="582" y="773"/>
                    </a:lnTo>
                    <a:lnTo>
                      <a:pt x="576" y="769"/>
                    </a:lnTo>
                    <a:lnTo>
                      <a:pt x="571" y="766"/>
                    </a:lnTo>
                    <a:lnTo>
                      <a:pt x="558" y="760"/>
                    </a:lnTo>
                    <a:lnTo>
                      <a:pt x="545" y="755"/>
                    </a:lnTo>
                    <a:lnTo>
                      <a:pt x="539" y="752"/>
                    </a:lnTo>
                    <a:lnTo>
                      <a:pt x="535" y="747"/>
                    </a:lnTo>
                    <a:lnTo>
                      <a:pt x="535" y="747"/>
                    </a:lnTo>
                    <a:lnTo>
                      <a:pt x="467" y="732"/>
                    </a:lnTo>
                    <a:lnTo>
                      <a:pt x="401" y="718"/>
                    </a:lnTo>
                    <a:lnTo>
                      <a:pt x="268" y="690"/>
                    </a:lnTo>
                    <a:lnTo>
                      <a:pt x="203" y="675"/>
                    </a:lnTo>
                    <a:lnTo>
                      <a:pt x="137" y="660"/>
                    </a:lnTo>
                    <a:lnTo>
                      <a:pt x="72" y="644"/>
                    </a:lnTo>
                    <a:lnTo>
                      <a:pt x="8" y="625"/>
                    </a:lnTo>
                    <a:lnTo>
                      <a:pt x="8" y="625"/>
                    </a:lnTo>
                    <a:lnTo>
                      <a:pt x="7" y="622"/>
                    </a:lnTo>
                    <a:lnTo>
                      <a:pt x="6" y="619"/>
                    </a:lnTo>
                    <a:lnTo>
                      <a:pt x="4" y="617"/>
                    </a:lnTo>
                    <a:lnTo>
                      <a:pt x="1" y="616"/>
                    </a:lnTo>
                    <a:lnTo>
                      <a:pt x="1" y="616"/>
                    </a:lnTo>
                    <a:lnTo>
                      <a:pt x="0" y="609"/>
                    </a:lnTo>
                    <a:lnTo>
                      <a:pt x="0" y="604"/>
                    </a:lnTo>
                    <a:lnTo>
                      <a:pt x="2" y="595"/>
                    </a:lnTo>
                    <a:lnTo>
                      <a:pt x="6" y="588"/>
                    </a:lnTo>
                    <a:lnTo>
                      <a:pt x="7" y="584"/>
                    </a:lnTo>
                    <a:lnTo>
                      <a:pt x="8" y="578"/>
                    </a:lnTo>
                    <a:lnTo>
                      <a:pt x="8" y="578"/>
                    </a:lnTo>
                    <a:lnTo>
                      <a:pt x="27" y="570"/>
                    </a:lnTo>
                    <a:lnTo>
                      <a:pt x="38" y="567"/>
                    </a:lnTo>
                    <a:lnTo>
                      <a:pt x="47" y="563"/>
                    </a:lnTo>
                    <a:lnTo>
                      <a:pt x="58" y="562"/>
                    </a:lnTo>
                    <a:lnTo>
                      <a:pt x="70" y="562"/>
                    </a:lnTo>
                    <a:lnTo>
                      <a:pt x="82" y="563"/>
                    </a:lnTo>
                    <a:lnTo>
                      <a:pt x="96" y="565"/>
                    </a:lnTo>
                    <a:lnTo>
                      <a:pt x="96" y="565"/>
                    </a:lnTo>
                    <a:lnTo>
                      <a:pt x="96" y="561"/>
                    </a:lnTo>
                    <a:lnTo>
                      <a:pt x="98" y="555"/>
                    </a:lnTo>
                    <a:lnTo>
                      <a:pt x="100" y="548"/>
                    </a:lnTo>
                    <a:lnTo>
                      <a:pt x="103" y="542"/>
                    </a:lnTo>
                    <a:lnTo>
                      <a:pt x="106" y="537"/>
                    </a:lnTo>
                    <a:lnTo>
                      <a:pt x="111" y="530"/>
                    </a:lnTo>
                    <a:lnTo>
                      <a:pt x="115" y="526"/>
                    </a:lnTo>
                    <a:lnTo>
                      <a:pt x="120" y="522"/>
                    </a:lnTo>
                    <a:lnTo>
                      <a:pt x="120" y="522"/>
                    </a:lnTo>
                    <a:lnTo>
                      <a:pt x="115" y="520"/>
                    </a:lnTo>
                    <a:lnTo>
                      <a:pt x="111" y="517"/>
                    </a:lnTo>
                    <a:lnTo>
                      <a:pt x="106" y="514"/>
                    </a:lnTo>
                    <a:lnTo>
                      <a:pt x="104" y="511"/>
                    </a:lnTo>
                    <a:lnTo>
                      <a:pt x="102" y="507"/>
                    </a:lnTo>
                    <a:lnTo>
                      <a:pt x="101" y="501"/>
                    </a:lnTo>
                    <a:lnTo>
                      <a:pt x="100" y="497"/>
                    </a:lnTo>
                    <a:lnTo>
                      <a:pt x="100" y="492"/>
                    </a:lnTo>
                    <a:lnTo>
                      <a:pt x="101" y="487"/>
                    </a:lnTo>
                    <a:lnTo>
                      <a:pt x="102" y="482"/>
                    </a:lnTo>
                    <a:lnTo>
                      <a:pt x="104" y="478"/>
                    </a:lnTo>
                    <a:lnTo>
                      <a:pt x="107" y="473"/>
                    </a:lnTo>
                    <a:lnTo>
                      <a:pt x="111" y="470"/>
                    </a:lnTo>
                    <a:lnTo>
                      <a:pt x="115" y="467"/>
                    </a:lnTo>
                    <a:lnTo>
                      <a:pt x="119" y="464"/>
                    </a:lnTo>
                    <a:lnTo>
                      <a:pt x="123" y="463"/>
                    </a:lnTo>
                    <a:lnTo>
                      <a:pt x="123" y="463"/>
                    </a:lnTo>
                    <a:lnTo>
                      <a:pt x="122" y="458"/>
                    </a:lnTo>
                    <a:lnTo>
                      <a:pt x="120" y="456"/>
                    </a:lnTo>
                    <a:lnTo>
                      <a:pt x="116" y="454"/>
                    </a:lnTo>
                    <a:lnTo>
                      <a:pt x="113" y="453"/>
                    </a:lnTo>
                    <a:lnTo>
                      <a:pt x="104" y="451"/>
                    </a:lnTo>
                    <a:lnTo>
                      <a:pt x="101" y="450"/>
                    </a:lnTo>
                    <a:lnTo>
                      <a:pt x="99" y="447"/>
                    </a:lnTo>
                    <a:lnTo>
                      <a:pt x="99" y="447"/>
                    </a:lnTo>
                    <a:lnTo>
                      <a:pt x="97" y="440"/>
                    </a:lnTo>
                    <a:lnTo>
                      <a:pt x="97" y="435"/>
                    </a:lnTo>
                    <a:lnTo>
                      <a:pt x="98" y="429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92" y="422"/>
                    </a:lnTo>
                    <a:lnTo>
                      <a:pt x="83" y="420"/>
                    </a:lnTo>
                    <a:lnTo>
                      <a:pt x="74" y="418"/>
                    </a:lnTo>
                    <a:lnTo>
                      <a:pt x="66" y="416"/>
                    </a:lnTo>
                    <a:lnTo>
                      <a:pt x="58" y="412"/>
                    </a:lnTo>
                    <a:lnTo>
                      <a:pt x="55" y="410"/>
                    </a:lnTo>
                    <a:lnTo>
                      <a:pt x="53" y="407"/>
                    </a:lnTo>
                    <a:lnTo>
                      <a:pt x="51" y="404"/>
                    </a:lnTo>
                    <a:lnTo>
                      <a:pt x="50" y="400"/>
                    </a:lnTo>
                    <a:lnTo>
                      <a:pt x="49" y="395"/>
                    </a:lnTo>
                    <a:lnTo>
                      <a:pt x="49" y="390"/>
                    </a:lnTo>
                    <a:lnTo>
                      <a:pt x="49" y="390"/>
                    </a:lnTo>
                    <a:lnTo>
                      <a:pt x="50" y="383"/>
                    </a:lnTo>
                    <a:lnTo>
                      <a:pt x="53" y="378"/>
                    </a:lnTo>
                    <a:lnTo>
                      <a:pt x="56" y="375"/>
                    </a:lnTo>
                    <a:lnTo>
                      <a:pt x="61" y="372"/>
                    </a:lnTo>
                    <a:lnTo>
                      <a:pt x="73" y="367"/>
                    </a:lnTo>
                    <a:lnTo>
                      <a:pt x="86" y="362"/>
                    </a:lnTo>
                    <a:lnTo>
                      <a:pt x="86" y="362"/>
                    </a:lnTo>
                    <a:lnTo>
                      <a:pt x="164" y="326"/>
                    </a:lnTo>
                    <a:lnTo>
                      <a:pt x="247" y="288"/>
                    </a:lnTo>
                    <a:lnTo>
                      <a:pt x="418" y="211"/>
                    </a:lnTo>
                    <a:lnTo>
                      <a:pt x="418" y="211"/>
                    </a:lnTo>
                    <a:lnTo>
                      <a:pt x="470" y="188"/>
                    </a:lnTo>
                    <a:lnTo>
                      <a:pt x="521" y="164"/>
                    </a:lnTo>
                    <a:lnTo>
                      <a:pt x="571" y="140"/>
                    </a:lnTo>
                    <a:lnTo>
                      <a:pt x="622" y="118"/>
                    </a:lnTo>
                    <a:lnTo>
                      <a:pt x="622" y="118"/>
                    </a:lnTo>
                    <a:lnTo>
                      <a:pt x="653" y="105"/>
                    </a:lnTo>
                    <a:lnTo>
                      <a:pt x="670" y="99"/>
                    </a:lnTo>
                    <a:lnTo>
                      <a:pt x="685" y="92"/>
                    </a:lnTo>
                    <a:lnTo>
                      <a:pt x="685" y="92"/>
                    </a:lnTo>
                    <a:lnTo>
                      <a:pt x="707" y="82"/>
                    </a:lnTo>
                    <a:lnTo>
                      <a:pt x="729" y="70"/>
                    </a:lnTo>
                    <a:lnTo>
                      <a:pt x="752" y="60"/>
                    </a:lnTo>
                    <a:lnTo>
                      <a:pt x="765" y="56"/>
                    </a:lnTo>
                    <a:lnTo>
                      <a:pt x="779" y="52"/>
                    </a:lnTo>
                    <a:lnTo>
                      <a:pt x="779" y="52"/>
                    </a:lnTo>
                    <a:lnTo>
                      <a:pt x="785" y="45"/>
                    </a:lnTo>
                    <a:lnTo>
                      <a:pt x="792" y="39"/>
                    </a:lnTo>
                    <a:lnTo>
                      <a:pt x="792" y="39"/>
                    </a:lnTo>
                    <a:lnTo>
                      <a:pt x="801" y="39"/>
                    </a:lnTo>
                    <a:lnTo>
                      <a:pt x="809" y="37"/>
                    </a:lnTo>
                    <a:lnTo>
                      <a:pt x="816" y="32"/>
                    </a:lnTo>
                    <a:lnTo>
                      <a:pt x="823" y="28"/>
                    </a:lnTo>
                    <a:lnTo>
                      <a:pt x="837" y="19"/>
                    </a:lnTo>
                    <a:lnTo>
                      <a:pt x="844" y="15"/>
                    </a:lnTo>
                    <a:lnTo>
                      <a:pt x="852" y="11"/>
                    </a:lnTo>
                    <a:lnTo>
                      <a:pt x="852" y="11"/>
                    </a:lnTo>
                    <a:lnTo>
                      <a:pt x="861" y="8"/>
                    </a:lnTo>
                    <a:lnTo>
                      <a:pt x="872" y="4"/>
                    </a:lnTo>
                    <a:lnTo>
                      <a:pt x="883" y="2"/>
                    </a:lnTo>
                    <a:lnTo>
                      <a:pt x="894" y="1"/>
                    </a:lnTo>
                    <a:lnTo>
                      <a:pt x="918" y="0"/>
                    </a:lnTo>
                    <a:lnTo>
                      <a:pt x="944" y="0"/>
                    </a:lnTo>
                    <a:lnTo>
                      <a:pt x="969" y="2"/>
                    </a:lnTo>
                    <a:lnTo>
                      <a:pt x="994" y="5"/>
                    </a:lnTo>
                    <a:lnTo>
                      <a:pt x="1042" y="11"/>
                    </a:lnTo>
                    <a:lnTo>
                      <a:pt x="1042" y="11"/>
                    </a:lnTo>
                    <a:lnTo>
                      <a:pt x="1083" y="15"/>
                    </a:lnTo>
                    <a:lnTo>
                      <a:pt x="1123" y="20"/>
                    </a:lnTo>
                    <a:lnTo>
                      <a:pt x="1205" y="34"/>
                    </a:lnTo>
                    <a:lnTo>
                      <a:pt x="1287" y="47"/>
                    </a:lnTo>
                    <a:lnTo>
                      <a:pt x="1328" y="53"/>
                    </a:lnTo>
                    <a:lnTo>
                      <a:pt x="1369" y="58"/>
                    </a:lnTo>
                    <a:lnTo>
                      <a:pt x="1369" y="58"/>
                    </a:lnTo>
                    <a:lnTo>
                      <a:pt x="1384" y="59"/>
                    </a:lnTo>
                    <a:lnTo>
                      <a:pt x="1399" y="59"/>
                    </a:lnTo>
                    <a:lnTo>
                      <a:pt x="1428" y="59"/>
                    </a:lnTo>
                    <a:lnTo>
                      <a:pt x="1456" y="59"/>
                    </a:lnTo>
                    <a:lnTo>
                      <a:pt x="1470" y="60"/>
                    </a:lnTo>
                    <a:lnTo>
                      <a:pt x="1484" y="61"/>
                    </a:lnTo>
                    <a:lnTo>
                      <a:pt x="1484" y="61"/>
                    </a:lnTo>
                    <a:lnTo>
                      <a:pt x="1516" y="65"/>
                    </a:lnTo>
                    <a:lnTo>
                      <a:pt x="1547" y="71"/>
                    </a:lnTo>
                    <a:lnTo>
                      <a:pt x="1610" y="84"/>
                    </a:lnTo>
                    <a:lnTo>
                      <a:pt x="1638" y="90"/>
                    </a:lnTo>
                    <a:lnTo>
                      <a:pt x="1667" y="95"/>
                    </a:lnTo>
                    <a:lnTo>
                      <a:pt x="1694" y="100"/>
                    </a:lnTo>
                    <a:lnTo>
                      <a:pt x="1720" y="102"/>
                    </a:lnTo>
                    <a:lnTo>
                      <a:pt x="1720" y="102"/>
                    </a:lnTo>
                    <a:lnTo>
                      <a:pt x="1722" y="102"/>
                    </a:lnTo>
                    <a:lnTo>
                      <a:pt x="1724" y="102"/>
                    </a:lnTo>
                    <a:lnTo>
                      <a:pt x="1725" y="104"/>
                    </a:lnTo>
                    <a:lnTo>
                      <a:pt x="1726" y="107"/>
                    </a:lnTo>
                    <a:lnTo>
                      <a:pt x="1726" y="111"/>
                    </a:lnTo>
                    <a:lnTo>
                      <a:pt x="1726" y="111"/>
                    </a:lnTo>
                    <a:close/>
                    <a:moveTo>
                      <a:pt x="1130" y="58"/>
                    </a:moveTo>
                    <a:lnTo>
                      <a:pt x="1130" y="58"/>
                    </a:lnTo>
                    <a:lnTo>
                      <a:pt x="1105" y="55"/>
                    </a:lnTo>
                    <a:lnTo>
                      <a:pt x="1080" y="52"/>
                    </a:lnTo>
                    <a:lnTo>
                      <a:pt x="1030" y="44"/>
                    </a:lnTo>
                    <a:lnTo>
                      <a:pt x="981" y="35"/>
                    </a:lnTo>
                    <a:lnTo>
                      <a:pt x="956" y="32"/>
                    </a:lnTo>
                    <a:lnTo>
                      <a:pt x="933" y="30"/>
                    </a:lnTo>
                    <a:lnTo>
                      <a:pt x="933" y="30"/>
                    </a:lnTo>
                    <a:lnTo>
                      <a:pt x="918" y="29"/>
                    </a:lnTo>
                    <a:lnTo>
                      <a:pt x="903" y="30"/>
                    </a:lnTo>
                    <a:lnTo>
                      <a:pt x="888" y="33"/>
                    </a:lnTo>
                    <a:lnTo>
                      <a:pt x="874" y="38"/>
                    </a:lnTo>
                    <a:lnTo>
                      <a:pt x="860" y="42"/>
                    </a:lnTo>
                    <a:lnTo>
                      <a:pt x="847" y="47"/>
                    </a:lnTo>
                    <a:lnTo>
                      <a:pt x="823" y="58"/>
                    </a:lnTo>
                    <a:lnTo>
                      <a:pt x="823" y="58"/>
                    </a:lnTo>
                    <a:lnTo>
                      <a:pt x="765" y="84"/>
                    </a:lnTo>
                    <a:lnTo>
                      <a:pt x="707" y="111"/>
                    </a:lnTo>
                    <a:lnTo>
                      <a:pt x="707" y="111"/>
                    </a:lnTo>
                    <a:lnTo>
                      <a:pt x="690" y="119"/>
                    </a:lnTo>
                    <a:lnTo>
                      <a:pt x="673" y="125"/>
                    </a:lnTo>
                    <a:lnTo>
                      <a:pt x="638" y="138"/>
                    </a:lnTo>
                    <a:lnTo>
                      <a:pt x="603" y="150"/>
                    </a:lnTo>
                    <a:lnTo>
                      <a:pt x="586" y="158"/>
                    </a:lnTo>
                    <a:lnTo>
                      <a:pt x="569" y="164"/>
                    </a:lnTo>
                    <a:lnTo>
                      <a:pt x="569" y="164"/>
                    </a:lnTo>
                    <a:lnTo>
                      <a:pt x="560" y="169"/>
                    </a:lnTo>
                    <a:lnTo>
                      <a:pt x="552" y="176"/>
                    </a:lnTo>
                    <a:lnTo>
                      <a:pt x="543" y="181"/>
                    </a:lnTo>
                    <a:lnTo>
                      <a:pt x="535" y="186"/>
                    </a:lnTo>
                    <a:lnTo>
                      <a:pt x="535" y="186"/>
                    </a:lnTo>
                    <a:lnTo>
                      <a:pt x="476" y="212"/>
                    </a:lnTo>
                    <a:lnTo>
                      <a:pt x="418" y="238"/>
                    </a:lnTo>
                    <a:lnTo>
                      <a:pt x="299" y="287"/>
                    </a:lnTo>
                    <a:lnTo>
                      <a:pt x="241" y="313"/>
                    </a:lnTo>
                    <a:lnTo>
                      <a:pt x="182" y="338"/>
                    </a:lnTo>
                    <a:lnTo>
                      <a:pt x="126" y="366"/>
                    </a:lnTo>
                    <a:lnTo>
                      <a:pt x="98" y="381"/>
                    </a:lnTo>
                    <a:lnTo>
                      <a:pt x="70" y="396"/>
                    </a:lnTo>
                    <a:lnTo>
                      <a:pt x="70" y="396"/>
                    </a:lnTo>
                    <a:lnTo>
                      <a:pt x="93" y="403"/>
                    </a:lnTo>
                    <a:lnTo>
                      <a:pt x="116" y="407"/>
                    </a:lnTo>
                    <a:lnTo>
                      <a:pt x="140" y="411"/>
                    </a:lnTo>
                    <a:lnTo>
                      <a:pt x="162" y="413"/>
                    </a:lnTo>
                    <a:lnTo>
                      <a:pt x="206" y="418"/>
                    </a:lnTo>
                    <a:lnTo>
                      <a:pt x="249" y="422"/>
                    </a:lnTo>
                    <a:lnTo>
                      <a:pt x="249" y="422"/>
                    </a:lnTo>
                    <a:lnTo>
                      <a:pt x="273" y="425"/>
                    </a:lnTo>
                    <a:lnTo>
                      <a:pt x="297" y="431"/>
                    </a:lnTo>
                    <a:lnTo>
                      <a:pt x="319" y="436"/>
                    </a:lnTo>
                    <a:lnTo>
                      <a:pt x="343" y="440"/>
                    </a:lnTo>
                    <a:lnTo>
                      <a:pt x="343" y="440"/>
                    </a:lnTo>
                    <a:lnTo>
                      <a:pt x="437" y="454"/>
                    </a:lnTo>
                    <a:lnTo>
                      <a:pt x="484" y="461"/>
                    </a:lnTo>
                    <a:lnTo>
                      <a:pt x="531" y="469"/>
                    </a:lnTo>
                    <a:lnTo>
                      <a:pt x="531" y="469"/>
                    </a:lnTo>
                    <a:lnTo>
                      <a:pt x="581" y="479"/>
                    </a:lnTo>
                    <a:lnTo>
                      <a:pt x="629" y="492"/>
                    </a:lnTo>
                    <a:lnTo>
                      <a:pt x="676" y="503"/>
                    </a:lnTo>
                    <a:lnTo>
                      <a:pt x="723" y="516"/>
                    </a:lnTo>
                    <a:lnTo>
                      <a:pt x="723" y="516"/>
                    </a:lnTo>
                    <a:lnTo>
                      <a:pt x="764" y="525"/>
                    </a:lnTo>
                    <a:lnTo>
                      <a:pt x="807" y="531"/>
                    </a:lnTo>
                    <a:lnTo>
                      <a:pt x="848" y="539"/>
                    </a:lnTo>
                    <a:lnTo>
                      <a:pt x="890" y="546"/>
                    </a:lnTo>
                    <a:lnTo>
                      <a:pt x="910" y="552"/>
                    </a:lnTo>
                    <a:lnTo>
                      <a:pt x="931" y="557"/>
                    </a:lnTo>
                    <a:lnTo>
                      <a:pt x="950" y="563"/>
                    </a:lnTo>
                    <a:lnTo>
                      <a:pt x="969" y="570"/>
                    </a:lnTo>
                    <a:lnTo>
                      <a:pt x="989" y="578"/>
                    </a:lnTo>
                    <a:lnTo>
                      <a:pt x="1006" y="589"/>
                    </a:lnTo>
                    <a:lnTo>
                      <a:pt x="1023" y="600"/>
                    </a:lnTo>
                    <a:lnTo>
                      <a:pt x="1039" y="613"/>
                    </a:lnTo>
                    <a:lnTo>
                      <a:pt x="1039" y="613"/>
                    </a:lnTo>
                    <a:lnTo>
                      <a:pt x="1043" y="619"/>
                    </a:lnTo>
                    <a:lnTo>
                      <a:pt x="1046" y="624"/>
                    </a:lnTo>
                    <a:lnTo>
                      <a:pt x="1052" y="637"/>
                    </a:lnTo>
                    <a:lnTo>
                      <a:pt x="1055" y="651"/>
                    </a:lnTo>
                    <a:lnTo>
                      <a:pt x="1057" y="666"/>
                    </a:lnTo>
                    <a:lnTo>
                      <a:pt x="1057" y="680"/>
                    </a:lnTo>
                    <a:lnTo>
                      <a:pt x="1057" y="695"/>
                    </a:lnTo>
                    <a:lnTo>
                      <a:pt x="1055" y="723"/>
                    </a:lnTo>
                    <a:lnTo>
                      <a:pt x="1055" y="723"/>
                    </a:lnTo>
                    <a:lnTo>
                      <a:pt x="1046" y="732"/>
                    </a:lnTo>
                    <a:lnTo>
                      <a:pt x="1038" y="743"/>
                    </a:lnTo>
                    <a:lnTo>
                      <a:pt x="1030" y="753"/>
                    </a:lnTo>
                    <a:lnTo>
                      <a:pt x="1022" y="762"/>
                    </a:lnTo>
                    <a:lnTo>
                      <a:pt x="1013" y="771"/>
                    </a:lnTo>
                    <a:lnTo>
                      <a:pt x="1004" y="779"/>
                    </a:lnTo>
                    <a:lnTo>
                      <a:pt x="997" y="781"/>
                    </a:lnTo>
                    <a:lnTo>
                      <a:pt x="991" y="783"/>
                    </a:lnTo>
                    <a:lnTo>
                      <a:pt x="984" y="785"/>
                    </a:lnTo>
                    <a:lnTo>
                      <a:pt x="977" y="785"/>
                    </a:lnTo>
                    <a:lnTo>
                      <a:pt x="977" y="785"/>
                    </a:lnTo>
                    <a:lnTo>
                      <a:pt x="964" y="786"/>
                    </a:lnTo>
                    <a:lnTo>
                      <a:pt x="951" y="786"/>
                    </a:lnTo>
                    <a:lnTo>
                      <a:pt x="924" y="783"/>
                    </a:lnTo>
                    <a:lnTo>
                      <a:pt x="895" y="780"/>
                    </a:lnTo>
                    <a:lnTo>
                      <a:pt x="865" y="775"/>
                    </a:lnTo>
                    <a:lnTo>
                      <a:pt x="837" y="771"/>
                    </a:lnTo>
                    <a:lnTo>
                      <a:pt x="809" y="768"/>
                    </a:lnTo>
                    <a:lnTo>
                      <a:pt x="796" y="767"/>
                    </a:lnTo>
                    <a:lnTo>
                      <a:pt x="783" y="767"/>
                    </a:lnTo>
                    <a:lnTo>
                      <a:pt x="771" y="768"/>
                    </a:lnTo>
                    <a:lnTo>
                      <a:pt x="761" y="770"/>
                    </a:lnTo>
                    <a:lnTo>
                      <a:pt x="761" y="770"/>
                    </a:lnTo>
                    <a:lnTo>
                      <a:pt x="759" y="774"/>
                    </a:lnTo>
                    <a:lnTo>
                      <a:pt x="759" y="779"/>
                    </a:lnTo>
                    <a:lnTo>
                      <a:pt x="759" y="782"/>
                    </a:lnTo>
                    <a:lnTo>
                      <a:pt x="762" y="785"/>
                    </a:lnTo>
                    <a:lnTo>
                      <a:pt x="764" y="787"/>
                    </a:lnTo>
                    <a:lnTo>
                      <a:pt x="766" y="789"/>
                    </a:lnTo>
                    <a:lnTo>
                      <a:pt x="772" y="792"/>
                    </a:lnTo>
                    <a:lnTo>
                      <a:pt x="780" y="795"/>
                    </a:lnTo>
                    <a:lnTo>
                      <a:pt x="787" y="796"/>
                    </a:lnTo>
                    <a:lnTo>
                      <a:pt x="801" y="798"/>
                    </a:lnTo>
                    <a:lnTo>
                      <a:pt x="801" y="798"/>
                    </a:lnTo>
                    <a:lnTo>
                      <a:pt x="827" y="802"/>
                    </a:lnTo>
                    <a:lnTo>
                      <a:pt x="852" y="805"/>
                    </a:lnTo>
                    <a:lnTo>
                      <a:pt x="902" y="807"/>
                    </a:lnTo>
                    <a:lnTo>
                      <a:pt x="902" y="807"/>
                    </a:lnTo>
                    <a:lnTo>
                      <a:pt x="921" y="809"/>
                    </a:lnTo>
                    <a:lnTo>
                      <a:pt x="939" y="811"/>
                    </a:lnTo>
                    <a:lnTo>
                      <a:pt x="959" y="813"/>
                    </a:lnTo>
                    <a:lnTo>
                      <a:pt x="977" y="815"/>
                    </a:lnTo>
                    <a:lnTo>
                      <a:pt x="994" y="815"/>
                    </a:lnTo>
                    <a:lnTo>
                      <a:pt x="1012" y="813"/>
                    </a:lnTo>
                    <a:lnTo>
                      <a:pt x="1021" y="812"/>
                    </a:lnTo>
                    <a:lnTo>
                      <a:pt x="1029" y="809"/>
                    </a:lnTo>
                    <a:lnTo>
                      <a:pt x="1038" y="805"/>
                    </a:lnTo>
                    <a:lnTo>
                      <a:pt x="1045" y="801"/>
                    </a:lnTo>
                    <a:lnTo>
                      <a:pt x="1045" y="801"/>
                    </a:lnTo>
                    <a:lnTo>
                      <a:pt x="1064" y="775"/>
                    </a:lnTo>
                    <a:lnTo>
                      <a:pt x="1072" y="762"/>
                    </a:lnTo>
                    <a:lnTo>
                      <a:pt x="1080" y="749"/>
                    </a:lnTo>
                    <a:lnTo>
                      <a:pt x="1087" y="736"/>
                    </a:lnTo>
                    <a:lnTo>
                      <a:pt x="1092" y="722"/>
                    </a:lnTo>
                    <a:lnTo>
                      <a:pt x="1097" y="708"/>
                    </a:lnTo>
                    <a:lnTo>
                      <a:pt x="1099" y="694"/>
                    </a:lnTo>
                    <a:lnTo>
                      <a:pt x="1099" y="694"/>
                    </a:lnTo>
                    <a:lnTo>
                      <a:pt x="1100" y="671"/>
                    </a:lnTo>
                    <a:lnTo>
                      <a:pt x="1098" y="648"/>
                    </a:lnTo>
                    <a:lnTo>
                      <a:pt x="1094" y="623"/>
                    </a:lnTo>
                    <a:lnTo>
                      <a:pt x="1090" y="610"/>
                    </a:lnTo>
                    <a:lnTo>
                      <a:pt x="1086" y="600"/>
                    </a:lnTo>
                    <a:lnTo>
                      <a:pt x="1082" y="588"/>
                    </a:lnTo>
                    <a:lnTo>
                      <a:pt x="1077" y="577"/>
                    </a:lnTo>
                    <a:lnTo>
                      <a:pt x="1072" y="568"/>
                    </a:lnTo>
                    <a:lnTo>
                      <a:pt x="1066" y="558"/>
                    </a:lnTo>
                    <a:lnTo>
                      <a:pt x="1059" y="549"/>
                    </a:lnTo>
                    <a:lnTo>
                      <a:pt x="1052" y="542"/>
                    </a:lnTo>
                    <a:lnTo>
                      <a:pt x="1044" y="537"/>
                    </a:lnTo>
                    <a:lnTo>
                      <a:pt x="1037" y="531"/>
                    </a:lnTo>
                    <a:lnTo>
                      <a:pt x="1037" y="531"/>
                    </a:lnTo>
                    <a:lnTo>
                      <a:pt x="1024" y="526"/>
                    </a:lnTo>
                    <a:lnTo>
                      <a:pt x="1010" y="520"/>
                    </a:lnTo>
                    <a:lnTo>
                      <a:pt x="995" y="516"/>
                    </a:lnTo>
                    <a:lnTo>
                      <a:pt x="980" y="512"/>
                    </a:lnTo>
                    <a:lnTo>
                      <a:pt x="947" y="506"/>
                    </a:lnTo>
                    <a:lnTo>
                      <a:pt x="911" y="501"/>
                    </a:lnTo>
                    <a:lnTo>
                      <a:pt x="876" y="497"/>
                    </a:lnTo>
                    <a:lnTo>
                      <a:pt x="839" y="494"/>
                    </a:lnTo>
                    <a:lnTo>
                      <a:pt x="767" y="487"/>
                    </a:lnTo>
                    <a:lnTo>
                      <a:pt x="767" y="487"/>
                    </a:lnTo>
                    <a:lnTo>
                      <a:pt x="738" y="485"/>
                    </a:lnTo>
                    <a:lnTo>
                      <a:pt x="723" y="484"/>
                    </a:lnTo>
                    <a:lnTo>
                      <a:pt x="708" y="482"/>
                    </a:lnTo>
                    <a:lnTo>
                      <a:pt x="694" y="478"/>
                    </a:lnTo>
                    <a:lnTo>
                      <a:pt x="687" y="476"/>
                    </a:lnTo>
                    <a:lnTo>
                      <a:pt x="680" y="472"/>
                    </a:lnTo>
                    <a:lnTo>
                      <a:pt x="675" y="469"/>
                    </a:lnTo>
                    <a:lnTo>
                      <a:pt x="670" y="464"/>
                    </a:lnTo>
                    <a:lnTo>
                      <a:pt x="664" y="459"/>
                    </a:lnTo>
                    <a:lnTo>
                      <a:pt x="660" y="453"/>
                    </a:lnTo>
                    <a:lnTo>
                      <a:pt x="660" y="453"/>
                    </a:lnTo>
                    <a:lnTo>
                      <a:pt x="667" y="451"/>
                    </a:lnTo>
                    <a:lnTo>
                      <a:pt x="674" y="451"/>
                    </a:lnTo>
                    <a:lnTo>
                      <a:pt x="681" y="452"/>
                    </a:lnTo>
                    <a:lnTo>
                      <a:pt x="688" y="454"/>
                    </a:lnTo>
                    <a:lnTo>
                      <a:pt x="702" y="458"/>
                    </a:lnTo>
                    <a:lnTo>
                      <a:pt x="709" y="461"/>
                    </a:lnTo>
                    <a:lnTo>
                      <a:pt x="717" y="463"/>
                    </a:lnTo>
                    <a:lnTo>
                      <a:pt x="717" y="463"/>
                    </a:lnTo>
                    <a:lnTo>
                      <a:pt x="737" y="465"/>
                    </a:lnTo>
                    <a:lnTo>
                      <a:pt x="759" y="468"/>
                    </a:lnTo>
                    <a:lnTo>
                      <a:pt x="805" y="471"/>
                    </a:lnTo>
                    <a:lnTo>
                      <a:pt x="854" y="474"/>
                    </a:lnTo>
                    <a:lnTo>
                      <a:pt x="901" y="478"/>
                    </a:lnTo>
                    <a:lnTo>
                      <a:pt x="924" y="480"/>
                    </a:lnTo>
                    <a:lnTo>
                      <a:pt x="948" y="482"/>
                    </a:lnTo>
                    <a:lnTo>
                      <a:pt x="969" y="485"/>
                    </a:lnTo>
                    <a:lnTo>
                      <a:pt x="991" y="491"/>
                    </a:lnTo>
                    <a:lnTo>
                      <a:pt x="1011" y="496"/>
                    </a:lnTo>
                    <a:lnTo>
                      <a:pt x="1029" y="502"/>
                    </a:lnTo>
                    <a:lnTo>
                      <a:pt x="1046" y="510"/>
                    </a:lnTo>
                    <a:lnTo>
                      <a:pt x="1061" y="518"/>
                    </a:lnTo>
                    <a:lnTo>
                      <a:pt x="1061" y="518"/>
                    </a:lnTo>
                    <a:lnTo>
                      <a:pt x="1147" y="476"/>
                    </a:lnTo>
                    <a:lnTo>
                      <a:pt x="1232" y="432"/>
                    </a:lnTo>
                    <a:lnTo>
                      <a:pt x="1315" y="387"/>
                    </a:lnTo>
                    <a:lnTo>
                      <a:pt x="1398" y="341"/>
                    </a:lnTo>
                    <a:lnTo>
                      <a:pt x="1437" y="316"/>
                    </a:lnTo>
                    <a:lnTo>
                      <a:pt x="1477" y="291"/>
                    </a:lnTo>
                    <a:lnTo>
                      <a:pt x="1516" y="267"/>
                    </a:lnTo>
                    <a:lnTo>
                      <a:pt x="1555" y="241"/>
                    </a:lnTo>
                    <a:lnTo>
                      <a:pt x="1592" y="214"/>
                    </a:lnTo>
                    <a:lnTo>
                      <a:pt x="1630" y="188"/>
                    </a:lnTo>
                    <a:lnTo>
                      <a:pt x="1666" y="159"/>
                    </a:lnTo>
                    <a:lnTo>
                      <a:pt x="1701" y="130"/>
                    </a:lnTo>
                    <a:lnTo>
                      <a:pt x="1701" y="130"/>
                    </a:lnTo>
                    <a:lnTo>
                      <a:pt x="1633" y="123"/>
                    </a:lnTo>
                    <a:lnTo>
                      <a:pt x="1564" y="116"/>
                    </a:lnTo>
                    <a:lnTo>
                      <a:pt x="1495" y="106"/>
                    </a:lnTo>
                    <a:lnTo>
                      <a:pt x="1424" y="95"/>
                    </a:lnTo>
                    <a:lnTo>
                      <a:pt x="1353" y="85"/>
                    </a:lnTo>
                    <a:lnTo>
                      <a:pt x="1280" y="75"/>
                    </a:lnTo>
                    <a:lnTo>
                      <a:pt x="1206" y="65"/>
                    </a:lnTo>
                    <a:lnTo>
                      <a:pt x="1130" y="58"/>
                    </a:lnTo>
                    <a:lnTo>
                      <a:pt x="1130" y="58"/>
                    </a:lnTo>
                    <a:close/>
                    <a:moveTo>
                      <a:pt x="1105" y="757"/>
                    </a:moveTo>
                    <a:lnTo>
                      <a:pt x="1105" y="757"/>
                    </a:lnTo>
                    <a:lnTo>
                      <a:pt x="1103" y="761"/>
                    </a:lnTo>
                    <a:lnTo>
                      <a:pt x="1103" y="762"/>
                    </a:lnTo>
                    <a:lnTo>
                      <a:pt x="1105" y="760"/>
                    </a:lnTo>
                    <a:lnTo>
                      <a:pt x="1105" y="760"/>
                    </a:lnTo>
                    <a:lnTo>
                      <a:pt x="1181" y="712"/>
                    </a:lnTo>
                    <a:lnTo>
                      <a:pt x="1257" y="665"/>
                    </a:lnTo>
                    <a:lnTo>
                      <a:pt x="1334" y="618"/>
                    </a:lnTo>
                    <a:lnTo>
                      <a:pt x="1412" y="571"/>
                    </a:lnTo>
                    <a:lnTo>
                      <a:pt x="1488" y="523"/>
                    </a:lnTo>
                    <a:lnTo>
                      <a:pt x="1561" y="473"/>
                    </a:lnTo>
                    <a:lnTo>
                      <a:pt x="1598" y="448"/>
                    </a:lnTo>
                    <a:lnTo>
                      <a:pt x="1634" y="422"/>
                    </a:lnTo>
                    <a:lnTo>
                      <a:pt x="1670" y="395"/>
                    </a:lnTo>
                    <a:lnTo>
                      <a:pt x="1704" y="368"/>
                    </a:lnTo>
                    <a:lnTo>
                      <a:pt x="1704" y="368"/>
                    </a:lnTo>
                    <a:lnTo>
                      <a:pt x="1727" y="355"/>
                    </a:lnTo>
                    <a:lnTo>
                      <a:pt x="1752" y="340"/>
                    </a:lnTo>
                    <a:lnTo>
                      <a:pt x="1765" y="330"/>
                    </a:lnTo>
                    <a:lnTo>
                      <a:pt x="1778" y="320"/>
                    </a:lnTo>
                    <a:lnTo>
                      <a:pt x="1788" y="311"/>
                    </a:lnTo>
                    <a:lnTo>
                      <a:pt x="1798" y="299"/>
                    </a:lnTo>
                    <a:lnTo>
                      <a:pt x="1798" y="299"/>
                    </a:lnTo>
                    <a:lnTo>
                      <a:pt x="1806" y="289"/>
                    </a:lnTo>
                    <a:lnTo>
                      <a:pt x="1812" y="277"/>
                    </a:lnTo>
                    <a:lnTo>
                      <a:pt x="1815" y="267"/>
                    </a:lnTo>
                    <a:lnTo>
                      <a:pt x="1818" y="255"/>
                    </a:lnTo>
                    <a:lnTo>
                      <a:pt x="1819" y="243"/>
                    </a:lnTo>
                    <a:lnTo>
                      <a:pt x="1819" y="232"/>
                    </a:lnTo>
                    <a:lnTo>
                      <a:pt x="1818" y="221"/>
                    </a:lnTo>
                    <a:lnTo>
                      <a:pt x="1816" y="209"/>
                    </a:lnTo>
                    <a:lnTo>
                      <a:pt x="1813" y="198"/>
                    </a:lnTo>
                    <a:lnTo>
                      <a:pt x="1809" y="188"/>
                    </a:lnTo>
                    <a:lnTo>
                      <a:pt x="1803" y="177"/>
                    </a:lnTo>
                    <a:lnTo>
                      <a:pt x="1798" y="167"/>
                    </a:lnTo>
                    <a:lnTo>
                      <a:pt x="1792" y="158"/>
                    </a:lnTo>
                    <a:lnTo>
                      <a:pt x="1785" y="149"/>
                    </a:lnTo>
                    <a:lnTo>
                      <a:pt x="1778" y="140"/>
                    </a:lnTo>
                    <a:lnTo>
                      <a:pt x="1770" y="133"/>
                    </a:lnTo>
                    <a:lnTo>
                      <a:pt x="1770" y="133"/>
                    </a:lnTo>
                    <a:lnTo>
                      <a:pt x="1763" y="133"/>
                    </a:lnTo>
                    <a:lnTo>
                      <a:pt x="1756" y="134"/>
                    </a:lnTo>
                    <a:lnTo>
                      <a:pt x="1751" y="135"/>
                    </a:lnTo>
                    <a:lnTo>
                      <a:pt x="1744" y="137"/>
                    </a:lnTo>
                    <a:lnTo>
                      <a:pt x="1735" y="143"/>
                    </a:lnTo>
                    <a:lnTo>
                      <a:pt x="1725" y="149"/>
                    </a:lnTo>
                    <a:lnTo>
                      <a:pt x="1717" y="156"/>
                    </a:lnTo>
                    <a:lnTo>
                      <a:pt x="1708" y="165"/>
                    </a:lnTo>
                    <a:lnTo>
                      <a:pt x="1700" y="173"/>
                    </a:lnTo>
                    <a:lnTo>
                      <a:pt x="1692" y="180"/>
                    </a:lnTo>
                    <a:lnTo>
                      <a:pt x="1692" y="180"/>
                    </a:lnTo>
                    <a:lnTo>
                      <a:pt x="1677" y="191"/>
                    </a:lnTo>
                    <a:lnTo>
                      <a:pt x="1662" y="200"/>
                    </a:lnTo>
                    <a:lnTo>
                      <a:pt x="1632" y="220"/>
                    </a:lnTo>
                    <a:lnTo>
                      <a:pt x="1617" y="229"/>
                    </a:lnTo>
                    <a:lnTo>
                      <a:pt x="1603" y="239"/>
                    </a:lnTo>
                    <a:lnTo>
                      <a:pt x="1589" y="250"/>
                    </a:lnTo>
                    <a:lnTo>
                      <a:pt x="1575" y="261"/>
                    </a:lnTo>
                    <a:lnTo>
                      <a:pt x="1575" y="261"/>
                    </a:lnTo>
                    <a:lnTo>
                      <a:pt x="1547" y="277"/>
                    </a:lnTo>
                    <a:lnTo>
                      <a:pt x="1520" y="294"/>
                    </a:lnTo>
                    <a:lnTo>
                      <a:pt x="1465" y="327"/>
                    </a:lnTo>
                    <a:lnTo>
                      <a:pt x="1410" y="360"/>
                    </a:lnTo>
                    <a:lnTo>
                      <a:pt x="1356" y="393"/>
                    </a:lnTo>
                    <a:lnTo>
                      <a:pt x="1356" y="393"/>
                    </a:lnTo>
                    <a:lnTo>
                      <a:pt x="1328" y="408"/>
                    </a:lnTo>
                    <a:lnTo>
                      <a:pt x="1299" y="422"/>
                    </a:lnTo>
                    <a:lnTo>
                      <a:pt x="1271" y="436"/>
                    </a:lnTo>
                    <a:lnTo>
                      <a:pt x="1243" y="450"/>
                    </a:lnTo>
                    <a:lnTo>
                      <a:pt x="1243" y="450"/>
                    </a:lnTo>
                    <a:lnTo>
                      <a:pt x="1234" y="456"/>
                    </a:lnTo>
                    <a:lnTo>
                      <a:pt x="1226" y="463"/>
                    </a:lnTo>
                    <a:lnTo>
                      <a:pt x="1218" y="469"/>
                    </a:lnTo>
                    <a:lnTo>
                      <a:pt x="1209" y="474"/>
                    </a:lnTo>
                    <a:lnTo>
                      <a:pt x="1209" y="474"/>
                    </a:lnTo>
                    <a:lnTo>
                      <a:pt x="1177" y="489"/>
                    </a:lnTo>
                    <a:lnTo>
                      <a:pt x="1145" y="503"/>
                    </a:lnTo>
                    <a:lnTo>
                      <a:pt x="1130" y="511"/>
                    </a:lnTo>
                    <a:lnTo>
                      <a:pt x="1115" y="519"/>
                    </a:lnTo>
                    <a:lnTo>
                      <a:pt x="1100" y="530"/>
                    </a:lnTo>
                    <a:lnTo>
                      <a:pt x="1086" y="541"/>
                    </a:lnTo>
                    <a:lnTo>
                      <a:pt x="1086" y="541"/>
                    </a:lnTo>
                    <a:lnTo>
                      <a:pt x="1095" y="553"/>
                    </a:lnTo>
                    <a:lnTo>
                      <a:pt x="1102" y="564"/>
                    </a:lnTo>
                    <a:lnTo>
                      <a:pt x="1109" y="577"/>
                    </a:lnTo>
                    <a:lnTo>
                      <a:pt x="1115" y="591"/>
                    </a:lnTo>
                    <a:lnTo>
                      <a:pt x="1119" y="605"/>
                    </a:lnTo>
                    <a:lnTo>
                      <a:pt x="1122" y="620"/>
                    </a:lnTo>
                    <a:lnTo>
                      <a:pt x="1126" y="635"/>
                    </a:lnTo>
                    <a:lnTo>
                      <a:pt x="1127" y="650"/>
                    </a:lnTo>
                    <a:lnTo>
                      <a:pt x="1128" y="664"/>
                    </a:lnTo>
                    <a:lnTo>
                      <a:pt x="1128" y="679"/>
                    </a:lnTo>
                    <a:lnTo>
                      <a:pt x="1126" y="694"/>
                    </a:lnTo>
                    <a:lnTo>
                      <a:pt x="1123" y="708"/>
                    </a:lnTo>
                    <a:lnTo>
                      <a:pt x="1120" y="721"/>
                    </a:lnTo>
                    <a:lnTo>
                      <a:pt x="1117" y="734"/>
                    </a:lnTo>
                    <a:lnTo>
                      <a:pt x="1112" y="746"/>
                    </a:lnTo>
                    <a:lnTo>
                      <a:pt x="1105" y="757"/>
                    </a:lnTo>
                    <a:lnTo>
                      <a:pt x="1105" y="757"/>
                    </a:lnTo>
                    <a:close/>
                    <a:moveTo>
                      <a:pt x="146" y="481"/>
                    </a:moveTo>
                    <a:lnTo>
                      <a:pt x="146" y="481"/>
                    </a:lnTo>
                    <a:lnTo>
                      <a:pt x="172" y="486"/>
                    </a:lnTo>
                    <a:lnTo>
                      <a:pt x="198" y="491"/>
                    </a:lnTo>
                    <a:lnTo>
                      <a:pt x="253" y="498"/>
                    </a:lnTo>
                    <a:lnTo>
                      <a:pt x="359" y="510"/>
                    </a:lnTo>
                    <a:lnTo>
                      <a:pt x="359" y="510"/>
                    </a:lnTo>
                    <a:lnTo>
                      <a:pt x="383" y="512"/>
                    </a:lnTo>
                    <a:lnTo>
                      <a:pt x="395" y="513"/>
                    </a:lnTo>
                    <a:lnTo>
                      <a:pt x="407" y="515"/>
                    </a:lnTo>
                    <a:lnTo>
                      <a:pt x="418" y="518"/>
                    </a:lnTo>
                    <a:lnTo>
                      <a:pt x="428" y="523"/>
                    </a:lnTo>
                    <a:lnTo>
                      <a:pt x="432" y="526"/>
                    </a:lnTo>
                    <a:lnTo>
                      <a:pt x="435" y="529"/>
                    </a:lnTo>
                    <a:lnTo>
                      <a:pt x="438" y="533"/>
                    </a:lnTo>
                    <a:lnTo>
                      <a:pt x="440" y="538"/>
                    </a:lnTo>
                    <a:lnTo>
                      <a:pt x="440" y="538"/>
                    </a:lnTo>
                    <a:lnTo>
                      <a:pt x="405" y="533"/>
                    </a:lnTo>
                    <a:lnTo>
                      <a:pt x="369" y="529"/>
                    </a:lnTo>
                    <a:lnTo>
                      <a:pt x="294" y="522"/>
                    </a:lnTo>
                    <a:lnTo>
                      <a:pt x="217" y="513"/>
                    </a:lnTo>
                    <a:lnTo>
                      <a:pt x="179" y="509"/>
                    </a:lnTo>
                    <a:lnTo>
                      <a:pt x="143" y="503"/>
                    </a:lnTo>
                    <a:lnTo>
                      <a:pt x="143" y="503"/>
                    </a:lnTo>
                    <a:lnTo>
                      <a:pt x="144" y="510"/>
                    </a:lnTo>
                    <a:lnTo>
                      <a:pt x="146" y="515"/>
                    </a:lnTo>
                    <a:lnTo>
                      <a:pt x="148" y="520"/>
                    </a:lnTo>
                    <a:lnTo>
                      <a:pt x="149" y="528"/>
                    </a:lnTo>
                    <a:lnTo>
                      <a:pt x="149" y="528"/>
                    </a:lnTo>
                    <a:lnTo>
                      <a:pt x="155" y="529"/>
                    </a:lnTo>
                    <a:lnTo>
                      <a:pt x="161" y="530"/>
                    </a:lnTo>
                    <a:lnTo>
                      <a:pt x="175" y="533"/>
                    </a:lnTo>
                    <a:lnTo>
                      <a:pt x="190" y="538"/>
                    </a:lnTo>
                    <a:lnTo>
                      <a:pt x="205" y="541"/>
                    </a:lnTo>
                    <a:lnTo>
                      <a:pt x="205" y="541"/>
                    </a:lnTo>
                    <a:lnTo>
                      <a:pt x="224" y="543"/>
                    </a:lnTo>
                    <a:lnTo>
                      <a:pt x="244" y="544"/>
                    </a:lnTo>
                    <a:lnTo>
                      <a:pt x="284" y="545"/>
                    </a:lnTo>
                    <a:lnTo>
                      <a:pt x="302" y="547"/>
                    </a:lnTo>
                    <a:lnTo>
                      <a:pt x="318" y="550"/>
                    </a:lnTo>
                    <a:lnTo>
                      <a:pt x="326" y="554"/>
                    </a:lnTo>
                    <a:lnTo>
                      <a:pt x="332" y="557"/>
                    </a:lnTo>
                    <a:lnTo>
                      <a:pt x="338" y="561"/>
                    </a:lnTo>
                    <a:lnTo>
                      <a:pt x="343" y="565"/>
                    </a:lnTo>
                    <a:lnTo>
                      <a:pt x="343" y="565"/>
                    </a:lnTo>
                    <a:lnTo>
                      <a:pt x="254" y="563"/>
                    </a:lnTo>
                    <a:lnTo>
                      <a:pt x="212" y="561"/>
                    </a:lnTo>
                    <a:lnTo>
                      <a:pt x="193" y="559"/>
                    </a:lnTo>
                    <a:lnTo>
                      <a:pt x="174" y="557"/>
                    </a:lnTo>
                    <a:lnTo>
                      <a:pt x="174" y="557"/>
                    </a:lnTo>
                    <a:lnTo>
                      <a:pt x="167" y="555"/>
                    </a:lnTo>
                    <a:lnTo>
                      <a:pt x="161" y="553"/>
                    </a:lnTo>
                    <a:lnTo>
                      <a:pt x="148" y="547"/>
                    </a:lnTo>
                    <a:lnTo>
                      <a:pt x="142" y="546"/>
                    </a:lnTo>
                    <a:lnTo>
                      <a:pt x="136" y="545"/>
                    </a:lnTo>
                    <a:lnTo>
                      <a:pt x="130" y="547"/>
                    </a:lnTo>
                    <a:lnTo>
                      <a:pt x="123" y="550"/>
                    </a:lnTo>
                    <a:lnTo>
                      <a:pt x="123" y="550"/>
                    </a:lnTo>
                    <a:lnTo>
                      <a:pt x="123" y="555"/>
                    </a:lnTo>
                    <a:lnTo>
                      <a:pt x="123" y="559"/>
                    </a:lnTo>
                    <a:lnTo>
                      <a:pt x="126" y="562"/>
                    </a:lnTo>
                    <a:lnTo>
                      <a:pt x="128" y="565"/>
                    </a:lnTo>
                    <a:lnTo>
                      <a:pt x="130" y="568"/>
                    </a:lnTo>
                    <a:lnTo>
                      <a:pt x="133" y="570"/>
                    </a:lnTo>
                    <a:lnTo>
                      <a:pt x="142" y="573"/>
                    </a:lnTo>
                    <a:lnTo>
                      <a:pt x="150" y="574"/>
                    </a:lnTo>
                    <a:lnTo>
                      <a:pt x="159" y="574"/>
                    </a:lnTo>
                    <a:lnTo>
                      <a:pt x="167" y="573"/>
                    </a:lnTo>
                    <a:lnTo>
                      <a:pt x="174" y="572"/>
                    </a:lnTo>
                    <a:lnTo>
                      <a:pt x="174" y="572"/>
                    </a:lnTo>
                    <a:lnTo>
                      <a:pt x="281" y="600"/>
                    </a:lnTo>
                    <a:lnTo>
                      <a:pt x="385" y="628"/>
                    </a:lnTo>
                    <a:lnTo>
                      <a:pt x="436" y="641"/>
                    </a:lnTo>
                    <a:lnTo>
                      <a:pt x="487" y="653"/>
                    </a:lnTo>
                    <a:lnTo>
                      <a:pt x="539" y="665"/>
                    </a:lnTo>
                    <a:lnTo>
                      <a:pt x="591" y="676"/>
                    </a:lnTo>
                    <a:lnTo>
                      <a:pt x="591" y="676"/>
                    </a:lnTo>
                    <a:lnTo>
                      <a:pt x="591" y="666"/>
                    </a:lnTo>
                    <a:lnTo>
                      <a:pt x="593" y="656"/>
                    </a:lnTo>
                    <a:lnTo>
                      <a:pt x="596" y="646"/>
                    </a:lnTo>
                    <a:lnTo>
                      <a:pt x="600" y="635"/>
                    </a:lnTo>
                    <a:lnTo>
                      <a:pt x="606" y="625"/>
                    </a:lnTo>
                    <a:lnTo>
                      <a:pt x="614" y="617"/>
                    </a:lnTo>
                    <a:lnTo>
                      <a:pt x="621" y="609"/>
                    </a:lnTo>
                    <a:lnTo>
                      <a:pt x="632" y="604"/>
                    </a:lnTo>
                    <a:lnTo>
                      <a:pt x="632" y="604"/>
                    </a:lnTo>
                    <a:lnTo>
                      <a:pt x="616" y="600"/>
                    </a:lnTo>
                    <a:lnTo>
                      <a:pt x="600" y="598"/>
                    </a:lnTo>
                    <a:lnTo>
                      <a:pt x="569" y="595"/>
                    </a:lnTo>
                    <a:lnTo>
                      <a:pt x="555" y="594"/>
                    </a:lnTo>
                    <a:lnTo>
                      <a:pt x="547" y="592"/>
                    </a:lnTo>
                    <a:lnTo>
                      <a:pt x="541" y="590"/>
                    </a:lnTo>
                    <a:lnTo>
                      <a:pt x="536" y="588"/>
                    </a:lnTo>
                    <a:lnTo>
                      <a:pt x="530" y="585"/>
                    </a:lnTo>
                    <a:lnTo>
                      <a:pt x="526" y="580"/>
                    </a:lnTo>
                    <a:lnTo>
                      <a:pt x="522" y="575"/>
                    </a:lnTo>
                    <a:lnTo>
                      <a:pt x="522" y="575"/>
                    </a:lnTo>
                    <a:lnTo>
                      <a:pt x="534" y="573"/>
                    </a:lnTo>
                    <a:lnTo>
                      <a:pt x="544" y="571"/>
                    </a:lnTo>
                    <a:lnTo>
                      <a:pt x="556" y="571"/>
                    </a:lnTo>
                    <a:lnTo>
                      <a:pt x="568" y="571"/>
                    </a:lnTo>
                    <a:lnTo>
                      <a:pt x="591" y="573"/>
                    </a:lnTo>
                    <a:lnTo>
                      <a:pt x="615" y="577"/>
                    </a:lnTo>
                    <a:lnTo>
                      <a:pt x="638" y="582"/>
                    </a:lnTo>
                    <a:lnTo>
                      <a:pt x="663" y="588"/>
                    </a:lnTo>
                    <a:lnTo>
                      <a:pt x="687" y="593"/>
                    </a:lnTo>
                    <a:lnTo>
                      <a:pt x="710" y="598"/>
                    </a:lnTo>
                    <a:lnTo>
                      <a:pt x="710" y="598"/>
                    </a:lnTo>
                    <a:lnTo>
                      <a:pt x="727" y="599"/>
                    </a:lnTo>
                    <a:lnTo>
                      <a:pt x="744" y="599"/>
                    </a:lnTo>
                    <a:lnTo>
                      <a:pt x="763" y="599"/>
                    </a:lnTo>
                    <a:lnTo>
                      <a:pt x="779" y="601"/>
                    </a:lnTo>
                    <a:lnTo>
                      <a:pt x="779" y="601"/>
                    </a:lnTo>
                    <a:lnTo>
                      <a:pt x="794" y="604"/>
                    </a:lnTo>
                    <a:lnTo>
                      <a:pt x="809" y="608"/>
                    </a:lnTo>
                    <a:lnTo>
                      <a:pt x="824" y="613"/>
                    </a:lnTo>
                    <a:lnTo>
                      <a:pt x="839" y="616"/>
                    </a:lnTo>
                    <a:lnTo>
                      <a:pt x="839" y="616"/>
                    </a:lnTo>
                    <a:lnTo>
                      <a:pt x="848" y="617"/>
                    </a:lnTo>
                    <a:lnTo>
                      <a:pt x="858" y="618"/>
                    </a:lnTo>
                    <a:lnTo>
                      <a:pt x="877" y="618"/>
                    </a:lnTo>
                    <a:lnTo>
                      <a:pt x="886" y="620"/>
                    </a:lnTo>
                    <a:lnTo>
                      <a:pt x="895" y="622"/>
                    </a:lnTo>
                    <a:lnTo>
                      <a:pt x="903" y="625"/>
                    </a:lnTo>
                    <a:lnTo>
                      <a:pt x="910" y="632"/>
                    </a:lnTo>
                    <a:lnTo>
                      <a:pt x="910" y="632"/>
                    </a:lnTo>
                    <a:lnTo>
                      <a:pt x="909" y="635"/>
                    </a:lnTo>
                    <a:lnTo>
                      <a:pt x="907" y="638"/>
                    </a:lnTo>
                    <a:lnTo>
                      <a:pt x="904" y="640"/>
                    </a:lnTo>
                    <a:lnTo>
                      <a:pt x="902" y="643"/>
                    </a:lnTo>
                    <a:lnTo>
                      <a:pt x="894" y="645"/>
                    </a:lnTo>
                    <a:lnTo>
                      <a:pt x="887" y="645"/>
                    </a:lnTo>
                    <a:lnTo>
                      <a:pt x="869" y="643"/>
                    </a:lnTo>
                    <a:lnTo>
                      <a:pt x="860" y="641"/>
                    </a:lnTo>
                    <a:lnTo>
                      <a:pt x="852" y="641"/>
                    </a:lnTo>
                    <a:lnTo>
                      <a:pt x="852" y="641"/>
                    </a:lnTo>
                    <a:lnTo>
                      <a:pt x="845" y="648"/>
                    </a:lnTo>
                    <a:lnTo>
                      <a:pt x="840" y="653"/>
                    </a:lnTo>
                    <a:lnTo>
                      <a:pt x="826" y="664"/>
                    </a:lnTo>
                    <a:lnTo>
                      <a:pt x="811" y="674"/>
                    </a:lnTo>
                    <a:lnTo>
                      <a:pt x="796" y="683"/>
                    </a:lnTo>
                    <a:lnTo>
                      <a:pt x="788" y="689"/>
                    </a:lnTo>
                    <a:lnTo>
                      <a:pt x="782" y="694"/>
                    </a:lnTo>
                    <a:lnTo>
                      <a:pt x="777" y="700"/>
                    </a:lnTo>
                    <a:lnTo>
                      <a:pt x="771" y="707"/>
                    </a:lnTo>
                    <a:lnTo>
                      <a:pt x="767" y="714"/>
                    </a:lnTo>
                    <a:lnTo>
                      <a:pt x="764" y="724"/>
                    </a:lnTo>
                    <a:lnTo>
                      <a:pt x="762" y="734"/>
                    </a:lnTo>
                    <a:lnTo>
                      <a:pt x="761" y="744"/>
                    </a:lnTo>
                    <a:lnTo>
                      <a:pt x="761" y="744"/>
                    </a:lnTo>
                    <a:lnTo>
                      <a:pt x="774" y="744"/>
                    </a:lnTo>
                    <a:lnTo>
                      <a:pt x="791" y="744"/>
                    </a:lnTo>
                    <a:lnTo>
                      <a:pt x="807" y="746"/>
                    </a:lnTo>
                    <a:lnTo>
                      <a:pt x="824" y="749"/>
                    </a:lnTo>
                    <a:lnTo>
                      <a:pt x="860" y="754"/>
                    </a:lnTo>
                    <a:lnTo>
                      <a:pt x="897" y="758"/>
                    </a:lnTo>
                    <a:lnTo>
                      <a:pt x="914" y="760"/>
                    </a:lnTo>
                    <a:lnTo>
                      <a:pt x="932" y="760"/>
                    </a:lnTo>
                    <a:lnTo>
                      <a:pt x="948" y="759"/>
                    </a:lnTo>
                    <a:lnTo>
                      <a:pt x="963" y="757"/>
                    </a:lnTo>
                    <a:lnTo>
                      <a:pt x="978" y="753"/>
                    </a:lnTo>
                    <a:lnTo>
                      <a:pt x="984" y="750"/>
                    </a:lnTo>
                    <a:lnTo>
                      <a:pt x="991" y="746"/>
                    </a:lnTo>
                    <a:lnTo>
                      <a:pt x="996" y="742"/>
                    </a:lnTo>
                    <a:lnTo>
                      <a:pt x="1001" y="738"/>
                    </a:lnTo>
                    <a:lnTo>
                      <a:pt x="1007" y="731"/>
                    </a:lnTo>
                    <a:lnTo>
                      <a:pt x="1011" y="726"/>
                    </a:lnTo>
                    <a:lnTo>
                      <a:pt x="1011" y="726"/>
                    </a:lnTo>
                    <a:lnTo>
                      <a:pt x="999" y="723"/>
                    </a:lnTo>
                    <a:lnTo>
                      <a:pt x="986" y="721"/>
                    </a:lnTo>
                    <a:lnTo>
                      <a:pt x="963" y="720"/>
                    </a:lnTo>
                    <a:lnTo>
                      <a:pt x="951" y="718"/>
                    </a:lnTo>
                    <a:lnTo>
                      <a:pt x="941" y="715"/>
                    </a:lnTo>
                    <a:lnTo>
                      <a:pt x="932" y="711"/>
                    </a:lnTo>
                    <a:lnTo>
                      <a:pt x="928" y="708"/>
                    </a:lnTo>
                    <a:lnTo>
                      <a:pt x="923" y="704"/>
                    </a:lnTo>
                    <a:lnTo>
                      <a:pt x="923" y="704"/>
                    </a:lnTo>
                    <a:lnTo>
                      <a:pt x="937" y="704"/>
                    </a:lnTo>
                    <a:lnTo>
                      <a:pt x="954" y="704"/>
                    </a:lnTo>
                    <a:lnTo>
                      <a:pt x="973" y="704"/>
                    </a:lnTo>
                    <a:lnTo>
                      <a:pt x="990" y="704"/>
                    </a:lnTo>
                    <a:lnTo>
                      <a:pt x="1006" y="703"/>
                    </a:lnTo>
                    <a:lnTo>
                      <a:pt x="1013" y="701"/>
                    </a:lnTo>
                    <a:lnTo>
                      <a:pt x="1019" y="699"/>
                    </a:lnTo>
                    <a:lnTo>
                      <a:pt x="1024" y="697"/>
                    </a:lnTo>
                    <a:lnTo>
                      <a:pt x="1027" y="694"/>
                    </a:lnTo>
                    <a:lnTo>
                      <a:pt x="1029" y="690"/>
                    </a:lnTo>
                    <a:lnTo>
                      <a:pt x="1030" y="685"/>
                    </a:lnTo>
                    <a:lnTo>
                      <a:pt x="1030" y="685"/>
                    </a:lnTo>
                    <a:lnTo>
                      <a:pt x="1025" y="683"/>
                    </a:lnTo>
                    <a:lnTo>
                      <a:pt x="1020" y="682"/>
                    </a:lnTo>
                    <a:lnTo>
                      <a:pt x="1007" y="681"/>
                    </a:lnTo>
                    <a:lnTo>
                      <a:pt x="977" y="680"/>
                    </a:lnTo>
                    <a:lnTo>
                      <a:pt x="962" y="679"/>
                    </a:lnTo>
                    <a:lnTo>
                      <a:pt x="947" y="677"/>
                    </a:lnTo>
                    <a:lnTo>
                      <a:pt x="940" y="675"/>
                    </a:lnTo>
                    <a:lnTo>
                      <a:pt x="934" y="671"/>
                    </a:lnTo>
                    <a:lnTo>
                      <a:pt x="929" y="668"/>
                    </a:lnTo>
                    <a:lnTo>
                      <a:pt x="923" y="663"/>
                    </a:lnTo>
                    <a:lnTo>
                      <a:pt x="923" y="663"/>
                    </a:lnTo>
                    <a:lnTo>
                      <a:pt x="936" y="661"/>
                    </a:lnTo>
                    <a:lnTo>
                      <a:pt x="950" y="660"/>
                    </a:lnTo>
                    <a:lnTo>
                      <a:pt x="979" y="660"/>
                    </a:lnTo>
                    <a:lnTo>
                      <a:pt x="1027" y="660"/>
                    </a:lnTo>
                    <a:lnTo>
                      <a:pt x="1027" y="660"/>
                    </a:lnTo>
                    <a:lnTo>
                      <a:pt x="1024" y="648"/>
                    </a:lnTo>
                    <a:lnTo>
                      <a:pt x="1020" y="637"/>
                    </a:lnTo>
                    <a:lnTo>
                      <a:pt x="1014" y="628"/>
                    </a:lnTo>
                    <a:lnTo>
                      <a:pt x="1008" y="620"/>
                    </a:lnTo>
                    <a:lnTo>
                      <a:pt x="1000" y="613"/>
                    </a:lnTo>
                    <a:lnTo>
                      <a:pt x="993" y="606"/>
                    </a:lnTo>
                    <a:lnTo>
                      <a:pt x="983" y="601"/>
                    </a:lnTo>
                    <a:lnTo>
                      <a:pt x="974" y="597"/>
                    </a:lnTo>
                    <a:lnTo>
                      <a:pt x="964" y="592"/>
                    </a:lnTo>
                    <a:lnTo>
                      <a:pt x="953" y="589"/>
                    </a:lnTo>
                    <a:lnTo>
                      <a:pt x="930" y="583"/>
                    </a:lnTo>
                    <a:lnTo>
                      <a:pt x="883" y="572"/>
                    </a:lnTo>
                    <a:lnTo>
                      <a:pt x="883" y="572"/>
                    </a:lnTo>
                    <a:lnTo>
                      <a:pt x="695" y="529"/>
                    </a:lnTo>
                    <a:lnTo>
                      <a:pt x="600" y="509"/>
                    </a:lnTo>
                    <a:lnTo>
                      <a:pt x="505" y="488"/>
                    </a:lnTo>
                    <a:lnTo>
                      <a:pt x="407" y="470"/>
                    </a:lnTo>
                    <a:lnTo>
                      <a:pt x="311" y="454"/>
                    </a:lnTo>
                    <a:lnTo>
                      <a:pt x="262" y="447"/>
                    </a:lnTo>
                    <a:lnTo>
                      <a:pt x="212" y="439"/>
                    </a:lnTo>
                    <a:lnTo>
                      <a:pt x="163" y="434"/>
                    </a:lnTo>
                    <a:lnTo>
                      <a:pt x="114" y="428"/>
                    </a:lnTo>
                    <a:lnTo>
                      <a:pt x="114" y="428"/>
                    </a:lnTo>
                    <a:lnTo>
                      <a:pt x="123" y="429"/>
                    </a:lnTo>
                    <a:lnTo>
                      <a:pt x="131" y="434"/>
                    </a:lnTo>
                    <a:lnTo>
                      <a:pt x="136" y="439"/>
                    </a:lnTo>
                    <a:lnTo>
                      <a:pt x="142" y="447"/>
                    </a:lnTo>
                    <a:lnTo>
                      <a:pt x="145" y="454"/>
                    </a:lnTo>
                    <a:lnTo>
                      <a:pt x="147" y="463"/>
                    </a:lnTo>
                    <a:lnTo>
                      <a:pt x="147" y="472"/>
                    </a:lnTo>
                    <a:lnTo>
                      <a:pt x="146" y="481"/>
                    </a:lnTo>
                    <a:lnTo>
                      <a:pt x="146" y="481"/>
                    </a:lnTo>
                    <a:close/>
                    <a:moveTo>
                      <a:pt x="318" y="638"/>
                    </a:moveTo>
                    <a:lnTo>
                      <a:pt x="318" y="638"/>
                    </a:lnTo>
                    <a:lnTo>
                      <a:pt x="285" y="628"/>
                    </a:lnTo>
                    <a:lnTo>
                      <a:pt x="252" y="617"/>
                    </a:lnTo>
                    <a:lnTo>
                      <a:pt x="218" y="607"/>
                    </a:lnTo>
                    <a:lnTo>
                      <a:pt x="201" y="604"/>
                    </a:lnTo>
                    <a:lnTo>
                      <a:pt x="183" y="601"/>
                    </a:lnTo>
                    <a:lnTo>
                      <a:pt x="183" y="601"/>
                    </a:lnTo>
                    <a:lnTo>
                      <a:pt x="141" y="593"/>
                    </a:lnTo>
                    <a:lnTo>
                      <a:pt x="118" y="589"/>
                    </a:lnTo>
                    <a:lnTo>
                      <a:pt x="96" y="587"/>
                    </a:lnTo>
                    <a:lnTo>
                      <a:pt x="75" y="587"/>
                    </a:lnTo>
                    <a:lnTo>
                      <a:pt x="66" y="588"/>
                    </a:lnTo>
                    <a:lnTo>
                      <a:pt x="56" y="589"/>
                    </a:lnTo>
                    <a:lnTo>
                      <a:pt x="49" y="592"/>
                    </a:lnTo>
                    <a:lnTo>
                      <a:pt x="41" y="595"/>
                    </a:lnTo>
                    <a:lnTo>
                      <a:pt x="35" y="601"/>
                    </a:lnTo>
                    <a:lnTo>
                      <a:pt x="29" y="606"/>
                    </a:lnTo>
                    <a:lnTo>
                      <a:pt x="29" y="606"/>
                    </a:lnTo>
                    <a:lnTo>
                      <a:pt x="96" y="623"/>
                    </a:lnTo>
                    <a:lnTo>
                      <a:pt x="165" y="639"/>
                    </a:lnTo>
                    <a:lnTo>
                      <a:pt x="310" y="670"/>
                    </a:lnTo>
                    <a:lnTo>
                      <a:pt x="383" y="686"/>
                    </a:lnTo>
                    <a:lnTo>
                      <a:pt x="454" y="703"/>
                    </a:lnTo>
                    <a:lnTo>
                      <a:pt x="524" y="720"/>
                    </a:lnTo>
                    <a:lnTo>
                      <a:pt x="591" y="738"/>
                    </a:lnTo>
                    <a:lnTo>
                      <a:pt x="591" y="738"/>
                    </a:lnTo>
                    <a:lnTo>
                      <a:pt x="592" y="729"/>
                    </a:lnTo>
                    <a:lnTo>
                      <a:pt x="592" y="723"/>
                    </a:lnTo>
                    <a:lnTo>
                      <a:pt x="591" y="704"/>
                    </a:lnTo>
                    <a:lnTo>
                      <a:pt x="591" y="704"/>
                    </a:lnTo>
                    <a:lnTo>
                      <a:pt x="557" y="695"/>
                    </a:lnTo>
                    <a:lnTo>
                      <a:pt x="523" y="688"/>
                    </a:lnTo>
                    <a:lnTo>
                      <a:pt x="456" y="673"/>
                    </a:lnTo>
                    <a:lnTo>
                      <a:pt x="390" y="656"/>
                    </a:lnTo>
                    <a:lnTo>
                      <a:pt x="355" y="648"/>
                    </a:lnTo>
                    <a:lnTo>
                      <a:pt x="318" y="638"/>
                    </a:lnTo>
                    <a:lnTo>
                      <a:pt x="318" y="638"/>
                    </a:lnTo>
                    <a:close/>
                    <a:moveTo>
                      <a:pt x="626" y="645"/>
                    </a:moveTo>
                    <a:lnTo>
                      <a:pt x="626" y="645"/>
                    </a:lnTo>
                    <a:lnTo>
                      <a:pt x="623" y="649"/>
                    </a:lnTo>
                    <a:lnTo>
                      <a:pt x="621" y="655"/>
                    </a:lnTo>
                    <a:lnTo>
                      <a:pt x="620" y="667"/>
                    </a:lnTo>
                    <a:lnTo>
                      <a:pt x="619" y="681"/>
                    </a:lnTo>
                    <a:lnTo>
                      <a:pt x="620" y="695"/>
                    </a:lnTo>
                    <a:lnTo>
                      <a:pt x="621" y="710"/>
                    </a:lnTo>
                    <a:lnTo>
                      <a:pt x="622" y="725"/>
                    </a:lnTo>
                    <a:lnTo>
                      <a:pt x="621" y="740"/>
                    </a:lnTo>
                    <a:lnTo>
                      <a:pt x="619" y="754"/>
                    </a:lnTo>
                    <a:lnTo>
                      <a:pt x="619" y="754"/>
                    </a:lnTo>
                    <a:lnTo>
                      <a:pt x="617" y="759"/>
                    </a:lnTo>
                    <a:lnTo>
                      <a:pt x="613" y="764"/>
                    </a:lnTo>
                    <a:lnTo>
                      <a:pt x="610" y="768"/>
                    </a:lnTo>
                    <a:lnTo>
                      <a:pt x="606" y="773"/>
                    </a:lnTo>
                    <a:lnTo>
                      <a:pt x="606" y="773"/>
                    </a:lnTo>
                    <a:lnTo>
                      <a:pt x="602" y="787"/>
                    </a:lnTo>
                    <a:lnTo>
                      <a:pt x="599" y="802"/>
                    </a:lnTo>
                    <a:lnTo>
                      <a:pt x="596" y="817"/>
                    </a:lnTo>
                    <a:lnTo>
                      <a:pt x="593" y="824"/>
                    </a:lnTo>
                    <a:lnTo>
                      <a:pt x="591" y="829"/>
                    </a:lnTo>
                    <a:lnTo>
                      <a:pt x="591" y="829"/>
                    </a:lnTo>
                    <a:lnTo>
                      <a:pt x="583" y="844"/>
                    </a:lnTo>
                    <a:lnTo>
                      <a:pt x="573" y="859"/>
                    </a:lnTo>
                    <a:lnTo>
                      <a:pt x="564" y="873"/>
                    </a:lnTo>
                    <a:lnTo>
                      <a:pt x="559" y="881"/>
                    </a:lnTo>
                    <a:lnTo>
                      <a:pt x="556" y="889"/>
                    </a:lnTo>
                    <a:lnTo>
                      <a:pt x="556" y="889"/>
                    </a:lnTo>
                    <a:lnTo>
                      <a:pt x="575" y="886"/>
                    </a:lnTo>
                    <a:lnTo>
                      <a:pt x="595" y="880"/>
                    </a:lnTo>
                    <a:lnTo>
                      <a:pt x="603" y="876"/>
                    </a:lnTo>
                    <a:lnTo>
                      <a:pt x="612" y="872"/>
                    </a:lnTo>
                    <a:lnTo>
                      <a:pt x="619" y="867"/>
                    </a:lnTo>
                    <a:lnTo>
                      <a:pt x="627" y="862"/>
                    </a:lnTo>
                    <a:lnTo>
                      <a:pt x="633" y="857"/>
                    </a:lnTo>
                    <a:lnTo>
                      <a:pt x="640" y="850"/>
                    </a:lnTo>
                    <a:lnTo>
                      <a:pt x="644" y="844"/>
                    </a:lnTo>
                    <a:lnTo>
                      <a:pt x="647" y="836"/>
                    </a:lnTo>
                    <a:lnTo>
                      <a:pt x="649" y="829"/>
                    </a:lnTo>
                    <a:lnTo>
                      <a:pt x="650" y="820"/>
                    </a:lnTo>
                    <a:lnTo>
                      <a:pt x="650" y="811"/>
                    </a:lnTo>
                    <a:lnTo>
                      <a:pt x="647" y="801"/>
                    </a:lnTo>
                    <a:lnTo>
                      <a:pt x="647" y="801"/>
                    </a:lnTo>
                    <a:lnTo>
                      <a:pt x="655" y="796"/>
                    </a:lnTo>
                    <a:lnTo>
                      <a:pt x="661" y="791"/>
                    </a:lnTo>
                    <a:lnTo>
                      <a:pt x="667" y="789"/>
                    </a:lnTo>
                    <a:lnTo>
                      <a:pt x="672" y="788"/>
                    </a:lnTo>
                    <a:lnTo>
                      <a:pt x="676" y="788"/>
                    </a:lnTo>
                    <a:lnTo>
                      <a:pt x="676" y="788"/>
                    </a:lnTo>
                    <a:lnTo>
                      <a:pt x="683" y="801"/>
                    </a:lnTo>
                    <a:lnTo>
                      <a:pt x="690" y="814"/>
                    </a:lnTo>
                    <a:lnTo>
                      <a:pt x="695" y="829"/>
                    </a:lnTo>
                    <a:lnTo>
                      <a:pt x="699" y="844"/>
                    </a:lnTo>
                    <a:lnTo>
                      <a:pt x="702" y="860"/>
                    </a:lnTo>
                    <a:lnTo>
                      <a:pt x="703" y="877"/>
                    </a:lnTo>
                    <a:lnTo>
                      <a:pt x="702" y="894"/>
                    </a:lnTo>
                    <a:lnTo>
                      <a:pt x="697" y="911"/>
                    </a:lnTo>
                    <a:lnTo>
                      <a:pt x="697" y="911"/>
                    </a:lnTo>
                    <a:lnTo>
                      <a:pt x="703" y="904"/>
                    </a:lnTo>
                    <a:lnTo>
                      <a:pt x="709" y="897"/>
                    </a:lnTo>
                    <a:lnTo>
                      <a:pt x="723" y="886"/>
                    </a:lnTo>
                    <a:lnTo>
                      <a:pt x="723" y="886"/>
                    </a:lnTo>
                    <a:lnTo>
                      <a:pt x="727" y="876"/>
                    </a:lnTo>
                    <a:lnTo>
                      <a:pt x="732" y="865"/>
                    </a:lnTo>
                    <a:lnTo>
                      <a:pt x="734" y="855"/>
                    </a:lnTo>
                    <a:lnTo>
                      <a:pt x="735" y="844"/>
                    </a:lnTo>
                    <a:lnTo>
                      <a:pt x="736" y="832"/>
                    </a:lnTo>
                    <a:lnTo>
                      <a:pt x="735" y="821"/>
                    </a:lnTo>
                    <a:lnTo>
                      <a:pt x="733" y="798"/>
                    </a:lnTo>
                    <a:lnTo>
                      <a:pt x="731" y="774"/>
                    </a:lnTo>
                    <a:lnTo>
                      <a:pt x="731" y="751"/>
                    </a:lnTo>
                    <a:lnTo>
                      <a:pt x="731" y="739"/>
                    </a:lnTo>
                    <a:lnTo>
                      <a:pt x="732" y="728"/>
                    </a:lnTo>
                    <a:lnTo>
                      <a:pt x="735" y="718"/>
                    </a:lnTo>
                    <a:lnTo>
                      <a:pt x="738" y="707"/>
                    </a:lnTo>
                    <a:lnTo>
                      <a:pt x="738" y="707"/>
                    </a:lnTo>
                    <a:lnTo>
                      <a:pt x="744" y="695"/>
                    </a:lnTo>
                    <a:lnTo>
                      <a:pt x="752" y="684"/>
                    </a:lnTo>
                    <a:lnTo>
                      <a:pt x="762" y="675"/>
                    </a:lnTo>
                    <a:lnTo>
                      <a:pt x="771" y="666"/>
                    </a:lnTo>
                    <a:lnTo>
                      <a:pt x="782" y="659"/>
                    </a:lnTo>
                    <a:lnTo>
                      <a:pt x="793" y="651"/>
                    </a:lnTo>
                    <a:lnTo>
                      <a:pt x="816" y="635"/>
                    </a:lnTo>
                    <a:lnTo>
                      <a:pt x="816" y="635"/>
                    </a:lnTo>
                    <a:lnTo>
                      <a:pt x="799" y="629"/>
                    </a:lnTo>
                    <a:lnTo>
                      <a:pt x="780" y="624"/>
                    </a:lnTo>
                    <a:lnTo>
                      <a:pt x="758" y="621"/>
                    </a:lnTo>
                    <a:lnTo>
                      <a:pt x="737" y="619"/>
                    </a:lnTo>
                    <a:lnTo>
                      <a:pt x="694" y="614"/>
                    </a:lnTo>
                    <a:lnTo>
                      <a:pt x="674" y="610"/>
                    </a:lnTo>
                    <a:lnTo>
                      <a:pt x="653" y="606"/>
                    </a:lnTo>
                    <a:lnTo>
                      <a:pt x="653" y="606"/>
                    </a:lnTo>
                    <a:lnTo>
                      <a:pt x="652" y="614"/>
                    </a:lnTo>
                    <a:lnTo>
                      <a:pt x="650" y="620"/>
                    </a:lnTo>
                    <a:lnTo>
                      <a:pt x="647" y="624"/>
                    </a:lnTo>
                    <a:lnTo>
                      <a:pt x="643" y="628"/>
                    </a:lnTo>
                    <a:lnTo>
                      <a:pt x="633" y="634"/>
                    </a:lnTo>
                    <a:lnTo>
                      <a:pt x="629" y="638"/>
                    </a:lnTo>
                    <a:lnTo>
                      <a:pt x="626" y="645"/>
                    </a:lnTo>
                    <a:lnTo>
                      <a:pt x="626" y="645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273040" y="1874520"/>
            <a:ext cx="952500" cy="952500"/>
            <a:chOff x="9062" y="2952"/>
            <a:chExt cx="1500" cy="1500"/>
          </a:xfrm>
        </p:grpSpPr>
        <p:sp>
          <p:nvSpPr>
            <p:cNvPr id="21" name="椭圆 20"/>
            <p:cNvSpPr/>
            <p:nvPr/>
          </p:nvSpPr>
          <p:spPr>
            <a:xfrm>
              <a:off x="9062" y="2952"/>
              <a:ext cx="1500" cy="1500"/>
            </a:xfrm>
            <a:prstGeom prst="ellipse">
              <a:avLst/>
            </a:prstGeom>
            <a:noFill/>
            <a:ln w="12700">
              <a:solidFill>
                <a:srgbClr val="8FA8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150" y="3150"/>
              <a:ext cx="1255" cy="1051"/>
              <a:chOff x="6042026" y="36513"/>
              <a:chExt cx="1120775" cy="1027113"/>
            </a:xfrm>
            <a:solidFill>
              <a:srgbClr val="487322"/>
            </a:solidFill>
          </p:grpSpPr>
          <p:sp>
            <p:nvSpPr>
              <p:cNvPr id="34" name="Freeform 140"/>
              <p:cNvSpPr/>
              <p:nvPr/>
            </p:nvSpPr>
            <p:spPr bwMode="auto">
              <a:xfrm>
                <a:off x="6788151" y="325438"/>
                <a:ext cx="176213" cy="73025"/>
              </a:xfrm>
              <a:custGeom>
                <a:avLst/>
                <a:gdLst/>
                <a:ahLst/>
                <a:cxnLst>
                  <a:cxn ang="0">
                    <a:pos x="331" y="132"/>
                  </a:cxn>
                  <a:cxn ang="0">
                    <a:pos x="320" y="137"/>
                  </a:cxn>
                  <a:cxn ang="0">
                    <a:pos x="310" y="136"/>
                  </a:cxn>
                  <a:cxn ang="0">
                    <a:pos x="299" y="130"/>
                  </a:cxn>
                  <a:cxn ang="0">
                    <a:pos x="290" y="124"/>
                  </a:cxn>
                  <a:cxn ang="0">
                    <a:pos x="257" y="117"/>
                  </a:cxn>
                  <a:cxn ang="0">
                    <a:pos x="229" y="106"/>
                  </a:cxn>
                  <a:cxn ang="0">
                    <a:pos x="190" y="83"/>
                  </a:cxn>
                  <a:cxn ang="0">
                    <a:pos x="177" y="77"/>
                  </a:cxn>
                  <a:cxn ang="0">
                    <a:pos x="147" y="67"/>
                  </a:cxn>
                  <a:cxn ang="0">
                    <a:pos x="116" y="57"/>
                  </a:cxn>
                  <a:cxn ang="0">
                    <a:pos x="90" y="46"/>
                  </a:cxn>
                  <a:cxn ang="0">
                    <a:pos x="48" y="25"/>
                  </a:cxn>
                  <a:cxn ang="0">
                    <a:pos x="16" y="12"/>
                  </a:cxn>
                  <a:cxn ang="0">
                    <a:pos x="0" y="8"/>
                  </a:cxn>
                  <a:cxn ang="0">
                    <a:pos x="7" y="3"/>
                  </a:cxn>
                  <a:cxn ang="0">
                    <a:pos x="14" y="0"/>
                  </a:cxn>
                  <a:cxn ang="0">
                    <a:pos x="29" y="2"/>
                  </a:cxn>
                  <a:cxn ang="0">
                    <a:pos x="44" y="7"/>
                  </a:cxn>
                  <a:cxn ang="0">
                    <a:pos x="58" y="14"/>
                  </a:cxn>
                  <a:cxn ang="0">
                    <a:pos x="87" y="26"/>
                  </a:cxn>
                  <a:cxn ang="0">
                    <a:pos x="116" y="38"/>
                  </a:cxn>
                  <a:cxn ang="0">
                    <a:pos x="130" y="42"/>
                  </a:cxn>
                  <a:cxn ang="0">
                    <a:pos x="171" y="53"/>
                  </a:cxn>
                  <a:cxn ang="0">
                    <a:pos x="199" y="62"/>
                  </a:cxn>
                  <a:cxn ang="0">
                    <a:pos x="226" y="75"/>
                  </a:cxn>
                  <a:cxn ang="0">
                    <a:pos x="230" y="78"/>
                  </a:cxn>
                  <a:cxn ang="0">
                    <a:pos x="236" y="85"/>
                  </a:cxn>
                  <a:cxn ang="0">
                    <a:pos x="240" y="88"/>
                  </a:cxn>
                  <a:cxn ang="0">
                    <a:pos x="265" y="96"/>
                  </a:cxn>
                  <a:cxn ang="0">
                    <a:pos x="300" y="102"/>
                  </a:cxn>
                  <a:cxn ang="0">
                    <a:pos x="321" y="111"/>
                  </a:cxn>
                  <a:cxn ang="0">
                    <a:pos x="331" y="118"/>
                  </a:cxn>
                  <a:cxn ang="0">
                    <a:pos x="331" y="132"/>
                  </a:cxn>
                </a:cxnLst>
                <a:rect l="0" t="0" r="r" b="b"/>
                <a:pathLst>
                  <a:path w="331" h="137">
                    <a:moveTo>
                      <a:pt x="331" y="132"/>
                    </a:moveTo>
                    <a:lnTo>
                      <a:pt x="331" y="132"/>
                    </a:lnTo>
                    <a:lnTo>
                      <a:pt x="326" y="136"/>
                    </a:lnTo>
                    <a:lnTo>
                      <a:pt x="320" y="137"/>
                    </a:lnTo>
                    <a:lnTo>
                      <a:pt x="315" y="137"/>
                    </a:lnTo>
                    <a:lnTo>
                      <a:pt x="310" y="136"/>
                    </a:lnTo>
                    <a:lnTo>
                      <a:pt x="304" y="133"/>
                    </a:lnTo>
                    <a:lnTo>
                      <a:pt x="299" y="130"/>
                    </a:lnTo>
                    <a:lnTo>
                      <a:pt x="290" y="124"/>
                    </a:lnTo>
                    <a:lnTo>
                      <a:pt x="290" y="124"/>
                    </a:lnTo>
                    <a:lnTo>
                      <a:pt x="273" y="122"/>
                    </a:lnTo>
                    <a:lnTo>
                      <a:pt x="257" y="117"/>
                    </a:lnTo>
                    <a:lnTo>
                      <a:pt x="242" y="112"/>
                    </a:lnTo>
                    <a:lnTo>
                      <a:pt x="229" y="106"/>
                    </a:lnTo>
                    <a:lnTo>
                      <a:pt x="202" y="91"/>
                    </a:lnTo>
                    <a:lnTo>
                      <a:pt x="190" y="83"/>
                    </a:lnTo>
                    <a:lnTo>
                      <a:pt x="177" y="77"/>
                    </a:lnTo>
                    <a:lnTo>
                      <a:pt x="177" y="77"/>
                    </a:lnTo>
                    <a:lnTo>
                      <a:pt x="162" y="71"/>
                    </a:lnTo>
                    <a:lnTo>
                      <a:pt x="147" y="67"/>
                    </a:lnTo>
                    <a:lnTo>
                      <a:pt x="131" y="63"/>
                    </a:lnTo>
                    <a:lnTo>
                      <a:pt x="116" y="57"/>
                    </a:lnTo>
                    <a:lnTo>
                      <a:pt x="116" y="57"/>
                    </a:lnTo>
                    <a:lnTo>
                      <a:pt x="90" y="46"/>
                    </a:lnTo>
                    <a:lnTo>
                      <a:pt x="62" y="32"/>
                    </a:lnTo>
                    <a:lnTo>
                      <a:pt x="48" y="25"/>
                    </a:lnTo>
                    <a:lnTo>
                      <a:pt x="32" y="19"/>
                    </a:lnTo>
                    <a:lnTo>
                      <a:pt x="16" y="1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7" y="3"/>
                    </a:lnTo>
                    <a:lnTo>
                      <a:pt x="10" y="1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29" y="2"/>
                    </a:lnTo>
                    <a:lnTo>
                      <a:pt x="37" y="4"/>
                    </a:lnTo>
                    <a:lnTo>
                      <a:pt x="44" y="7"/>
                    </a:lnTo>
                    <a:lnTo>
                      <a:pt x="58" y="14"/>
                    </a:lnTo>
                    <a:lnTo>
                      <a:pt x="58" y="14"/>
                    </a:lnTo>
                    <a:lnTo>
                      <a:pt x="72" y="19"/>
                    </a:lnTo>
                    <a:lnTo>
                      <a:pt x="87" y="26"/>
                    </a:lnTo>
                    <a:lnTo>
                      <a:pt x="102" y="33"/>
                    </a:lnTo>
                    <a:lnTo>
                      <a:pt x="116" y="38"/>
                    </a:lnTo>
                    <a:lnTo>
                      <a:pt x="116" y="38"/>
                    </a:lnTo>
                    <a:lnTo>
                      <a:pt x="130" y="42"/>
                    </a:lnTo>
                    <a:lnTo>
                      <a:pt x="144" y="46"/>
                    </a:lnTo>
                    <a:lnTo>
                      <a:pt x="171" y="53"/>
                    </a:lnTo>
                    <a:lnTo>
                      <a:pt x="185" y="56"/>
                    </a:lnTo>
                    <a:lnTo>
                      <a:pt x="199" y="62"/>
                    </a:lnTo>
                    <a:lnTo>
                      <a:pt x="213" y="67"/>
                    </a:lnTo>
                    <a:lnTo>
                      <a:pt x="226" y="75"/>
                    </a:lnTo>
                    <a:lnTo>
                      <a:pt x="226" y="75"/>
                    </a:lnTo>
                    <a:lnTo>
                      <a:pt x="230" y="78"/>
                    </a:lnTo>
                    <a:lnTo>
                      <a:pt x="234" y="81"/>
                    </a:lnTo>
                    <a:lnTo>
                      <a:pt x="236" y="85"/>
                    </a:lnTo>
                    <a:lnTo>
                      <a:pt x="240" y="88"/>
                    </a:lnTo>
                    <a:lnTo>
                      <a:pt x="240" y="88"/>
                    </a:lnTo>
                    <a:lnTo>
                      <a:pt x="253" y="93"/>
                    </a:lnTo>
                    <a:lnTo>
                      <a:pt x="265" y="96"/>
                    </a:lnTo>
                    <a:lnTo>
                      <a:pt x="289" y="100"/>
                    </a:lnTo>
                    <a:lnTo>
                      <a:pt x="300" y="102"/>
                    </a:lnTo>
                    <a:lnTo>
                      <a:pt x="312" y="106"/>
                    </a:lnTo>
                    <a:lnTo>
                      <a:pt x="321" y="111"/>
                    </a:lnTo>
                    <a:lnTo>
                      <a:pt x="327" y="114"/>
                    </a:lnTo>
                    <a:lnTo>
                      <a:pt x="331" y="118"/>
                    </a:lnTo>
                    <a:lnTo>
                      <a:pt x="331" y="118"/>
                    </a:lnTo>
                    <a:lnTo>
                      <a:pt x="331" y="132"/>
                    </a:lnTo>
                    <a:lnTo>
                      <a:pt x="331" y="132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141"/>
              <p:cNvSpPr>
                <a:spLocks noEditPoints="1"/>
              </p:cNvSpPr>
              <p:nvPr/>
            </p:nvSpPr>
            <p:spPr bwMode="auto">
              <a:xfrm>
                <a:off x="6226176" y="390525"/>
                <a:ext cx="303213" cy="239713"/>
              </a:xfrm>
              <a:custGeom>
                <a:avLst/>
                <a:gdLst/>
                <a:ahLst/>
                <a:cxnLst>
                  <a:cxn ang="0">
                    <a:pos x="44" y="369"/>
                  </a:cxn>
                  <a:cxn ang="0">
                    <a:pos x="10" y="256"/>
                  </a:cxn>
                  <a:cxn ang="0">
                    <a:pos x="0" y="205"/>
                  </a:cxn>
                  <a:cxn ang="0">
                    <a:pos x="15" y="165"/>
                  </a:cxn>
                  <a:cxn ang="0">
                    <a:pos x="55" y="146"/>
                  </a:cxn>
                  <a:cxn ang="0">
                    <a:pos x="127" y="132"/>
                  </a:cxn>
                  <a:cxn ang="0">
                    <a:pos x="158" y="120"/>
                  </a:cxn>
                  <a:cxn ang="0">
                    <a:pos x="202" y="101"/>
                  </a:cxn>
                  <a:cxn ang="0">
                    <a:pos x="276" y="79"/>
                  </a:cxn>
                  <a:cxn ang="0">
                    <a:pos x="321" y="54"/>
                  </a:cxn>
                  <a:cxn ang="0">
                    <a:pos x="380" y="36"/>
                  </a:cxn>
                  <a:cxn ang="0">
                    <a:pos x="431" y="13"/>
                  </a:cxn>
                  <a:cxn ang="0">
                    <a:pos x="443" y="16"/>
                  </a:cxn>
                  <a:cxn ang="0">
                    <a:pos x="453" y="16"/>
                  </a:cxn>
                  <a:cxn ang="0">
                    <a:pos x="484" y="0"/>
                  </a:cxn>
                  <a:cxn ang="0">
                    <a:pos x="504" y="10"/>
                  </a:cxn>
                  <a:cxn ang="0">
                    <a:pos x="521" y="59"/>
                  </a:cxn>
                  <a:cxn ang="0">
                    <a:pos x="535" y="124"/>
                  </a:cxn>
                  <a:cxn ang="0">
                    <a:pos x="572" y="245"/>
                  </a:cxn>
                  <a:cxn ang="0">
                    <a:pos x="574" y="266"/>
                  </a:cxn>
                  <a:cxn ang="0">
                    <a:pos x="566" y="291"/>
                  </a:cxn>
                  <a:cxn ang="0">
                    <a:pos x="533" y="323"/>
                  </a:cxn>
                  <a:cxn ang="0">
                    <a:pos x="464" y="353"/>
                  </a:cxn>
                  <a:cxn ang="0">
                    <a:pos x="384" y="382"/>
                  </a:cxn>
                  <a:cxn ang="0">
                    <a:pos x="316" y="416"/>
                  </a:cxn>
                  <a:cxn ang="0">
                    <a:pos x="301" y="411"/>
                  </a:cxn>
                  <a:cxn ang="0">
                    <a:pos x="271" y="423"/>
                  </a:cxn>
                  <a:cxn ang="0">
                    <a:pos x="257" y="418"/>
                  </a:cxn>
                  <a:cxn ang="0">
                    <a:pos x="247" y="428"/>
                  </a:cxn>
                  <a:cxn ang="0">
                    <a:pos x="224" y="435"/>
                  </a:cxn>
                  <a:cxn ang="0">
                    <a:pos x="122" y="453"/>
                  </a:cxn>
                  <a:cxn ang="0">
                    <a:pos x="79" y="449"/>
                  </a:cxn>
                  <a:cxn ang="0">
                    <a:pos x="227" y="402"/>
                  </a:cxn>
                  <a:cxn ang="0">
                    <a:pos x="246" y="402"/>
                  </a:cxn>
                  <a:cxn ang="0">
                    <a:pos x="274" y="394"/>
                  </a:cxn>
                  <a:cxn ang="0">
                    <a:pos x="332" y="374"/>
                  </a:cxn>
                  <a:cxn ang="0">
                    <a:pos x="460" y="323"/>
                  </a:cxn>
                  <a:cxn ang="0">
                    <a:pos x="552" y="275"/>
                  </a:cxn>
                  <a:cxn ang="0">
                    <a:pos x="517" y="120"/>
                  </a:cxn>
                  <a:cxn ang="0">
                    <a:pos x="489" y="26"/>
                  </a:cxn>
                  <a:cxn ang="0">
                    <a:pos x="451" y="37"/>
                  </a:cxn>
                  <a:cxn ang="0">
                    <a:pos x="400" y="54"/>
                  </a:cxn>
                  <a:cxn ang="0">
                    <a:pos x="355" y="71"/>
                  </a:cxn>
                  <a:cxn ang="0">
                    <a:pos x="334" y="77"/>
                  </a:cxn>
                  <a:cxn ang="0">
                    <a:pos x="316" y="91"/>
                  </a:cxn>
                  <a:cxn ang="0">
                    <a:pos x="244" y="117"/>
                  </a:cxn>
                  <a:cxn ang="0">
                    <a:pos x="117" y="159"/>
                  </a:cxn>
                  <a:cxn ang="0">
                    <a:pos x="75" y="168"/>
                  </a:cxn>
                  <a:cxn ang="0">
                    <a:pos x="31" y="186"/>
                  </a:cxn>
                  <a:cxn ang="0">
                    <a:pos x="28" y="222"/>
                  </a:cxn>
                  <a:cxn ang="0">
                    <a:pos x="80" y="430"/>
                  </a:cxn>
                  <a:cxn ang="0">
                    <a:pos x="122" y="431"/>
                  </a:cxn>
                  <a:cxn ang="0">
                    <a:pos x="211" y="405"/>
                  </a:cxn>
                </a:cxnLst>
                <a:rect l="0" t="0" r="r" b="b"/>
                <a:pathLst>
                  <a:path w="574" h="454">
                    <a:moveTo>
                      <a:pt x="59" y="441"/>
                    </a:moveTo>
                    <a:lnTo>
                      <a:pt x="59" y="441"/>
                    </a:lnTo>
                    <a:lnTo>
                      <a:pt x="52" y="405"/>
                    </a:lnTo>
                    <a:lnTo>
                      <a:pt x="44" y="369"/>
                    </a:lnTo>
                    <a:lnTo>
                      <a:pt x="34" y="332"/>
                    </a:lnTo>
                    <a:lnTo>
                      <a:pt x="22" y="294"/>
                    </a:lnTo>
                    <a:lnTo>
                      <a:pt x="22" y="294"/>
                    </a:lnTo>
                    <a:lnTo>
                      <a:pt x="10" y="256"/>
                    </a:lnTo>
                    <a:lnTo>
                      <a:pt x="4" y="236"/>
                    </a:lnTo>
                    <a:lnTo>
                      <a:pt x="1" y="220"/>
                    </a:lnTo>
                    <a:lnTo>
                      <a:pt x="1" y="220"/>
                    </a:lnTo>
                    <a:lnTo>
                      <a:pt x="0" y="205"/>
                    </a:lnTo>
                    <a:lnTo>
                      <a:pt x="1" y="192"/>
                    </a:lnTo>
                    <a:lnTo>
                      <a:pt x="4" y="181"/>
                    </a:lnTo>
                    <a:lnTo>
                      <a:pt x="8" y="172"/>
                    </a:lnTo>
                    <a:lnTo>
                      <a:pt x="15" y="165"/>
                    </a:lnTo>
                    <a:lnTo>
                      <a:pt x="23" y="158"/>
                    </a:lnTo>
                    <a:lnTo>
                      <a:pt x="33" y="154"/>
                    </a:lnTo>
                    <a:lnTo>
                      <a:pt x="43" y="150"/>
                    </a:lnTo>
                    <a:lnTo>
                      <a:pt x="55" y="146"/>
                    </a:lnTo>
                    <a:lnTo>
                      <a:pt x="66" y="144"/>
                    </a:lnTo>
                    <a:lnTo>
                      <a:pt x="91" y="140"/>
                    </a:lnTo>
                    <a:lnTo>
                      <a:pt x="116" y="136"/>
                    </a:lnTo>
                    <a:lnTo>
                      <a:pt x="127" y="132"/>
                    </a:lnTo>
                    <a:lnTo>
                      <a:pt x="139" y="129"/>
                    </a:lnTo>
                    <a:lnTo>
                      <a:pt x="139" y="129"/>
                    </a:lnTo>
                    <a:lnTo>
                      <a:pt x="149" y="125"/>
                    </a:lnTo>
                    <a:lnTo>
                      <a:pt x="158" y="120"/>
                    </a:lnTo>
                    <a:lnTo>
                      <a:pt x="167" y="114"/>
                    </a:lnTo>
                    <a:lnTo>
                      <a:pt x="178" y="110"/>
                    </a:lnTo>
                    <a:lnTo>
                      <a:pt x="178" y="110"/>
                    </a:lnTo>
                    <a:lnTo>
                      <a:pt x="202" y="101"/>
                    </a:lnTo>
                    <a:lnTo>
                      <a:pt x="227" y="95"/>
                    </a:lnTo>
                    <a:lnTo>
                      <a:pt x="253" y="87"/>
                    </a:lnTo>
                    <a:lnTo>
                      <a:pt x="276" y="79"/>
                    </a:lnTo>
                    <a:lnTo>
                      <a:pt x="276" y="79"/>
                    </a:lnTo>
                    <a:lnTo>
                      <a:pt x="288" y="74"/>
                    </a:lnTo>
                    <a:lnTo>
                      <a:pt x="299" y="67"/>
                    </a:lnTo>
                    <a:lnTo>
                      <a:pt x="309" y="60"/>
                    </a:lnTo>
                    <a:lnTo>
                      <a:pt x="321" y="54"/>
                    </a:lnTo>
                    <a:lnTo>
                      <a:pt x="321" y="54"/>
                    </a:lnTo>
                    <a:lnTo>
                      <a:pt x="335" y="49"/>
                    </a:lnTo>
                    <a:lnTo>
                      <a:pt x="350" y="45"/>
                    </a:lnTo>
                    <a:lnTo>
                      <a:pt x="380" y="36"/>
                    </a:lnTo>
                    <a:lnTo>
                      <a:pt x="394" y="32"/>
                    </a:lnTo>
                    <a:lnTo>
                      <a:pt x="407" y="26"/>
                    </a:lnTo>
                    <a:lnTo>
                      <a:pt x="420" y="20"/>
                    </a:lnTo>
                    <a:lnTo>
                      <a:pt x="431" y="13"/>
                    </a:lnTo>
                    <a:lnTo>
                      <a:pt x="431" y="13"/>
                    </a:lnTo>
                    <a:lnTo>
                      <a:pt x="434" y="15"/>
                    </a:lnTo>
                    <a:lnTo>
                      <a:pt x="437" y="16"/>
                    </a:lnTo>
                    <a:lnTo>
                      <a:pt x="443" y="16"/>
                    </a:lnTo>
                    <a:lnTo>
                      <a:pt x="450" y="15"/>
                    </a:lnTo>
                    <a:lnTo>
                      <a:pt x="452" y="15"/>
                    </a:lnTo>
                    <a:lnTo>
                      <a:pt x="453" y="16"/>
                    </a:lnTo>
                    <a:lnTo>
                      <a:pt x="453" y="16"/>
                    </a:lnTo>
                    <a:lnTo>
                      <a:pt x="462" y="9"/>
                    </a:lnTo>
                    <a:lnTo>
                      <a:pt x="470" y="4"/>
                    </a:lnTo>
                    <a:lnTo>
                      <a:pt x="477" y="1"/>
                    </a:lnTo>
                    <a:lnTo>
                      <a:pt x="484" y="0"/>
                    </a:lnTo>
                    <a:lnTo>
                      <a:pt x="490" y="1"/>
                    </a:lnTo>
                    <a:lnTo>
                      <a:pt x="496" y="3"/>
                    </a:lnTo>
                    <a:lnTo>
                      <a:pt x="500" y="6"/>
                    </a:lnTo>
                    <a:lnTo>
                      <a:pt x="504" y="10"/>
                    </a:lnTo>
                    <a:lnTo>
                      <a:pt x="507" y="17"/>
                    </a:lnTo>
                    <a:lnTo>
                      <a:pt x="511" y="23"/>
                    </a:lnTo>
                    <a:lnTo>
                      <a:pt x="516" y="39"/>
                    </a:lnTo>
                    <a:lnTo>
                      <a:pt x="521" y="59"/>
                    </a:lnTo>
                    <a:lnTo>
                      <a:pt x="525" y="79"/>
                    </a:lnTo>
                    <a:lnTo>
                      <a:pt x="525" y="79"/>
                    </a:lnTo>
                    <a:lnTo>
                      <a:pt x="530" y="101"/>
                    </a:lnTo>
                    <a:lnTo>
                      <a:pt x="535" y="124"/>
                    </a:lnTo>
                    <a:lnTo>
                      <a:pt x="549" y="169"/>
                    </a:lnTo>
                    <a:lnTo>
                      <a:pt x="562" y="211"/>
                    </a:lnTo>
                    <a:lnTo>
                      <a:pt x="567" y="229"/>
                    </a:lnTo>
                    <a:lnTo>
                      <a:pt x="572" y="245"/>
                    </a:lnTo>
                    <a:lnTo>
                      <a:pt x="572" y="245"/>
                    </a:lnTo>
                    <a:lnTo>
                      <a:pt x="574" y="252"/>
                    </a:lnTo>
                    <a:lnTo>
                      <a:pt x="574" y="260"/>
                    </a:lnTo>
                    <a:lnTo>
                      <a:pt x="574" y="266"/>
                    </a:lnTo>
                    <a:lnTo>
                      <a:pt x="573" y="274"/>
                    </a:lnTo>
                    <a:lnTo>
                      <a:pt x="572" y="280"/>
                    </a:lnTo>
                    <a:lnTo>
                      <a:pt x="570" y="286"/>
                    </a:lnTo>
                    <a:lnTo>
                      <a:pt x="566" y="291"/>
                    </a:lnTo>
                    <a:lnTo>
                      <a:pt x="563" y="296"/>
                    </a:lnTo>
                    <a:lnTo>
                      <a:pt x="555" y="307"/>
                    </a:lnTo>
                    <a:lnTo>
                      <a:pt x="545" y="316"/>
                    </a:lnTo>
                    <a:lnTo>
                      <a:pt x="533" y="323"/>
                    </a:lnTo>
                    <a:lnTo>
                      <a:pt x="520" y="331"/>
                    </a:lnTo>
                    <a:lnTo>
                      <a:pt x="506" y="337"/>
                    </a:lnTo>
                    <a:lnTo>
                      <a:pt x="492" y="343"/>
                    </a:lnTo>
                    <a:lnTo>
                      <a:pt x="464" y="353"/>
                    </a:lnTo>
                    <a:lnTo>
                      <a:pt x="435" y="363"/>
                    </a:lnTo>
                    <a:lnTo>
                      <a:pt x="409" y="371"/>
                    </a:lnTo>
                    <a:lnTo>
                      <a:pt x="409" y="371"/>
                    </a:lnTo>
                    <a:lnTo>
                      <a:pt x="384" y="382"/>
                    </a:lnTo>
                    <a:lnTo>
                      <a:pt x="361" y="393"/>
                    </a:lnTo>
                    <a:lnTo>
                      <a:pt x="338" y="403"/>
                    </a:lnTo>
                    <a:lnTo>
                      <a:pt x="316" y="416"/>
                    </a:lnTo>
                    <a:lnTo>
                      <a:pt x="316" y="416"/>
                    </a:lnTo>
                    <a:lnTo>
                      <a:pt x="311" y="413"/>
                    </a:lnTo>
                    <a:lnTo>
                      <a:pt x="308" y="412"/>
                    </a:lnTo>
                    <a:lnTo>
                      <a:pt x="304" y="411"/>
                    </a:lnTo>
                    <a:lnTo>
                      <a:pt x="301" y="411"/>
                    </a:lnTo>
                    <a:lnTo>
                      <a:pt x="293" y="413"/>
                    </a:lnTo>
                    <a:lnTo>
                      <a:pt x="286" y="417"/>
                    </a:lnTo>
                    <a:lnTo>
                      <a:pt x="278" y="420"/>
                    </a:lnTo>
                    <a:lnTo>
                      <a:pt x="271" y="423"/>
                    </a:lnTo>
                    <a:lnTo>
                      <a:pt x="268" y="423"/>
                    </a:lnTo>
                    <a:lnTo>
                      <a:pt x="263" y="423"/>
                    </a:lnTo>
                    <a:lnTo>
                      <a:pt x="260" y="422"/>
                    </a:lnTo>
                    <a:lnTo>
                      <a:pt x="257" y="418"/>
                    </a:lnTo>
                    <a:lnTo>
                      <a:pt x="257" y="418"/>
                    </a:lnTo>
                    <a:lnTo>
                      <a:pt x="256" y="422"/>
                    </a:lnTo>
                    <a:lnTo>
                      <a:pt x="253" y="424"/>
                    </a:lnTo>
                    <a:lnTo>
                      <a:pt x="247" y="428"/>
                    </a:lnTo>
                    <a:lnTo>
                      <a:pt x="241" y="431"/>
                    </a:lnTo>
                    <a:lnTo>
                      <a:pt x="235" y="435"/>
                    </a:lnTo>
                    <a:lnTo>
                      <a:pt x="235" y="435"/>
                    </a:lnTo>
                    <a:lnTo>
                      <a:pt x="224" y="435"/>
                    </a:lnTo>
                    <a:lnTo>
                      <a:pt x="212" y="437"/>
                    </a:lnTo>
                    <a:lnTo>
                      <a:pt x="188" y="440"/>
                    </a:lnTo>
                    <a:lnTo>
                      <a:pt x="143" y="449"/>
                    </a:lnTo>
                    <a:lnTo>
                      <a:pt x="122" y="453"/>
                    </a:lnTo>
                    <a:lnTo>
                      <a:pt x="111" y="454"/>
                    </a:lnTo>
                    <a:lnTo>
                      <a:pt x="101" y="453"/>
                    </a:lnTo>
                    <a:lnTo>
                      <a:pt x="90" y="451"/>
                    </a:lnTo>
                    <a:lnTo>
                      <a:pt x="79" y="449"/>
                    </a:lnTo>
                    <a:lnTo>
                      <a:pt x="70" y="446"/>
                    </a:lnTo>
                    <a:lnTo>
                      <a:pt x="59" y="441"/>
                    </a:lnTo>
                    <a:lnTo>
                      <a:pt x="59" y="441"/>
                    </a:lnTo>
                    <a:close/>
                    <a:moveTo>
                      <a:pt x="227" y="402"/>
                    </a:moveTo>
                    <a:lnTo>
                      <a:pt x="227" y="402"/>
                    </a:lnTo>
                    <a:lnTo>
                      <a:pt x="233" y="401"/>
                    </a:lnTo>
                    <a:lnTo>
                      <a:pt x="240" y="402"/>
                    </a:lnTo>
                    <a:lnTo>
                      <a:pt x="246" y="402"/>
                    </a:lnTo>
                    <a:lnTo>
                      <a:pt x="252" y="402"/>
                    </a:lnTo>
                    <a:lnTo>
                      <a:pt x="252" y="402"/>
                    </a:lnTo>
                    <a:lnTo>
                      <a:pt x="263" y="399"/>
                    </a:lnTo>
                    <a:lnTo>
                      <a:pt x="274" y="394"/>
                    </a:lnTo>
                    <a:lnTo>
                      <a:pt x="285" y="389"/>
                    </a:lnTo>
                    <a:lnTo>
                      <a:pt x="297" y="385"/>
                    </a:lnTo>
                    <a:lnTo>
                      <a:pt x="297" y="385"/>
                    </a:lnTo>
                    <a:lnTo>
                      <a:pt x="332" y="374"/>
                    </a:lnTo>
                    <a:lnTo>
                      <a:pt x="366" y="363"/>
                    </a:lnTo>
                    <a:lnTo>
                      <a:pt x="399" y="350"/>
                    </a:lnTo>
                    <a:lnTo>
                      <a:pt x="430" y="337"/>
                    </a:lnTo>
                    <a:lnTo>
                      <a:pt x="460" y="323"/>
                    </a:lnTo>
                    <a:lnTo>
                      <a:pt x="491" y="308"/>
                    </a:lnTo>
                    <a:lnTo>
                      <a:pt x="521" y="292"/>
                    </a:lnTo>
                    <a:lnTo>
                      <a:pt x="552" y="275"/>
                    </a:lnTo>
                    <a:lnTo>
                      <a:pt x="552" y="275"/>
                    </a:lnTo>
                    <a:lnTo>
                      <a:pt x="545" y="247"/>
                    </a:lnTo>
                    <a:lnTo>
                      <a:pt x="537" y="217"/>
                    </a:lnTo>
                    <a:lnTo>
                      <a:pt x="525" y="153"/>
                    </a:lnTo>
                    <a:lnTo>
                      <a:pt x="517" y="120"/>
                    </a:lnTo>
                    <a:lnTo>
                      <a:pt x="510" y="87"/>
                    </a:lnTo>
                    <a:lnTo>
                      <a:pt x="500" y="56"/>
                    </a:lnTo>
                    <a:lnTo>
                      <a:pt x="495" y="41"/>
                    </a:lnTo>
                    <a:lnTo>
                      <a:pt x="489" y="26"/>
                    </a:lnTo>
                    <a:lnTo>
                      <a:pt x="489" y="26"/>
                    </a:lnTo>
                    <a:lnTo>
                      <a:pt x="474" y="31"/>
                    </a:lnTo>
                    <a:lnTo>
                      <a:pt x="462" y="35"/>
                    </a:lnTo>
                    <a:lnTo>
                      <a:pt x="451" y="37"/>
                    </a:lnTo>
                    <a:lnTo>
                      <a:pt x="443" y="38"/>
                    </a:lnTo>
                    <a:lnTo>
                      <a:pt x="434" y="38"/>
                    </a:lnTo>
                    <a:lnTo>
                      <a:pt x="434" y="38"/>
                    </a:lnTo>
                    <a:lnTo>
                      <a:pt x="400" y="54"/>
                    </a:lnTo>
                    <a:lnTo>
                      <a:pt x="370" y="68"/>
                    </a:lnTo>
                    <a:lnTo>
                      <a:pt x="370" y="68"/>
                    </a:lnTo>
                    <a:lnTo>
                      <a:pt x="363" y="70"/>
                    </a:lnTo>
                    <a:lnTo>
                      <a:pt x="355" y="71"/>
                    </a:lnTo>
                    <a:lnTo>
                      <a:pt x="348" y="71"/>
                    </a:lnTo>
                    <a:lnTo>
                      <a:pt x="340" y="74"/>
                    </a:lnTo>
                    <a:lnTo>
                      <a:pt x="340" y="74"/>
                    </a:lnTo>
                    <a:lnTo>
                      <a:pt x="334" y="77"/>
                    </a:lnTo>
                    <a:lnTo>
                      <a:pt x="328" y="82"/>
                    </a:lnTo>
                    <a:lnTo>
                      <a:pt x="322" y="86"/>
                    </a:lnTo>
                    <a:lnTo>
                      <a:pt x="316" y="91"/>
                    </a:lnTo>
                    <a:lnTo>
                      <a:pt x="316" y="91"/>
                    </a:lnTo>
                    <a:lnTo>
                      <a:pt x="278" y="106"/>
                    </a:lnTo>
                    <a:lnTo>
                      <a:pt x="261" y="112"/>
                    </a:lnTo>
                    <a:lnTo>
                      <a:pt x="244" y="117"/>
                    </a:lnTo>
                    <a:lnTo>
                      <a:pt x="244" y="117"/>
                    </a:lnTo>
                    <a:lnTo>
                      <a:pt x="211" y="128"/>
                    </a:lnTo>
                    <a:lnTo>
                      <a:pt x="179" y="140"/>
                    </a:lnTo>
                    <a:lnTo>
                      <a:pt x="147" y="151"/>
                    </a:lnTo>
                    <a:lnTo>
                      <a:pt x="117" y="159"/>
                    </a:lnTo>
                    <a:lnTo>
                      <a:pt x="117" y="159"/>
                    </a:lnTo>
                    <a:lnTo>
                      <a:pt x="103" y="162"/>
                    </a:lnTo>
                    <a:lnTo>
                      <a:pt x="89" y="166"/>
                    </a:lnTo>
                    <a:lnTo>
                      <a:pt x="75" y="168"/>
                    </a:lnTo>
                    <a:lnTo>
                      <a:pt x="63" y="171"/>
                    </a:lnTo>
                    <a:lnTo>
                      <a:pt x="51" y="174"/>
                    </a:lnTo>
                    <a:lnTo>
                      <a:pt x="41" y="180"/>
                    </a:lnTo>
                    <a:lnTo>
                      <a:pt x="31" y="186"/>
                    </a:lnTo>
                    <a:lnTo>
                      <a:pt x="27" y="190"/>
                    </a:lnTo>
                    <a:lnTo>
                      <a:pt x="22" y="196"/>
                    </a:lnTo>
                    <a:lnTo>
                      <a:pt x="22" y="196"/>
                    </a:lnTo>
                    <a:lnTo>
                      <a:pt x="28" y="222"/>
                    </a:lnTo>
                    <a:lnTo>
                      <a:pt x="34" y="251"/>
                    </a:lnTo>
                    <a:lnTo>
                      <a:pt x="49" y="311"/>
                    </a:lnTo>
                    <a:lnTo>
                      <a:pt x="80" y="430"/>
                    </a:lnTo>
                    <a:lnTo>
                      <a:pt x="80" y="430"/>
                    </a:lnTo>
                    <a:lnTo>
                      <a:pt x="91" y="431"/>
                    </a:lnTo>
                    <a:lnTo>
                      <a:pt x="102" y="432"/>
                    </a:lnTo>
                    <a:lnTo>
                      <a:pt x="111" y="432"/>
                    </a:lnTo>
                    <a:lnTo>
                      <a:pt x="122" y="431"/>
                    </a:lnTo>
                    <a:lnTo>
                      <a:pt x="140" y="428"/>
                    </a:lnTo>
                    <a:lnTo>
                      <a:pt x="158" y="423"/>
                    </a:lnTo>
                    <a:lnTo>
                      <a:pt x="194" y="411"/>
                    </a:lnTo>
                    <a:lnTo>
                      <a:pt x="211" y="405"/>
                    </a:lnTo>
                    <a:lnTo>
                      <a:pt x="227" y="402"/>
                    </a:lnTo>
                    <a:lnTo>
                      <a:pt x="227" y="402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142"/>
              <p:cNvSpPr/>
              <p:nvPr/>
            </p:nvSpPr>
            <p:spPr bwMode="auto">
              <a:xfrm>
                <a:off x="6315076" y="519113"/>
                <a:ext cx="165100" cy="60325"/>
              </a:xfrm>
              <a:custGeom>
                <a:avLst/>
                <a:gdLst/>
                <a:ahLst/>
                <a:cxnLst>
                  <a:cxn ang="0">
                    <a:pos x="0" y="107"/>
                  </a:cxn>
                  <a:cxn ang="0">
                    <a:pos x="0" y="107"/>
                  </a:cxn>
                  <a:cxn ang="0">
                    <a:pos x="16" y="97"/>
                  </a:cxn>
                  <a:cxn ang="0">
                    <a:pos x="33" y="89"/>
                  </a:cxn>
                  <a:cxn ang="0">
                    <a:pos x="50" y="81"/>
                  </a:cxn>
                  <a:cxn ang="0">
                    <a:pos x="70" y="75"/>
                  </a:cxn>
                  <a:cxn ang="0">
                    <a:pos x="89" y="68"/>
                  </a:cxn>
                  <a:cxn ang="0">
                    <a:pos x="108" y="63"/>
                  </a:cxn>
                  <a:cxn ang="0">
                    <a:pos x="148" y="53"/>
                  </a:cxn>
                  <a:cxn ang="0">
                    <a:pos x="187" y="43"/>
                  </a:cxn>
                  <a:cxn ang="0">
                    <a:pos x="207" y="37"/>
                  </a:cxn>
                  <a:cxn ang="0">
                    <a:pos x="225" y="32"/>
                  </a:cxn>
                  <a:cxn ang="0">
                    <a:pos x="243" y="26"/>
                  </a:cxn>
                  <a:cxn ang="0">
                    <a:pos x="261" y="18"/>
                  </a:cxn>
                  <a:cxn ang="0">
                    <a:pos x="277" y="9"/>
                  </a:cxn>
                  <a:cxn ang="0">
                    <a:pos x="292" y="0"/>
                  </a:cxn>
                  <a:cxn ang="0">
                    <a:pos x="292" y="0"/>
                  </a:cxn>
                  <a:cxn ang="0">
                    <a:pos x="298" y="2"/>
                  </a:cxn>
                  <a:cxn ang="0">
                    <a:pos x="303" y="3"/>
                  </a:cxn>
                  <a:cxn ang="0">
                    <a:pos x="308" y="5"/>
                  </a:cxn>
                  <a:cxn ang="0">
                    <a:pos x="312" y="8"/>
                  </a:cxn>
                  <a:cxn ang="0">
                    <a:pos x="312" y="8"/>
                  </a:cxn>
                  <a:cxn ang="0">
                    <a:pos x="307" y="15"/>
                  </a:cxn>
                  <a:cxn ang="0">
                    <a:pos x="302" y="21"/>
                  </a:cxn>
                  <a:cxn ang="0">
                    <a:pos x="296" y="28"/>
                  </a:cxn>
                  <a:cxn ang="0">
                    <a:pos x="288" y="32"/>
                  </a:cxn>
                  <a:cxn ang="0">
                    <a:pos x="280" y="36"/>
                  </a:cxn>
                  <a:cxn ang="0">
                    <a:pos x="271" y="41"/>
                  </a:cxn>
                  <a:cxn ang="0">
                    <a:pos x="251" y="47"/>
                  </a:cxn>
                  <a:cxn ang="0">
                    <a:pos x="230" y="52"/>
                  </a:cxn>
                  <a:cxn ang="0">
                    <a:pos x="209" y="57"/>
                  </a:cxn>
                  <a:cxn ang="0">
                    <a:pos x="189" y="61"/>
                  </a:cxn>
                  <a:cxn ang="0">
                    <a:pos x="171" y="66"/>
                  </a:cxn>
                  <a:cxn ang="0">
                    <a:pos x="171" y="66"/>
                  </a:cxn>
                  <a:cxn ang="0">
                    <a:pos x="131" y="79"/>
                  </a:cxn>
                  <a:cxn ang="0">
                    <a:pos x="113" y="86"/>
                  </a:cxn>
                  <a:cxn ang="0">
                    <a:pos x="96" y="94"/>
                  </a:cxn>
                  <a:cxn ang="0">
                    <a:pos x="96" y="94"/>
                  </a:cxn>
                  <a:cxn ang="0">
                    <a:pos x="91" y="93"/>
                  </a:cxn>
                  <a:cxn ang="0">
                    <a:pos x="86" y="94"/>
                  </a:cxn>
                  <a:cxn ang="0">
                    <a:pos x="74" y="96"/>
                  </a:cxn>
                  <a:cxn ang="0">
                    <a:pos x="62" y="100"/>
                  </a:cxn>
                  <a:cxn ang="0">
                    <a:pos x="49" y="105"/>
                  </a:cxn>
                  <a:cxn ang="0">
                    <a:pos x="36" y="109"/>
                  </a:cxn>
                  <a:cxn ang="0">
                    <a:pos x="24" y="111"/>
                  </a:cxn>
                  <a:cxn ang="0">
                    <a:pos x="18" y="112"/>
                  </a:cxn>
                  <a:cxn ang="0">
                    <a:pos x="12" y="111"/>
                  </a:cxn>
                  <a:cxn ang="0">
                    <a:pos x="5" y="110"/>
                  </a:cxn>
                  <a:cxn ang="0">
                    <a:pos x="0" y="107"/>
                  </a:cxn>
                  <a:cxn ang="0">
                    <a:pos x="0" y="107"/>
                  </a:cxn>
                </a:cxnLst>
                <a:rect l="0" t="0" r="r" b="b"/>
                <a:pathLst>
                  <a:path w="312" h="112">
                    <a:moveTo>
                      <a:pt x="0" y="107"/>
                    </a:moveTo>
                    <a:lnTo>
                      <a:pt x="0" y="107"/>
                    </a:lnTo>
                    <a:lnTo>
                      <a:pt x="16" y="97"/>
                    </a:lnTo>
                    <a:lnTo>
                      <a:pt x="33" y="89"/>
                    </a:lnTo>
                    <a:lnTo>
                      <a:pt x="50" y="81"/>
                    </a:lnTo>
                    <a:lnTo>
                      <a:pt x="70" y="75"/>
                    </a:lnTo>
                    <a:lnTo>
                      <a:pt x="89" y="68"/>
                    </a:lnTo>
                    <a:lnTo>
                      <a:pt x="108" y="63"/>
                    </a:lnTo>
                    <a:lnTo>
                      <a:pt x="148" y="53"/>
                    </a:lnTo>
                    <a:lnTo>
                      <a:pt x="187" y="43"/>
                    </a:lnTo>
                    <a:lnTo>
                      <a:pt x="207" y="37"/>
                    </a:lnTo>
                    <a:lnTo>
                      <a:pt x="225" y="32"/>
                    </a:lnTo>
                    <a:lnTo>
                      <a:pt x="243" y="26"/>
                    </a:lnTo>
                    <a:lnTo>
                      <a:pt x="261" y="18"/>
                    </a:lnTo>
                    <a:lnTo>
                      <a:pt x="277" y="9"/>
                    </a:lnTo>
                    <a:lnTo>
                      <a:pt x="292" y="0"/>
                    </a:lnTo>
                    <a:lnTo>
                      <a:pt x="292" y="0"/>
                    </a:lnTo>
                    <a:lnTo>
                      <a:pt x="298" y="2"/>
                    </a:lnTo>
                    <a:lnTo>
                      <a:pt x="303" y="3"/>
                    </a:lnTo>
                    <a:lnTo>
                      <a:pt x="308" y="5"/>
                    </a:lnTo>
                    <a:lnTo>
                      <a:pt x="312" y="8"/>
                    </a:lnTo>
                    <a:lnTo>
                      <a:pt x="312" y="8"/>
                    </a:lnTo>
                    <a:lnTo>
                      <a:pt x="307" y="15"/>
                    </a:lnTo>
                    <a:lnTo>
                      <a:pt x="302" y="21"/>
                    </a:lnTo>
                    <a:lnTo>
                      <a:pt x="296" y="28"/>
                    </a:lnTo>
                    <a:lnTo>
                      <a:pt x="288" y="32"/>
                    </a:lnTo>
                    <a:lnTo>
                      <a:pt x="280" y="36"/>
                    </a:lnTo>
                    <a:lnTo>
                      <a:pt x="271" y="41"/>
                    </a:lnTo>
                    <a:lnTo>
                      <a:pt x="251" y="47"/>
                    </a:lnTo>
                    <a:lnTo>
                      <a:pt x="230" y="52"/>
                    </a:lnTo>
                    <a:lnTo>
                      <a:pt x="209" y="57"/>
                    </a:lnTo>
                    <a:lnTo>
                      <a:pt x="189" y="61"/>
                    </a:lnTo>
                    <a:lnTo>
                      <a:pt x="171" y="66"/>
                    </a:lnTo>
                    <a:lnTo>
                      <a:pt x="171" y="66"/>
                    </a:lnTo>
                    <a:lnTo>
                      <a:pt x="131" y="79"/>
                    </a:lnTo>
                    <a:lnTo>
                      <a:pt x="113" y="86"/>
                    </a:lnTo>
                    <a:lnTo>
                      <a:pt x="96" y="94"/>
                    </a:lnTo>
                    <a:lnTo>
                      <a:pt x="96" y="94"/>
                    </a:lnTo>
                    <a:lnTo>
                      <a:pt x="91" y="93"/>
                    </a:lnTo>
                    <a:lnTo>
                      <a:pt x="86" y="94"/>
                    </a:lnTo>
                    <a:lnTo>
                      <a:pt x="74" y="96"/>
                    </a:lnTo>
                    <a:lnTo>
                      <a:pt x="62" y="100"/>
                    </a:lnTo>
                    <a:lnTo>
                      <a:pt x="49" y="105"/>
                    </a:lnTo>
                    <a:lnTo>
                      <a:pt x="36" y="109"/>
                    </a:lnTo>
                    <a:lnTo>
                      <a:pt x="24" y="111"/>
                    </a:lnTo>
                    <a:lnTo>
                      <a:pt x="18" y="112"/>
                    </a:lnTo>
                    <a:lnTo>
                      <a:pt x="12" y="111"/>
                    </a:lnTo>
                    <a:lnTo>
                      <a:pt x="5" y="110"/>
                    </a:lnTo>
                    <a:lnTo>
                      <a:pt x="0" y="107"/>
                    </a:lnTo>
                    <a:lnTo>
                      <a:pt x="0" y="107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143"/>
              <p:cNvSpPr/>
              <p:nvPr/>
            </p:nvSpPr>
            <p:spPr bwMode="auto">
              <a:xfrm>
                <a:off x="6307138" y="490538"/>
                <a:ext cx="155575" cy="53975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293" y="6"/>
                  </a:cxn>
                  <a:cxn ang="0">
                    <a:pos x="292" y="7"/>
                  </a:cxn>
                  <a:cxn ang="0">
                    <a:pos x="286" y="15"/>
                  </a:cxn>
                  <a:cxn ang="0">
                    <a:pos x="268" y="27"/>
                  </a:cxn>
                  <a:cxn ang="0">
                    <a:pos x="235" y="38"/>
                  </a:cxn>
                  <a:cxn ang="0">
                    <a:pos x="212" y="45"/>
                  </a:cxn>
                  <a:cxn ang="0">
                    <a:pos x="206" y="48"/>
                  </a:cxn>
                  <a:cxn ang="0">
                    <a:pos x="195" y="56"/>
                  </a:cxn>
                  <a:cxn ang="0">
                    <a:pos x="190" y="58"/>
                  </a:cxn>
                  <a:cxn ang="0">
                    <a:pos x="178" y="62"/>
                  </a:cxn>
                  <a:cxn ang="0">
                    <a:pos x="153" y="64"/>
                  </a:cxn>
                  <a:cxn ang="0">
                    <a:pos x="140" y="67"/>
                  </a:cxn>
                  <a:cxn ang="0">
                    <a:pos x="125" y="72"/>
                  </a:cxn>
                  <a:cxn ang="0">
                    <a:pos x="95" y="87"/>
                  </a:cxn>
                  <a:cxn ang="0">
                    <a:pos x="77" y="91"/>
                  </a:cxn>
                  <a:cxn ang="0">
                    <a:pos x="72" y="92"/>
                  </a:cxn>
                  <a:cxn ang="0">
                    <a:pos x="60" y="91"/>
                  </a:cxn>
                  <a:cxn ang="0">
                    <a:pos x="55" y="91"/>
                  </a:cxn>
                  <a:cxn ang="0">
                    <a:pos x="40" y="95"/>
                  </a:cxn>
                  <a:cxn ang="0">
                    <a:pos x="17" y="102"/>
                  </a:cxn>
                  <a:cxn ang="0">
                    <a:pos x="8" y="100"/>
                  </a:cxn>
                  <a:cxn ang="0">
                    <a:pos x="2" y="95"/>
                  </a:cxn>
                  <a:cxn ang="0">
                    <a:pos x="0" y="91"/>
                  </a:cxn>
                  <a:cxn ang="0">
                    <a:pos x="15" y="82"/>
                  </a:cxn>
                  <a:cxn ang="0">
                    <a:pos x="32" y="74"/>
                  </a:cxn>
                  <a:cxn ang="0">
                    <a:pos x="71" y="65"/>
                  </a:cxn>
                  <a:cxn ang="0">
                    <a:pos x="108" y="58"/>
                  </a:cxn>
                  <a:cxn ang="0">
                    <a:pos x="133" y="49"/>
                  </a:cxn>
                  <a:cxn ang="0">
                    <a:pos x="140" y="45"/>
                  </a:cxn>
                  <a:cxn ang="0">
                    <a:pos x="152" y="44"/>
                  </a:cxn>
                  <a:cxn ang="0">
                    <a:pos x="158" y="45"/>
                  </a:cxn>
                  <a:cxn ang="0">
                    <a:pos x="160" y="47"/>
                  </a:cxn>
                  <a:cxn ang="0">
                    <a:pos x="193" y="34"/>
                  </a:cxn>
                  <a:cxn ang="0">
                    <a:pos x="242" y="12"/>
                  </a:cxn>
                  <a:cxn ang="0">
                    <a:pos x="277" y="2"/>
                  </a:cxn>
                  <a:cxn ang="0">
                    <a:pos x="294" y="0"/>
                  </a:cxn>
                </a:cxnLst>
                <a:rect l="0" t="0" r="r" b="b"/>
                <a:pathLst>
                  <a:path w="294" h="102">
                    <a:moveTo>
                      <a:pt x="294" y="0"/>
                    </a:moveTo>
                    <a:lnTo>
                      <a:pt x="294" y="0"/>
                    </a:lnTo>
                    <a:lnTo>
                      <a:pt x="294" y="4"/>
                    </a:lnTo>
                    <a:lnTo>
                      <a:pt x="293" y="6"/>
                    </a:lnTo>
                    <a:lnTo>
                      <a:pt x="292" y="7"/>
                    </a:lnTo>
                    <a:lnTo>
                      <a:pt x="292" y="7"/>
                    </a:lnTo>
                    <a:lnTo>
                      <a:pt x="289" y="11"/>
                    </a:lnTo>
                    <a:lnTo>
                      <a:pt x="286" y="15"/>
                    </a:lnTo>
                    <a:lnTo>
                      <a:pt x="277" y="22"/>
                    </a:lnTo>
                    <a:lnTo>
                      <a:pt x="268" y="27"/>
                    </a:lnTo>
                    <a:lnTo>
                      <a:pt x="258" y="30"/>
                    </a:lnTo>
                    <a:lnTo>
                      <a:pt x="235" y="38"/>
                    </a:lnTo>
                    <a:lnTo>
                      <a:pt x="224" y="41"/>
                    </a:lnTo>
                    <a:lnTo>
                      <a:pt x="212" y="45"/>
                    </a:lnTo>
                    <a:lnTo>
                      <a:pt x="212" y="45"/>
                    </a:lnTo>
                    <a:lnTo>
                      <a:pt x="206" y="48"/>
                    </a:lnTo>
                    <a:lnTo>
                      <a:pt x="200" y="52"/>
                    </a:lnTo>
                    <a:lnTo>
                      <a:pt x="195" y="56"/>
                    </a:lnTo>
                    <a:lnTo>
                      <a:pt x="190" y="58"/>
                    </a:lnTo>
                    <a:lnTo>
                      <a:pt x="190" y="58"/>
                    </a:lnTo>
                    <a:lnTo>
                      <a:pt x="184" y="60"/>
                    </a:lnTo>
                    <a:lnTo>
                      <a:pt x="178" y="62"/>
                    </a:lnTo>
                    <a:lnTo>
                      <a:pt x="166" y="63"/>
                    </a:lnTo>
                    <a:lnTo>
                      <a:pt x="153" y="64"/>
                    </a:lnTo>
                    <a:lnTo>
                      <a:pt x="140" y="67"/>
                    </a:lnTo>
                    <a:lnTo>
                      <a:pt x="140" y="67"/>
                    </a:lnTo>
                    <a:lnTo>
                      <a:pt x="133" y="70"/>
                    </a:lnTo>
                    <a:lnTo>
                      <a:pt x="125" y="72"/>
                    </a:lnTo>
                    <a:lnTo>
                      <a:pt x="111" y="79"/>
                    </a:lnTo>
                    <a:lnTo>
                      <a:pt x="95" y="87"/>
                    </a:lnTo>
                    <a:lnTo>
                      <a:pt x="87" y="89"/>
                    </a:lnTo>
                    <a:lnTo>
                      <a:pt x="77" y="91"/>
                    </a:lnTo>
                    <a:lnTo>
                      <a:pt x="77" y="91"/>
                    </a:lnTo>
                    <a:lnTo>
                      <a:pt x="72" y="92"/>
                    </a:lnTo>
                    <a:lnTo>
                      <a:pt x="66" y="91"/>
                    </a:lnTo>
                    <a:lnTo>
                      <a:pt x="60" y="91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47" y="93"/>
                    </a:lnTo>
                    <a:lnTo>
                      <a:pt x="40" y="95"/>
                    </a:lnTo>
                    <a:lnTo>
                      <a:pt x="25" y="101"/>
                    </a:lnTo>
                    <a:lnTo>
                      <a:pt x="17" y="102"/>
                    </a:lnTo>
                    <a:lnTo>
                      <a:pt x="11" y="101"/>
                    </a:lnTo>
                    <a:lnTo>
                      <a:pt x="8" y="100"/>
                    </a:lnTo>
                    <a:lnTo>
                      <a:pt x="4" y="98"/>
                    </a:lnTo>
                    <a:lnTo>
                      <a:pt x="2" y="9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8" y="86"/>
                    </a:lnTo>
                    <a:lnTo>
                      <a:pt x="15" y="82"/>
                    </a:lnTo>
                    <a:lnTo>
                      <a:pt x="24" y="77"/>
                    </a:lnTo>
                    <a:lnTo>
                      <a:pt x="32" y="74"/>
                    </a:lnTo>
                    <a:lnTo>
                      <a:pt x="51" y="69"/>
                    </a:lnTo>
                    <a:lnTo>
                      <a:pt x="71" y="65"/>
                    </a:lnTo>
                    <a:lnTo>
                      <a:pt x="90" y="62"/>
                    </a:lnTo>
                    <a:lnTo>
                      <a:pt x="108" y="58"/>
                    </a:lnTo>
                    <a:lnTo>
                      <a:pt x="125" y="53"/>
                    </a:lnTo>
                    <a:lnTo>
                      <a:pt x="133" y="49"/>
                    </a:lnTo>
                    <a:lnTo>
                      <a:pt x="140" y="45"/>
                    </a:lnTo>
                    <a:lnTo>
                      <a:pt x="140" y="45"/>
                    </a:lnTo>
                    <a:lnTo>
                      <a:pt x="146" y="45"/>
                    </a:lnTo>
                    <a:lnTo>
                      <a:pt x="152" y="44"/>
                    </a:lnTo>
                    <a:lnTo>
                      <a:pt x="156" y="45"/>
                    </a:lnTo>
                    <a:lnTo>
                      <a:pt x="158" y="45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77" y="42"/>
                    </a:lnTo>
                    <a:lnTo>
                      <a:pt x="193" y="34"/>
                    </a:lnTo>
                    <a:lnTo>
                      <a:pt x="226" y="19"/>
                    </a:lnTo>
                    <a:lnTo>
                      <a:pt x="242" y="12"/>
                    </a:lnTo>
                    <a:lnTo>
                      <a:pt x="259" y="7"/>
                    </a:lnTo>
                    <a:lnTo>
                      <a:pt x="277" y="2"/>
                    </a:lnTo>
                    <a:lnTo>
                      <a:pt x="286" y="1"/>
                    </a:lnTo>
                    <a:lnTo>
                      <a:pt x="294" y="0"/>
                    </a:lnTo>
                    <a:lnTo>
                      <a:pt x="294" y="0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144"/>
              <p:cNvSpPr/>
              <p:nvPr/>
            </p:nvSpPr>
            <p:spPr bwMode="auto">
              <a:xfrm>
                <a:off x="6307138" y="450850"/>
                <a:ext cx="150813" cy="60325"/>
              </a:xfrm>
              <a:custGeom>
                <a:avLst/>
                <a:gdLst/>
                <a:ahLst/>
                <a:cxnLst>
                  <a:cxn ang="0">
                    <a:pos x="284" y="20"/>
                  </a:cxn>
                  <a:cxn ang="0">
                    <a:pos x="284" y="20"/>
                  </a:cxn>
                  <a:cxn ang="0">
                    <a:pos x="270" y="21"/>
                  </a:cxn>
                  <a:cxn ang="0">
                    <a:pos x="263" y="21"/>
                  </a:cxn>
                  <a:cxn ang="0">
                    <a:pos x="256" y="20"/>
                  </a:cxn>
                  <a:cxn ang="0">
                    <a:pos x="256" y="20"/>
                  </a:cxn>
                  <a:cxn ang="0">
                    <a:pos x="240" y="26"/>
                  </a:cxn>
                  <a:cxn ang="0">
                    <a:pos x="224" y="32"/>
                  </a:cxn>
                  <a:cxn ang="0">
                    <a:pos x="190" y="44"/>
                  </a:cxn>
                  <a:cxn ang="0">
                    <a:pos x="155" y="55"/>
                  </a:cxn>
                  <a:cxn ang="0">
                    <a:pos x="121" y="67"/>
                  </a:cxn>
                  <a:cxn ang="0">
                    <a:pos x="121" y="67"/>
                  </a:cxn>
                  <a:cxn ang="0">
                    <a:pos x="105" y="73"/>
                  </a:cxn>
                  <a:cxn ang="0">
                    <a:pos x="90" y="81"/>
                  </a:cxn>
                  <a:cxn ang="0">
                    <a:pos x="61" y="99"/>
                  </a:cxn>
                  <a:cxn ang="0">
                    <a:pos x="46" y="106"/>
                  </a:cxn>
                  <a:cxn ang="0">
                    <a:pos x="31" y="112"/>
                  </a:cxn>
                  <a:cxn ang="0">
                    <a:pos x="24" y="113"/>
                  </a:cxn>
                  <a:cxn ang="0">
                    <a:pos x="16" y="114"/>
                  </a:cxn>
                  <a:cxn ang="0">
                    <a:pos x="8" y="114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2" y="107"/>
                  </a:cxn>
                  <a:cxn ang="0">
                    <a:pos x="5" y="102"/>
                  </a:cxn>
                  <a:cxn ang="0">
                    <a:pos x="10" y="98"/>
                  </a:cxn>
                  <a:cxn ang="0">
                    <a:pos x="15" y="95"/>
                  </a:cxn>
                  <a:cxn ang="0">
                    <a:pos x="27" y="89"/>
                  </a:cxn>
                  <a:cxn ang="0">
                    <a:pos x="39" y="83"/>
                  </a:cxn>
                  <a:cxn ang="0">
                    <a:pos x="39" y="83"/>
                  </a:cxn>
                  <a:cxn ang="0">
                    <a:pos x="46" y="76"/>
                  </a:cxn>
                  <a:cxn ang="0">
                    <a:pos x="55" y="70"/>
                  </a:cxn>
                  <a:cxn ang="0">
                    <a:pos x="63" y="63"/>
                  </a:cxn>
                  <a:cxn ang="0">
                    <a:pos x="72" y="58"/>
                  </a:cxn>
                  <a:cxn ang="0">
                    <a:pos x="72" y="58"/>
                  </a:cxn>
                  <a:cxn ang="0">
                    <a:pos x="82" y="54"/>
                  </a:cxn>
                  <a:cxn ang="0">
                    <a:pos x="94" y="50"/>
                  </a:cxn>
                  <a:cxn ang="0">
                    <a:pos x="121" y="43"/>
                  </a:cxn>
                  <a:cxn ang="0">
                    <a:pos x="150" y="37"/>
                  </a:cxn>
                  <a:cxn ang="0">
                    <a:pos x="165" y="32"/>
                  </a:cxn>
                  <a:cxn ang="0">
                    <a:pos x="179" y="28"/>
                  </a:cxn>
                  <a:cxn ang="0">
                    <a:pos x="179" y="28"/>
                  </a:cxn>
                  <a:cxn ang="0">
                    <a:pos x="202" y="18"/>
                  </a:cxn>
                  <a:cxn ang="0">
                    <a:pos x="225" y="9"/>
                  </a:cxn>
                  <a:cxn ang="0">
                    <a:pos x="237" y="6"/>
                  </a:cxn>
                  <a:cxn ang="0">
                    <a:pos x="248" y="2"/>
                  </a:cxn>
                  <a:cxn ang="0">
                    <a:pos x="261" y="0"/>
                  </a:cxn>
                  <a:cxn ang="0">
                    <a:pos x="275" y="0"/>
                  </a:cxn>
                  <a:cxn ang="0">
                    <a:pos x="275" y="0"/>
                  </a:cxn>
                  <a:cxn ang="0">
                    <a:pos x="279" y="4"/>
                  </a:cxn>
                  <a:cxn ang="0">
                    <a:pos x="284" y="6"/>
                  </a:cxn>
                  <a:cxn ang="0">
                    <a:pos x="284" y="6"/>
                  </a:cxn>
                  <a:cxn ang="0">
                    <a:pos x="284" y="20"/>
                  </a:cxn>
                  <a:cxn ang="0">
                    <a:pos x="284" y="20"/>
                  </a:cxn>
                </a:cxnLst>
                <a:rect l="0" t="0" r="r" b="b"/>
                <a:pathLst>
                  <a:path w="284" h="114">
                    <a:moveTo>
                      <a:pt x="284" y="20"/>
                    </a:moveTo>
                    <a:lnTo>
                      <a:pt x="284" y="20"/>
                    </a:lnTo>
                    <a:lnTo>
                      <a:pt x="270" y="21"/>
                    </a:lnTo>
                    <a:lnTo>
                      <a:pt x="263" y="21"/>
                    </a:lnTo>
                    <a:lnTo>
                      <a:pt x="256" y="20"/>
                    </a:lnTo>
                    <a:lnTo>
                      <a:pt x="256" y="20"/>
                    </a:lnTo>
                    <a:lnTo>
                      <a:pt x="240" y="26"/>
                    </a:lnTo>
                    <a:lnTo>
                      <a:pt x="224" y="32"/>
                    </a:lnTo>
                    <a:lnTo>
                      <a:pt x="190" y="44"/>
                    </a:lnTo>
                    <a:lnTo>
                      <a:pt x="155" y="55"/>
                    </a:lnTo>
                    <a:lnTo>
                      <a:pt x="121" y="67"/>
                    </a:lnTo>
                    <a:lnTo>
                      <a:pt x="121" y="67"/>
                    </a:lnTo>
                    <a:lnTo>
                      <a:pt x="105" y="73"/>
                    </a:lnTo>
                    <a:lnTo>
                      <a:pt x="90" y="81"/>
                    </a:lnTo>
                    <a:lnTo>
                      <a:pt x="61" y="99"/>
                    </a:lnTo>
                    <a:lnTo>
                      <a:pt x="46" y="106"/>
                    </a:lnTo>
                    <a:lnTo>
                      <a:pt x="31" y="112"/>
                    </a:lnTo>
                    <a:lnTo>
                      <a:pt x="24" y="113"/>
                    </a:lnTo>
                    <a:lnTo>
                      <a:pt x="16" y="114"/>
                    </a:lnTo>
                    <a:lnTo>
                      <a:pt x="8" y="114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2" y="107"/>
                    </a:lnTo>
                    <a:lnTo>
                      <a:pt x="5" y="102"/>
                    </a:lnTo>
                    <a:lnTo>
                      <a:pt x="10" y="98"/>
                    </a:lnTo>
                    <a:lnTo>
                      <a:pt x="15" y="95"/>
                    </a:lnTo>
                    <a:lnTo>
                      <a:pt x="27" y="89"/>
                    </a:lnTo>
                    <a:lnTo>
                      <a:pt x="39" y="83"/>
                    </a:lnTo>
                    <a:lnTo>
                      <a:pt x="39" y="83"/>
                    </a:lnTo>
                    <a:lnTo>
                      <a:pt x="46" y="76"/>
                    </a:lnTo>
                    <a:lnTo>
                      <a:pt x="55" y="70"/>
                    </a:lnTo>
                    <a:lnTo>
                      <a:pt x="63" y="63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82" y="54"/>
                    </a:lnTo>
                    <a:lnTo>
                      <a:pt x="94" y="50"/>
                    </a:lnTo>
                    <a:lnTo>
                      <a:pt x="121" y="43"/>
                    </a:lnTo>
                    <a:lnTo>
                      <a:pt x="150" y="37"/>
                    </a:lnTo>
                    <a:lnTo>
                      <a:pt x="165" y="32"/>
                    </a:lnTo>
                    <a:lnTo>
                      <a:pt x="179" y="28"/>
                    </a:lnTo>
                    <a:lnTo>
                      <a:pt x="179" y="28"/>
                    </a:lnTo>
                    <a:lnTo>
                      <a:pt x="202" y="18"/>
                    </a:lnTo>
                    <a:lnTo>
                      <a:pt x="225" y="9"/>
                    </a:lnTo>
                    <a:lnTo>
                      <a:pt x="237" y="6"/>
                    </a:lnTo>
                    <a:lnTo>
                      <a:pt x="248" y="2"/>
                    </a:lnTo>
                    <a:lnTo>
                      <a:pt x="261" y="0"/>
                    </a:lnTo>
                    <a:lnTo>
                      <a:pt x="275" y="0"/>
                    </a:lnTo>
                    <a:lnTo>
                      <a:pt x="275" y="0"/>
                    </a:lnTo>
                    <a:lnTo>
                      <a:pt x="279" y="4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4" y="20"/>
                    </a:lnTo>
                    <a:lnTo>
                      <a:pt x="284" y="20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145"/>
              <p:cNvSpPr>
                <a:spLocks noEditPoints="1"/>
              </p:cNvSpPr>
              <p:nvPr/>
            </p:nvSpPr>
            <p:spPr bwMode="auto">
              <a:xfrm>
                <a:off x="6042026" y="36513"/>
                <a:ext cx="1120775" cy="1027113"/>
              </a:xfrm>
              <a:custGeom>
                <a:avLst/>
                <a:gdLst/>
                <a:ahLst/>
                <a:cxnLst>
                  <a:cxn ang="0">
                    <a:pos x="271" y="1749"/>
                  </a:cxn>
                  <a:cxn ang="0">
                    <a:pos x="229" y="1518"/>
                  </a:cxn>
                  <a:cxn ang="0">
                    <a:pos x="198" y="1307"/>
                  </a:cxn>
                  <a:cxn ang="0">
                    <a:pos x="120" y="1122"/>
                  </a:cxn>
                  <a:cxn ang="0">
                    <a:pos x="66" y="889"/>
                  </a:cxn>
                  <a:cxn ang="0">
                    <a:pos x="21" y="662"/>
                  </a:cxn>
                  <a:cxn ang="0">
                    <a:pos x="844" y="368"/>
                  </a:cxn>
                  <a:cxn ang="0">
                    <a:pos x="1208" y="10"/>
                  </a:cxn>
                  <a:cxn ang="0">
                    <a:pos x="1875" y="246"/>
                  </a:cxn>
                  <a:cxn ang="0">
                    <a:pos x="2081" y="478"/>
                  </a:cxn>
                  <a:cxn ang="0">
                    <a:pos x="1705" y="1463"/>
                  </a:cxn>
                  <a:cxn ang="0">
                    <a:pos x="1257" y="1512"/>
                  </a:cxn>
                  <a:cxn ang="0">
                    <a:pos x="950" y="1791"/>
                  </a:cxn>
                  <a:cxn ang="0">
                    <a:pos x="383" y="1909"/>
                  </a:cxn>
                  <a:cxn ang="0">
                    <a:pos x="2049" y="516"/>
                  </a:cxn>
                  <a:cxn ang="0">
                    <a:pos x="1758" y="224"/>
                  </a:cxn>
                  <a:cxn ang="0">
                    <a:pos x="1143" y="382"/>
                  </a:cxn>
                  <a:cxn ang="0">
                    <a:pos x="1260" y="253"/>
                  </a:cxn>
                  <a:cxn ang="0">
                    <a:pos x="1694" y="271"/>
                  </a:cxn>
                  <a:cxn ang="0">
                    <a:pos x="1969" y="376"/>
                  </a:cxn>
                  <a:cxn ang="0">
                    <a:pos x="1786" y="1038"/>
                  </a:cxn>
                  <a:cxn ang="0">
                    <a:pos x="1607" y="1509"/>
                  </a:cxn>
                  <a:cxn ang="0">
                    <a:pos x="1536" y="1555"/>
                  </a:cxn>
                  <a:cxn ang="0">
                    <a:pos x="1790" y="976"/>
                  </a:cxn>
                  <a:cxn ang="0">
                    <a:pos x="1947" y="397"/>
                  </a:cxn>
                  <a:cxn ang="0">
                    <a:pos x="1414" y="188"/>
                  </a:cxn>
                  <a:cxn ang="0">
                    <a:pos x="1211" y="498"/>
                  </a:cxn>
                  <a:cxn ang="0">
                    <a:pos x="1230" y="1358"/>
                  </a:cxn>
                  <a:cxn ang="0">
                    <a:pos x="1618" y="1452"/>
                  </a:cxn>
                  <a:cxn ang="0">
                    <a:pos x="450" y="1888"/>
                  </a:cxn>
                  <a:cxn ang="0">
                    <a:pos x="1043" y="1738"/>
                  </a:cxn>
                  <a:cxn ang="0">
                    <a:pos x="1077" y="894"/>
                  </a:cxn>
                  <a:cxn ang="0">
                    <a:pos x="523" y="502"/>
                  </a:cxn>
                  <a:cxn ang="0">
                    <a:pos x="64" y="722"/>
                  </a:cxn>
                  <a:cxn ang="0">
                    <a:pos x="169" y="853"/>
                  </a:cxn>
                  <a:cxn ang="0">
                    <a:pos x="220" y="1048"/>
                  </a:cxn>
                  <a:cxn ang="0">
                    <a:pos x="290" y="1249"/>
                  </a:cxn>
                  <a:cxn ang="0">
                    <a:pos x="336" y="1414"/>
                  </a:cxn>
                  <a:cxn ang="0">
                    <a:pos x="385" y="1592"/>
                  </a:cxn>
                  <a:cxn ang="0">
                    <a:pos x="1184" y="121"/>
                  </a:cxn>
                  <a:cxn ang="0">
                    <a:pos x="1081" y="507"/>
                  </a:cxn>
                  <a:cxn ang="0">
                    <a:pos x="420" y="1829"/>
                  </a:cxn>
                  <a:cxn ang="0">
                    <a:pos x="385" y="1776"/>
                  </a:cxn>
                  <a:cxn ang="0">
                    <a:pos x="346" y="1721"/>
                  </a:cxn>
                  <a:cxn ang="0">
                    <a:pos x="385" y="1660"/>
                  </a:cxn>
                  <a:cxn ang="0">
                    <a:pos x="276" y="1656"/>
                  </a:cxn>
                  <a:cxn ang="0">
                    <a:pos x="310" y="1594"/>
                  </a:cxn>
                  <a:cxn ang="0">
                    <a:pos x="259" y="1522"/>
                  </a:cxn>
                  <a:cxn ang="0">
                    <a:pos x="344" y="1512"/>
                  </a:cxn>
                  <a:cxn ang="0">
                    <a:pos x="260" y="1479"/>
                  </a:cxn>
                  <a:cxn ang="0">
                    <a:pos x="310" y="1404"/>
                  </a:cxn>
                  <a:cxn ang="0">
                    <a:pos x="232" y="1390"/>
                  </a:cxn>
                  <a:cxn ang="0">
                    <a:pos x="286" y="1296"/>
                  </a:cxn>
                  <a:cxn ang="0">
                    <a:pos x="234" y="1224"/>
                  </a:cxn>
                  <a:cxn ang="0">
                    <a:pos x="228" y="1161"/>
                  </a:cxn>
                  <a:cxn ang="0">
                    <a:pos x="187" y="1075"/>
                  </a:cxn>
                  <a:cxn ang="0">
                    <a:pos x="175" y="1005"/>
                  </a:cxn>
                  <a:cxn ang="0">
                    <a:pos x="173" y="948"/>
                  </a:cxn>
                  <a:cxn ang="0">
                    <a:pos x="96" y="957"/>
                  </a:cxn>
                  <a:cxn ang="0">
                    <a:pos x="133" y="884"/>
                  </a:cxn>
                  <a:cxn ang="0">
                    <a:pos x="91" y="823"/>
                  </a:cxn>
                  <a:cxn ang="0">
                    <a:pos x="66" y="806"/>
                  </a:cxn>
                  <a:cxn ang="0">
                    <a:pos x="74" y="693"/>
                  </a:cxn>
                </a:cxnLst>
                <a:rect l="0" t="0" r="r" b="b"/>
                <a:pathLst>
                  <a:path w="2119" h="1942">
                    <a:moveTo>
                      <a:pt x="383" y="1909"/>
                    </a:moveTo>
                    <a:lnTo>
                      <a:pt x="383" y="1909"/>
                    </a:lnTo>
                    <a:lnTo>
                      <a:pt x="375" y="1915"/>
                    </a:lnTo>
                    <a:lnTo>
                      <a:pt x="365" y="1919"/>
                    </a:lnTo>
                    <a:lnTo>
                      <a:pt x="355" y="1923"/>
                    </a:lnTo>
                    <a:lnTo>
                      <a:pt x="346" y="1924"/>
                    </a:lnTo>
                    <a:lnTo>
                      <a:pt x="336" y="1923"/>
                    </a:lnTo>
                    <a:lnTo>
                      <a:pt x="331" y="1920"/>
                    </a:lnTo>
                    <a:lnTo>
                      <a:pt x="326" y="1918"/>
                    </a:lnTo>
                    <a:lnTo>
                      <a:pt x="322" y="1916"/>
                    </a:lnTo>
                    <a:lnTo>
                      <a:pt x="318" y="1912"/>
                    </a:lnTo>
                    <a:lnTo>
                      <a:pt x="315" y="1909"/>
                    </a:lnTo>
                    <a:lnTo>
                      <a:pt x="311" y="1903"/>
                    </a:lnTo>
                    <a:lnTo>
                      <a:pt x="311" y="1903"/>
                    </a:lnTo>
                    <a:lnTo>
                      <a:pt x="311" y="1894"/>
                    </a:lnTo>
                    <a:lnTo>
                      <a:pt x="311" y="1884"/>
                    </a:lnTo>
                    <a:lnTo>
                      <a:pt x="310" y="1876"/>
                    </a:lnTo>
                    <a:lnTo>
                      <a:pt x="308" y="1869"/>
                    </a:lnTo>
                    <a:lnTo>
                      <a:pt x="303" y="1857"/>
                    </a:lnTo>
                    <a:lnTo>
                      <a:pt x="298" y="1848"/>
                    </a:lnTo>
                    <a:lnTo>
                      <a:pt x="292" y="1838"/>
                    </a:lnTo>
                    <a:lnTo>
                      <a:pt x="290" y="1833"/>
                    </a:lnTo>
                    <a:lnTo>
                      <a:pt x="288" y="1827"/>
                    </a:lnTo>
                    <a:lnTo>
                      <a:pt x="288" y="1821"/>
                    </a:lnTo>
                    <a:lnTo>
                      <a:pt x="288" y="1814"/>
                    </a:lnTo>
                    <a:lnTo>
                      <a:pt x="289" y="1807"/>
                    </a:lnTo>
                    <a:lnTo>
                      <a:pt x="292" y="1798"/>
                    </a:lnTo>
                    <a:lnTo>
                      <a:pt x="292" y="1798"/>
                    </a:lnTo>
                    <a:lnTo>
                      <a:pt x="287" y="1796"/>
                    </a:lnTo>
                    <a:lnTo>
                      <a:pt x="283" y="1792"/>
                    </a:lnTo>
                    <a:lnTo>
                      <a:pt x="279" y="1789"/>
                    </a:lnTo>
                    <a:lnTo>
                      <a:pt x="276" y="1783"/>
                    </a:lnTo>
                    <a:lnTo>
                      <a:pt x="275" y="1779"/>
                    </a:lnTo>
                    <a:lnTo>
                      <a:pt x="273" y="1774"/>
                    </a:lnTo>
                    <a:lnTo>
                      <a:pt x="272" y="1762"/>
                    </a:lnTo>
                    <a:lnTo>
                      <a:pt x="271" y="1749"/>
                    </a:lnTo>
                    <a:lnTo>
                      <a:pt x="270" y="1737"/>
                    </a:lnTo>
                    <a:lnTo>
                      <a:pt x="266" y="1726"/>
                    </a:lnTo>
                    <a:lnTo>
                      <a:pt x="264" y="1720"/>
                    </a:lnTo>
                    <a:lnTo>
                      <a:pt x="261" y="1716"/>
                    </a:lnTo>
                    <a:lnTo>
                      <a:pt x="261" y="1716"/>
                    </a:lnTo>
                    <a:lnTo>
                      <a:pt x="262" y="1708"/>
                    </a:lnTo>
                    <a:lnTo>
                      <a:pt x="264" y="1702"/>
                    </a:lnTo>
                    <a:lnTo>
                      <a:pt x="268" y="1697"/>
                    </a:lnTo>
                    <a:lnTo>
                      <a:pt x="270" y="1696"/>
                    </a:lnTo>
                    <a:lnTo>
                      <a:pt x="273" y="1693"/>
                    </a:lnTo>
                    <a:lnTo>
                      <a:pt x="273" y="1693"/>
                    </a:lnTo>
                    <a:lnTo>
                      <a:pt x="269" y="1688"/>
                    </a:lnTo>
                    <a:lnTo>
                      <a:pt x="264" y="1682"/>
                    </a:lnTo>
                    <a:lnTo>
                      <a:pt x="261" y="1674"/>
                    </a:lnTo>
                    <a:lnTo>
                      <a:pt x="258" y="1666"/>
                    </a:lnTo>
                    <a:lnTo>
                      <a:pt x="256" y="1657"/>
                    </a:lnTo>
                    <a:lnTo>
                      <a:pt x="256" y="1648"/>
                    </a:lnTo>
                    <a:lnTo>
                      <a:pt x="256" y="1639"/>
                    </a:lnTo>
                    <a:lnTo>
                      <a:pt x="259" y="1630"/>
                    </a:lnTo>
                    <a:lnTo>
                      <a:pt x="259" y="1630"/>
                    </a:lnTo>
                    <a:lnTo>
                      <a:pt x="251" y="1618"/>
                    </a:lnTo>
                    <a:lnTo>
                      <a:pt x="242" y="1608"/>
                    </a:lnTo>
                    <a:lnTo>
                      <a:pt x="233" y="1596"/>
                    </a:lnTo>
                    <a:lnTo>
                      <a:pt x="226" y="1583"/>
                    </a:lnTo>
                    <a:lnTo>
                      <a:pt x="224" y="1578"/>
                    </a:lnTo>
                    <a:lnTo>
                      <a:pt x="222" y="1571"/>
                    </a:lnTo>
                    <a:lnTo>
                      <a:pt x="220" y="1565"/>
                    </a:lnTo>
                    <a:lnTo>
                      <a:pt x="220" y="1558"/>
                    </a:lnTo>
                    <a:lnTo>
                      <a:pt x="222" y="1551"/>
                    </a:lnTo>
                    <a:lnTo>
                      <a:pt x="224" y="1545"/>
                    </a:lnTo>
                    <a:lnTo>
                      <a:pt x="228" y="1538"/>
                    </a:lnTo>
                    <a:lnTo>
                      <a:pt x="234" y="1531"/>
                    </a:lnTo>
                    <a:lnTo>
                      <a:pt x="234" y="1531"/>
                    </a:lnTo>
                    <a:lnTo>
                      <a:pt x="233" y="1527"/>
                    </a:lnTo>
                    <a:lnTo>
                      <a:pt x="232" y="1524"/>
                    </a:lnTo>
                    <a:lnTo>
                      <a:pt x="229" y="1518"/>
                    </a:lnTo>
                    <a:lnTo>
                      <a:pt x="225" y="1510"/>
                    </a:lnTo>
                    <a:lnTo>
                      <a:pt x="220" y="1503"/>
                    </a:lnTo>
                    <a:lnTo>
                      <a:pt x="220" y="1503"/>
                    </a:lnTo>
                    <a:lnTo>
                      <a:pt x="223" y="1494"/>
                    </a:lnTo>
                    <a:lnTo>
                      <a:pt x="226" y="1486"/>
                    </a:lnTo>
                    <a:lnTo>
                      <a:pt x="231" y="1479"/>
                    </a:lnTo>
                    <a:lnTo>
                      <a:pt x="236" y="1473"/>
                    </a:lnTo>
                    <a:lnTo>
                      <a:pt x="236" y="1473"/>
                    </a:lnTo>
                    <a:lnTo>
                      <a:pt x="232" y="1466"/>
                    </a:lnTo>
                    <a:lnTo>
                      <a:pt x="227" y="1460"/>
                    </a:lnTo>
                    <a:lnTo>
                      <a:pt x="222" y="1455"/>
                    </a:lnTo>
                    <a:lnTo>
                      <a:pt x="217" y="1448"/>
                    </a:lnTo>
                    <a:lnTo>
                      <a:pt x="217" y="1448"/>
                    </a:lnTo>
                    <a:lnTo>
                      <a:pt x="219" y="1443"/>
                    </a:lnTo>
                    <a:lnTo>
                      <a:pt x="219" y="1439"/>
                    </a:lnTo>
                    <a:lnTo>
                      <a:pt x="218" y="1433"/>
                    </a:lnTo>
                    <a:lnTo>
                      <a:pt x="216" y="1429"/>
                    </a:lnTo>
                    <a:lnTo>
                      <a:pt x="211" y="1419"/>
                    </a:lnTo>
                    <a:lnTo>
                      <a:pt x="203" y="1410"/>
                    </a:lnTo>
                    <a:lnTo>
                      <a:pt x="197" y="1400"/>
                    </a:lnTo>
                    <a:lnTo>
                      <a:pt x="195" y="1395"/>
                    </a:lnTo>
                    <a:lnTo>
                      <a:pt x="194" y="1389"/>
                    </a:lnTo>
                    <a:lnTo>
                      <a:pt x="194" y="1385"/>
                    </a:lnTo>
                    <a:lnTo>
                      <a:pt x="196" y="1381"/>
                    </a:lnTo>
                    <a:lnTo>
                      <a:pt x="198" y="1375"/>
                    </a:lnTo>
                    <a:lnTo>
                      <a:pt x="203" y="1371"/>
                    </a:lnTo>
                    <a:lnTo>
                      <a:pt x="203" y="1371"/>
                    </a:lnTo>
                    <a:lnTo>
                      <a:pt x="197" y="1366"/>
                    </a:lnTo>
                    <a:lnTo>
                      <a:pt x="192" y="1358"/>
                    </a:lnTo>
                    <a:lnTo>
                      <a:pt x="187" y="1350"/>
                    </a:lnTo>
                    <a:lnTo>
                      <a:pt x="186" y="1341"/>
                    </a:lnTo>
                    <a:lnTo>
                      <a:pt x="186" y="1332"/>
                    </a:lnTo>
                    <a:lnTo>
                      <a:pt x="188" y="1323"/>
                    </a:lnTo>
                    <a:lnTo>
                      <a:pt x="192" y="1314"/>
                    </a:lnTo>
                    <a:lnTo>
                      <a:pt x="198" y="1307"/>
                    </a:lnTo>
                    <a:lnTo>
                      <a:pt x="198" y="1307"/>
                    </a:lnTo>
                    <a:lnTo>
                      <a:pt x="190" y="1304"/>
                    </a:lnTo>
                    <a:lnTo>
                      <a:pt x="182" y="1299"/>
                    </a:lnTo>
                    <a:lnTo>
                      <a:pt x="173" y="1293"/>
                    </a:lnTo>
                    <a:lnTo>
                      <a:pt x="166" y="1287"/>
                    </a:lnTo>
                    <a:lnTo>
                      <a:pt x="164" y="1282"/>
                    </a:lnTo>
                    <a:lnTo>
                      <a:pt x="162" y="1278"/>
                    </a:lnTo>
                    <a:lnTo>
                      <a:pt x="160" y="1274"/>
                    </a:lnTo>
                    <a:lnTo>
                      <a:pt x="160" y="1269"/>
                    </a:lnTo>
                    <a:lnTo>
                      <a:pt x="160" y="1265"/>
                    </a:lnTo>
                    <a:lnTo>
                      <a:pt x="163" y="1261"/>
                    </a:lnTo>
                    <a:lnTo>
                      <a:pt x="166" y="1257"/>
                    </a:lnTo>
                    <a:lnTo>
                      <a:pt x="170" y="1252"/>
                    </a:lnTo>
                    <a:lnTo>
                      <a:pt x="170" y="1252"/>
                    </a:lnTo>
                    <a:lnTo>
                      <a:pt x="166" y="1248"/>
                    </a:lnTo>
                    <a:lnTo>
                      <a:pt x="160" y="1243"/>
                    </a:lnTo>
                    <a:lnTo>
                      <a:pt x="156" y="1236"/>
                    </a:lnTo>
                    <a:lnTo>
                      <a:pt x="154" y="1230"/>
                    </a:lnTo>
                    <a:lnTo>
                      <a:pt x="152" y="1223"/>
                    </a:lnTo>
                    <a:lnTo>
                      <a:pt x="152" y="1216"/>
                    </a:lnTo>
                    <a:lnTo>
                      <a:pt x="153" y="1208"/>
                    </a:lnTo>
                    <a:lnTo>
                      <a:pt x="156" y="1200"/>
                    </a:lnTo>
                    <a:lnTo>
                      <a:pt x="156" y="1200"/>
                    </a:lnTo>
                    <a:lnTo>
                      <a:pt x="151" y="1196"/>
                    </a:lnTo>
                    <a:lnTo>
                      <a:pt x="144" y="1190"/>
                    </a:lnTo>
                    <a:lnTo>
                      <a:pt x="140" y="1184"/>
                    </a:lnTo>
                    <a:lnTo>
                      <a:pt x="137" y="1176"/>
                    </a:lnTo>
                    <a:lnTo>
                      <a:pt x="135" y="1169"/>
                    </a:lnTo>
                    <a:lnTo>
                      <a:pt x="135" y="1160"/>
                    </a:lnTo>
                    <a:lnTo>
                      <a:pt x="138" y="1152"/>
                    </a:lnTo>
                    <a:lnTo>
                      <a:pt x="140" y="1148"/>
                    </a:lnTo>
                    <a:lnTo>
                      <a:pt x="142" y="1144"/>
                    </a:lnTo>
                    <a:lnTo>
                      <a:pt x="142" y="1144"/>
                    </a:lnTo>
                    <a:lnTo>
                      <a:pt x="135" y="1141"/>
                    </a:lnTo>
                    <a:lnTo>
                      <a:pt x="128" y="1136"/>
                    </a:lnTo>
                    <a:lnTo>
                      <a:pt x="123" y="1129"/>
                    </a:lnTo>
                    <a:lnTo>
                      <a:pt x="120" y="1122"/>
                    </a:lnTo>
                    <a:lnTo>
                      <a:pt x="119" y="1114"/>
                    </a:lnTo>
                    <a:lnTo>
                      <a:pt x="118" y="1106"/>
                    </a:lnTo>
                    <a:lnTo>
                      <a:pt x="120" y="1097"/>
                    </a:lnTo>
                    <a:lnTo>
                      <a:pt x="123" y="1090"/>
                    </a:lnTo>
                    <a:lnTo>
                      <a:pt x="123" y="1090"/>
                    </a:lnTo>
                    <a:lnTo>
                      <a:pt x="120" y="1084"/>
                    </a:lnTo>
                    <a:lnTo>
                      <a:pt x="117" y="1079"/>
                    </a:lnTo>
                    <a:lnTo>
                      <a:pt x="109" y="1069"/>
                    </a:lnTo>
                    <a:lnTo>
                      <a:pt x="107" y="1063"/>
                    </a:lnTo>
                    <a:lnTo>
                      <a:pt x="105" y="1056"/>
                    </a:lnTo>
                    <a:lnTo>
                      <a:pt x="104" y="1049"/>
                    </a:lnTo>
                    <a:lnTo>
                      <a:pt x="104" y="1039"/>
                    </a:lnTo>
                    <a:lnTo>
                      <a:pt x="104" y="1039"/>
                    </a:lnTo>
                    <a:lnTo>
                      <a:pt x="95" y="1037"/>
                    </a:lnTo>
                    <a:lnTo>
                      <a:pt x="90" y="1032"/>
                    </a:lnTo>
                    <a:lnTo>
                      <a:pt x="86" y="1026"/>
                    </a:lnTo>
                    <a:lnTo>
                      <a:pt x="82" y="1020"/>
                    </a:lnTo>
                    <a:lnTo>
                      <a:pt x="81" y="1012"/>
                    </a:lnTo>
                    <a:lnTo>
                      <a:pt x="81" y="1004"/>
                    </a:lnTo>
                    <a:lnTo>
                      <a:pt x="83" y="987"/>
                    </a:lnTo>
                    <a:lnTo>
                      <a:pt x="84" y="971"/>
                    </a:lnTo>
                    <a:lnTo>
                      <a:pt x="84" y="963"/>
                    </a:lnTo>
                    <a:lnTo>
                      <a:pt x="82" y="956"/>
                    </a:lnTo>
                    <a:lnTo>
                      <a:pt x="80" y="950"/>
                    </a:lnTo>
                    <a:lnTo>
                      <a:pt x="76" y="945"/>
                    </a:lnTo>
                    <a:lnTo>
                      <a:pt x="69" y="942"/>
                    </a:lnTo>
                    <a:lnTo>
                      <a:pt x="60" y="941"/>
                    </a:lnTo>
                    <a:lnTo>
                      <a:pt x="60" y="941"/>
                    </a:lnTo>
                    <a:lnTo>
                      <a:pt x="58" y="925"/>
                    </a:lnTo>
                    <a:lnTo>
                      <a:pt x="56" y="916"/>
                    </a:lnTo>
                    <a:lnTo>
                      <a:pt x="56" y="909"/>
                    </a:lnTo>
                    <a:lnTo>
                      <a:pt x="56" y="901"/>
                    </a:lnTo>
                    <a:lnTo>
                      <a:pt x="59" y="895"/>
                    </a:lnTo>
                    <a:lnTo>
                      <a:pt x="61" y="893"/>
                    </a:lnTo>
                    <a:lnTo>
                      <a:pt x="63" y="890"/>
                    </a:lnTo>
                    <a:lnTo>
                      <a:pt x="66" y="889"/>
                    </a:lnTo>
                    <a:lnTo>
                      <a:pt x="71" y="888"/>
                    </a:lnTo>
                    <a:lnTo>
                      <a:pt x="71" y="888"/>
                    </a:lnTo>
                    <a:lnTo>
                      <a:pt x="62" y="879"/>
                    </a:lnTo>
                    <a:lnTo>
                      <a:pt x="58" y="873"/>
                    </a:lnTo>
                    <a:lnTo>
                      <a:pt x="53" y="868"/>
                    </a:lnTo>
                    <a:lnTo>
                      <a:pt x="50" y="861"/>
                    </a:lnTo>
                    <a:lnTo>
                      <a:pt x="49" y="854"/>
                    </a:lnTo>
                    <a:lnTo>
                      <a:pt x="49" y="846"/>
                    </a:lnTo>
                    <a:lnTo>
                      <a:pt x="51" y="838"/>
                    </a:lnTo>
                    <a:lnTo>
                      <a:pt x="51" y="838"/>
                    </a:lnTo>
                    <a:lnTo>
                      <a:pt x="43" y="828"/>
                    </a:lnTo>
                    <a:lnTo>
                      <a:pt x="37" y="823"/>
                    </a:lnTo>
                    <a:lnTo>
                      <a:pt x="33" y="816"/>
                    </a:lnTo>
                    <a:lnTo>
                      <a:pt x="29" y="809"/>
                    </a:lnTo>
                    <a:lnTo>
                      <a:pt x="24" y="800"/>
                    </a:lnTo>
                    <a:lnTo>
                      <a:pt x="22" y="791"/>
                    </a:lnTo>
                    <a:lnTo>
                      <a:pt x="21" y="780"/>
                    </a:lnTo>
                    <a:lnTo>
                      <a:pt x="21" y="780"/>
                    </a:lnTo>
                    <a:lnTo>
                      <a:pt x="22" y="777"/>
                    </a:lnTo>
                    <a:lnTo>
                      <a:pt x="23" y="773"/>
                    </a:lnTo>
                    <a:lnTo>
                      <a:pt x="24" y="768"/>
                    </a:lnTo>
                    <a:lnTo>
                      <a:pt x="24" y="764"/>
                    </a:lnTo>
                    <a:lnTo>
                      <a:pt x="24" y="764"/>
                    </a:lnTo>
                    <a:lnTo>
                      <a:pt x="20" y="751"/>
                    </a:lnTo>
                    <a:lnTo>
                      <a:pt x="16" y="739"/>
                    </a:lnTo>
                    <a:lnTo>
                      <a:pt x="6" y="718"/>
                    </a:lnTo>
                    <a:lnTo>
                      <a:pt x="2" y="707"/>
                    </a:lnTo>
                    <a:lnTo>
                      <a:pt x="0" y="697"/>
                    </a:lnTo>
                    <a:lnTo>
                      <a:pt x="0" y="692"/>
                    </a:lnTo>
                    <a:lnTo>
                      <a:pt x="1" y="687"/>
                    </a:lnTo>
                    <a:lnTo>
                      <a:pt x="2" y="681"/>
                    </a:lnTo>
                    <a:lnTo>
                      <a:pt x="5" y="675"/>
                    </a:lnTo>
                    <a:lnTo>
                      <a:pt x="5" y="675"/>
                    </a:lnTo>
                    <a:lnTo>
                      <a:pt x="7" y="671"/>
                    </a:lnTo>
                    <a:lnTo>
                      <a:pt x="12" y="668"/>
                    </a:lnTo>
                    <a:lnTo>
                      <a:pt x="21" y="662"/>
                    </a:lnTo>
                    <a:lnTo>
                      <a:pt x="31" y="657"/>
                    </a:lnTo>
                    <a:lnTo>
                      <a:pt x="36" y="654"/>
                    </a:lnTo>
                    <a:lnTo>
                      <a:pt x="41" y="651"/>
                    </a:lnTo>
                    <a:lnTo>
                      <a:pt x="41" y="651"/>
                    </a:lnTo>
                    <a:lnTo>
                      <a:pt x="38" y="647"/>
                    </a:lnTo>
                    <a:lnTo>
                      <a:pt x="38" y="643"/>
                    </a:lnTo>
                    <a:lnTo>
                      <a:pt x="39" y="640"/>
                    </a:lnTo>
                    <a:lnTo>
                      <a:pt x="41" y="637"/>
                    </a:lnTo>
                    <a:lnTo>
                      <a:pt x="44" y="628"/>
                    </a:lnTo>
                    <a:lnTo>
                      <a:pt x="45" y="623"/>
                    </a:lnTo>
                    <a:lnTo>
                      <a:pt x="46" y="617"/>
                    </a:lnTo>
                    <a:lnTo>
                      <a:pt x="46" y="617"/>
                    </a:lnTo>
                    <a:lnTo>
                      <a:pt x="106" y="596"/>
                    </a:lnTo>
                    <a:lnTo>
                      <a:pt x="166" y="577"/>
                    </a:lnTo>
                    <a:lnTo>
                      <a:pt x="228" y="558"/>
                    </a:lnTo>
                    <a:lnTo>
                      <a:pt x="290" y="540"/>
                    </a:lnTo>
                    <a:lnTo>
                      <a:pt x="353" y="523"/>
                    </a:lnTo>
                    <a:lnTo>
                      <a:pt x="416" y="504"/>
                    </a:lnTo>
                    <a:lnTo>
                      <a:pt x="480" y="485"/>
                    </a:lnTo>
                    <a:lnTo>
                      <a:pt x="543" y="463"/>
                    </a:lnTo>
                    <a:lnTo>
                      <a:pt x="543" y="463"/>
                    </a:lnTo>
                    <a:lnTo>
                      <a:pt x="554" y="464"/>
                    </a:lnTo>
                    <a:lnTo>
                      <a:pt x="565" y="464"/>
                    </a:lnTo>
                    <a:lnTo>
                      <a:pt x="576" y="463"/>
                    </a:lnTo>
                    <a:lnTo>
                      <a:pt x="587" y="460"/>
                    </a:lnTo>
                    <a:lnTo>
                      <a:pt x="607" y="452"/>
                    </a:lnTo>
                    <a:lnTo>
                      <a:pt x="628" y="444"/>
                    </a:lnTo>
                    <a:lnTo>
                      <a:pt x="628" y="444"/>
                    </a:lnTo>
                    <a:lnTo>
                      <a:pt x="657" y="434"/>
                    </a:lnTo>
                    <a:lnTo>
                      <a:pt x="688" y="425"/>
                    </a:lnTo>
                    <a:lnTo>
                      <a:pt x="720" y="415"/>
                    </a:lnTo>
                    <a:lnTo>
                      <a:pt x="753" y="405"/>
                    </a:lnTo>
                    <a:lnTo>
                      <a:pt x="753" y="405"/>
                    </a:lnTo>
                    <a:lnTo>
                      <a:pt x="776" y="396"/>
                    </a:lnTo>
                    <a:lnTo>
                      <a:pt x="800" y="386"/>
                    </a:lnTo>
                    <a:lnTo>
                      <a:pt x="844" y="368"/>
                    </a:lnTo>
                    <a:lnTo>
                      <a:pt x="865" y="359"/>
                    </a:lnTo>
                    <a:lnTo>
                      <a:pt x="886" y="353"/>
                    </a:lnTo>
                    <a:lnTo>
                      <a:pt x="908" y="349"/>
                    </a:lnTo>
                    <a:lnTo>
                      <a:pt x="919" y="348"/>
                    </a:lnTo>
                    <a:lnTo>
                      <a:pt x="929" y="348"/>
                    </a:lnTo>
                    <a:lnTo>
                      <a:pt x="929" y="348"/>
                    </a:lnTo>
                    <a:lnTo>
                      <a:pt x="942" y="360"/>
                    </a:lnTo>
                    <a:lnTo>
                      <a:pt x="951" y="368"/>
                    </a:lnTo>
                    <a:lnTo>
                      <a:pt x="959" y="374"/>
                    </a:lnTo>
                    <a:lnTo>
                      <a:pt x="959" y="374"/>
                    </a:lnTo>
                    <a:lnTo>
                      <a:pt x="965" y="395"/>
                    </a:lnTo>
                    <a:lnTo>
                      <a:pt x="970" y="416"/>
                    </a:lnTo>
                    <a:lnTo>
                      <a:pt x="983" y="460"/>
                    </a:lnTo>
                    <a:lnTo>
                      <a:pt x="996" y="505"/>
                    </a:lnTo>
                    <a:lnTo>
                      <a:pt x="1002" y="528"/>
                    </a:lnTo>
                    <a:lnTo>
                      <a:pt x="1006" y="551"/>
                    </a:lnTo>
                    <a:lnTo>
                      <a:pt x="1006" y="551"/>
                    </a:lnTo>
                    <a:lnTo>
                      <a:pt x="1042" y="457"/>
                    </a:lnTo>
                    <a:lnTo>
                      <a:pt x="1077" y="357"/>
                    </a:lnTo>
                    <a:lnTo>
                      <a:pt x="1113" y="255"/>
                    </a:lnTo>
                    <a:lnTo>
                      <a:pt x="1150" y="154"/>
                    </a:lnTo>
                    <a:lnTo>
                      <a:pt x="1150" y="154"/>
                    </a:lnTo>
                    <a:lnTo>
                      <a:pt x="1168" y="107"/>
                    </a:lnTo>
                    <a:lnTo>
                      <a:pt x="1177" y="84"/>
                    </a:lnTo>
                    <a:lnTo>
                      <a:pt x="1183" y="63"/>
                    </a:lnTo>
                    <a:lnTo>
                      <a:pt x="1183" y="63"/>
                    </a:lnTo>
                    <a:lnTo>
                      <a:pt x="1184" y="55"/>
                    </a:lnTo>
                    <a:lnTo>
                      <a:pt x="1184" y="48"/>
                    </a:lnTo>
                    <a:lnTo>
                      <a:pt x="1184" y="39"/>
                    </a:lnTo>
                    <a:lnTo>
                      <a:pt x="1185" y="36"/>
                    </a:lnTo>
                    <a:lnTo>
                      <a:pt x="1186" y="33"/>
                    </a:lnTo>
                    <a:lnTo>
                      <a:pt x="1186" y="33"/>
                    </a:lnTo>
                    <a:lnTo>
                      <a:pt x="1189" y="26"/>
                    </a:lnTo>
                    <a:lnTo>
                      <a:pt x="1195" y="21"/>
                    </a:lnTo>
                    <a:lnTo>
                      <a:pt x="1201" y="15"/>
                    </a:lnTo>
                    <a:lnTo>
                      <a:pt x="1208" y="10"/>
                    </a:lnTo>
                    <a:lnTo>
                      <a:pt x="1215" y="6"/>
                    </a:lnTo>
                    <a:lnTo>
                      <a:pt x="1223" y="3"/>
                    </a:lnTo>
                    <a:lnTo>
                      <a:pt x="1229" y="1"/>
                    </a:lnTo>
                    <a:lnTo>
                      <a:pt x="1235" y="0"/>
                    </a:lnTo>
                    <a:lnTo>
                      <a:pt x="1235" y="0"/>
                    </a:lnTo>
                    <a:lnTo>
                      <a:pt x="1241" y="1"/>
                    </a:lnTo>
                    <a:lnTo>
                      <a:pt x="1246" y="2"/>
                    </a:lnTo>
                    <a:lnTo>
                      <a:pt x="1257" y="7"/>
                    </a:lnTo>
                    <a:lnTo>
                      <a:pt x="1262" y="9"/>
                    </a:lnTo>
                    <a:lnTo>
                      <a:pt x="1268" y="10"/>
                    </a:lnTo>
                    <a:lnTo>
                      <a:pt x="1272" y="10"/>
                    </a:lnTo>
                    <a:lnTo>
                      <a:pt x="1277" y="8"/>
                    </a:lnTo>
                    <a:lnTo>
                      <a:pt x="1277" y="8"/>
                    </a:lnTo>
                    <a:lnTo>
                      <a:pt x="1278" y="10"/>
                    </a:lnTo>
                    <a:lnTo>
                      <a:pt x="1279" y="13"/>
                    </a:lnTo>
                    <a:lnTo>
                      <a:pt x="1285" y="17"/>
                    </a:lnTo>
                    <a:lnTo>
                      <a:pt x="1288" y="21"/>
                    </a:lnTo>
                    <a:lnTo>
                      <a:pt x="1290" y="23"/>
                    </a:lnTo>
                    <a:lnTo>
                      <a:pt x="1291" y="27"/>
                    </a:lnTo>
                    <a:lnTo>
                      <a:pt x="1291" y="27"/>
                    </a:lnTo>
                    <a:lnTo>
                      <a:pt x="1333" y="44"/>
                    </a:lnTo>
                    <a:lnTo>
                      <a:pt x="1375" y="59"/>
                    </a:lnTo>
                    <a:lnTo>
                      <a:pt x="1416" y="73"/>
                    </a:lnTo>
                    <a:lnTo>
                      <a:pt x="1458" y="86"/>
                    </a:lnTo>
                    <a:lnTo>
                      <a:pt x="1544" y="112"/>
                    </a:lnTo>
                    <a:lnTo>
                      <a:pt x="1588" y="126"/>
                    </a:lnTo>
                    <a:lnTo>
                      <a:pt x="1633" y="140"/>
                    </a:lnTo>
                    <a:lnTo>
                      <a:pt x="1633" y="140"/>
                    </a:lnTo>
                    <a:lnTo>
                      <a:pt x="1651" y="150"/>
                    </a:lnTo>
                    <a:lnTo>
                      <a:pt x="1669" y="161"/>
                    </a:lnTo>
                    <a:lnTo>
                      <a:pt x="1688" y="171"/>
                    </a:lnTo>
                    <a:lnTo>
                      <a:pt x="1709" y="179"/>
                    </a:lnTo>
                    <a:lnTo>
                      <a:pt x="1750" y="198"/>
                    </a:lnTo>
                    <a:lnTo>
                      <a:pt x="1792" y="214"/>
                    </a:lnTo>
                    <a:lnTo>
                      <a:pt x="1834" y="230"/>
                    </a:lnTo>
                    <a:lnTo>
                      <a:pt x="1875" y="246"/>
                    </a:lnTo>
                    <a:lnTo>
                      <a:pt x="1894" y="254"/>
                    </a:lnTo>
                    <a:lnTo>
                      <a:pt x="1912" y="263"/>
                    </a:lnTo>
                    <a:lnTo>
                      <a:pt x="1929" y="271"/>
                    </a:lnTo>
                    <a:lnTo>
                      <a:pt x="1944" y="281"/>
                    </a:lnTo>
                    <a:lnTo>
                      <a:pt x="1944" y="281"/>
                    </a:lnTo>
                    <a:lnTo>
                      <a:pt x="1960" y="283"/>
                    </a:lnTo>
                    <a:lnTo>
                      <a:pt x="1969" y="285"/>
                    </a:lnTo>
                    <a:lnTo>
                      <a:pt x="1977" y="289"/>
                    </a:lnTo>
                    <a:lnTo>
                      <a:pt x="1986" y="293"/>
                    </a:lnTo>
                    <a:lnTo>
                      <a:pt x="1994" y="297"/>
                    </a:lnTo>
                    <a:lnTo>
                      <a:pt x="2000" y="303"/>
                    </a:lnTo>
                    <a:lnTo>
                      <a:pt x="2005" y="308"/>
                    </a:lnTo>
                    <a:lnTo>
                      <a:pt x="2005" y="308"/>
                    </a:lnTo>
                    <a:lnTo>
                      <a:pt x="2015" y="309"/>
                    </a:lnTo>
                    <a:lnTo>
                      <a:pt x="2023" y="311"/>
                    </a:lnTo>
                    <a:lnTo>
                      <a:pt x="2031" y="314"/>
                    </a:lnTo>
                    <a:lnTo>
                      <a:pt x="2038" y="319"/>
                    </a:lnTo>
                    <a:lnTo>
                      <a:pt x="2051" y="327"/>
                    </a:lnTo>
                    <a:lnTo>
                      <a:pt x="2059" y="331"/>
                    </a:lnTo>
                    <a:lnTo>
                      <a:pt x="2066" y="336"/>
                    </a:lnTo>
                    <a:lnTo>
                      <a:pt x="2066" y="336"/>
                    </a:lnTo>
                    <a:lnTo>
                      <a:pt x="2089" y="345"/>
                    </a:lnTo>
                    <a:lnTo>
                      <a:pt x="2100" y="351"/>
                    </a:lnTo>
                    <a:lnTo>
                      <a:pt x="2109" y="357"/>
                    </a:lnTo>
                    <a:lnTo>
                      <a:pt x="2113" y="361"/>
                    </a:lnTo>
                    <a:lnTo>
                      <a:pt x="2117" y="365"/>
                    </a:lnTo>
                    <a:lnTo>
                      <a:pt x="2118" y="369"/>
                    </a:lnTo>
                    <a:lnTo>
                      <a:pt x="2119" y="374"/>
                    </a:lnTo>
                    <a:lnTo>
                      <a:pt x="2118" y="379"/>
                    </a:lnTo>
                    <a:lnTo>
                      <a:pt x="2116" y="384"/>
                    </a:lnTo>
                    <a:lnTo>
                      <a:pt x="2111" y="390"/>
                    </a:lnTo>
                    <a:lnTo>
                      <a:pt x="2105" y="397"/>
                    </a:lnTo>
                    <a:lnTo>
                      <a:pt x="2105" y="397"/>
                    </a:lnTo>
                    <a:lnTo>
                      <a:pt x="2100" y="418"/>
                    </a:lnTo>
                    <a:lnTo>
                      <a:pt x="2094" y="440"/>
                    </a:lnTo>
                    <a:lnTo>
                      <a:pt x="2081" y="478"/>
                    </a:lnTo>
                    <a:lnTo>
                      <a:pt x="2067" y="517"/>
                    </a:lnTo>
                    <a:lnTo>
                      <a:pt x="2061" y="537"/>
                    </a:lnTo>
                    <a:lnTo>
                      <a:pt x="2056" y="560"/>
                    </a:lnTo>
                    <a:lnTo>
                      <a:pt x="2056" y="560"/>
                    </a:lnTo>
                    <a:lnTo>
                      <a:pt x="2047" y="568"/>
                    </a:lnTo>
                    <a:lnTo>
                      <a:pt x="2041" y="579"/>
                    </a:lnTo>
                    <a:lnTo>
                      <a:pt x="2038" y="584"/>
                    </a:lnTo>
                    <a:lnTo>
                      <a:pt x="2036" y="589"/>
                    </a:lnTo>
                    <a:lnTo>
                      <a:pt x="2034" y="597"/>
                    </a:lnTo>
                    <a:lnTo>
                      <a:pt x="2033" y="603"/>
                    </a:lnTo>
                    <a:lnTo>
                      <a:pt x="2033" y="603"/>
                    </a:lnTo>
                    <a:lnTo>
                      <a:pt x="2020" y="628"/>
                    </a:lnTo>
                    <a:lnTo>
                      <a:pt x="2007" y="653"/>
                    </a:lnTo>
                    <a:lnTo>
                      <a:pt x="1997" y="678"/>
                    </a:lnTo>
                    <a:lnTo>
                      <a:pt x="1985" y="703"/>
                    </a:lnTo>
                    <a:lnTo>
                      <a:pt x="1965" y="755"/>
                    </a:lnTo>
                    <a:lnTo>
                      <a:pt x="1946" y="808"/>
                    </a:lnTo>
                    <a:lnTo>
                      <a:pt x="1911" y="915"/>
                    </a:lnTo>
                    <a:lnTo>
                      <a:pt x="1893" y="969"/>
                    </a:lnTo>
                    <a:lnTo>
                      <a:pt x="1873" y="1023"/>
                    </a:lnTo>
                    <a:lnTo>
                      <a:pt x="1873" y="1023"/>
                    </a:lnTo>
                    <a:lnTo>
                      <a:pt x="1858" y="1063"/>
                    </a:lnTo>
                    <a:lnTo>
                      <a:pt x="1841" y="1101"/>
                    </a:lnTo>
                    <a:lnTo>
                      <a:pt x="1809" y="1181"/>
                    </a:lnTo>
                    <a:lnTo>
                      <a:pt x="1809" y="1181"/>
                    </a:lnTo>
                    <a:lnTo>
                      <a:pt x="1778" y="1260"/>
                    </a:lnTo>
                    <a:lnTo>
                      <a:pt x="1746" y="1338"/>
                    </a:lnTo>
                    <a:lnTo>
                      <a:pt x="1746" y="1338"/>
                    </a:lnTo>
                    <a:lnTo>
                      <a:pt x="1742" y="1350"/>
                    </a:lnTo>
                    <a:lnTo>
                      <a:pt x="1738" y="1360"/>
                    </a:lnTo>
                    <a:lnTo>
                      <a:pt x="1731" y="1384"/>
                    </a:lnTo>
                    <a:lnTo>
                      <a:pt x="1725" y="1409"/>
                    </a:lnTo>
                    <a:lnTo>
                      <a:pt x="1718" y="1431"/>
                    </a:lnTo>
                    <a:lnTo>
                      <a:pt x="1718" y="1431"/>
                    </a:lnTo>
                    <a:lnTo>
                      <a:pt x="1713" y="1447"/>
                    </a:lnTo>
                    <a:lnTo>
                      <a:pt x="1705" y="1463"/>
                    </a:lnTo>
                    <a:lnTo>
                      <a:pt x="1691" y="1493"/>
                    </a:lnTo>
                    <a:lnTo>
                      <a:pt x="1683" y="1509"/>
                    </a:lnTo>
                    <a:lnTo>
                      <a:pt x="1678" y="1525"/>
                    </a:lnTo>
                    <a:lnTo>
                      <a:pt x="1673" y="1541"/>
                    </a:lnTo>
                    <a:lnTo>
                      <a:pt x="1672" y="1550"/>
                    </a:lnTo>
                    <a:lnTo>
                      <a:pt x="1671" y="1558"/>
                    </a:lnTo>
                    <a:lnTo>
                      <a:pt x="1671" y="1558"/>
                    </a:lnTo>
                    <a:lnTo>
                      <a:pt x="1667" y="1560"/>
                    </a:lnTo>
                    <a:lnTo>
                      <a:pt x="1665" y="1562"/>
                    </a:lnTo>
                    <a:lnTo>
                      <a:pt x="1663" y="1565"/>
                    </a:lnTo>
                    <a:lnTo>
                      <a:pt x="1661" y="1568"/>
                    </a:lnTo>
                    <a:lnTo>
                      <a:pt x="1659" y="1578"/>
                    </a:lnTo>
                    <a:lnTo>
                      <a:pt x="1657" y="1586"/>
                    </a:lnTo>
                    <a:lnTo>
                      <a:pt x="1657" y="1586"/>
                    </a:lnTo>
                    <a:lnTo>
                      <a:pt x="1643" y="1600"/>
                    </a:lnTo>
                    <a:lnTo>
                      <a:pt x="1631" y="1616"/>
                    </a:lnTo>
                    <a:lnTo>
                      <a:pt x="1631" y="1616"/>
                    </a:lnTo>
                    <a:lnTo>
                      <a:pt x="1608" y="1612"/>
                    </a:lnTo>
                    <a:lnTo>
                      <a:pt x="1583" y="1605"/>
                    </a:lnTo>
                    <a:lnTo>
                      <a:pt x="1557" y="1595"/>
                    </a:lnTo>
                    <a:lnTo>
                      <a:pt x="1529" y="1584"/>
                    </a:lnTo>
                    <a:lnTo>
                      <a:pt x="1472" y="1563"/>
                    </a:lnTo>
                    <a:lnTo>
                      <a:pt x="1444" y="1553"/>
                    </a:lnTo>
                    <a:lnTo>
                      <a:pt x="1417" y="1545"/>
                    </a:lnTo>
                    <a:lnTo>
                      <a:pt x="1417" y="1545"/>
                    </a:lnTo>
                    <a:lnTo>
                      <a:pt x="1395" y="1537"/>
                    </a:lnTo>
                    <a:lnTo>
                      <a:pt x="1373" y="1529"/>
                    </a:lnTo>
                    <a:lnTo>
                      <a:pt x="1351" y="1519"/>
                    </a:lnTo>
                    <a:lnTo>
                      <a:pt x="1330" y="1508"/>
                    </a:lnTo>
                    <a:lnTo>
                      <a:pt x="1289" y="1487"/>
                    </a:lnTo>
                    <a:lnTo>
                      <a:pt x="1268" y="1478"/>
                    </a:lnTo>
                    <a:lnTo>
                      <a:pt x="1246" y="1471"/>
                    </a:lnTo>
                    <a:lnTo>
                      <a:pt x="1246" y="1471"/>
                    </a:lnTo>
                    <a:lnTo>
                      <a:pt x="1252" y="1485"/>
                    </a:lnTo>
                    <a:lnTo>
                      <a:pt x="1255" y="1499"/>
                    </a:lnTo>
                    <a:lnTo>
                      <a:pt x="1257" y="1512"/>
                    </a:lnTo>
                    <a:lnTo>
                      <a:pt x="1258" y="1525"/>
                    </a:lnTo>
                    <a:lnTo>
                      <a:pt x="1261" y="1553"/>
                    </a:lnTo>
                    <a:lnTo>
                      <a:pt x="1263" y="1567"/>
                    </a:lnTo>
                    <a:lnTo>
                      <a:pt x="1265" y="1581"/>
                    </a:lnTo>
                    <a:lnTo>
                      <a:pt x="1265" y="1581"/>
                    </a:lnTo>
                    <a:lnTo>
                      <a:pt x="1276" y="1616"/>
                    </a:lnTo>
                    <a:lnTo>
                      <a:pt x="1281" y="1633"/>
                    </a:lnTo>
                    <a:lnTo>
                      <a:pt x="1283" y="1642"/>
                    </a:lnTo>
                    <a:lnTo>
                      <a:pt x="1284" y="1651"/>
                    </a:lnTo>
                    <a:lnTo>
                      <a:pt x="1284" y="1659"/>
                    </a:lnTo>
                    <a:lnTo>
                      <a:pt x="1284" y="1667"/>
                    </a:lnTo>
                    <a:lnTo>
                      <a:pt x="1281" y="1674"/>
                    </a:lnTo>
                    <a:lnTo>
                      <a:pt x="1278" y="1682"/>
                    </a:lnTo>
                    <a:lnTo>
                      <a:pt x="1274" y="1689"/>
                    </a:lnTo>
                    <a:lnTo>
                      <a:pt x="1269" y="1696"/>
                    </a:lnTo>
                    <a:lnTo>
                      <a:pt x="1261" y="1702"/>
                    </a:lnTo>
                    <a:lnTo>
                      <a:pt x="1253" y="1707"/>
                    </a:lnTo>
                    <a:lnTo>
                      <a:pt x="1253" y="1707"/>
                    </a:lnTo>
                    <a:lnTo>
                      <a:pt x="1241" y="1713"/>
                    </a:lnTo>
                    <a:lnTo>
                      <a:pt x="1228" y="1717"/>
                    </a:lnTo>
                    <a:lnTo>
                      <a:pt x="1213" y="1720"/>
                    </a:lnTo>
                    <a:lnTo>
                      <a:pt x="1197" y="1723"/>
                    </a:lnTo>
                    <a:lnTo>
                      <a:pt x="1162" y="1731"/>
                    </a:lnTo>
                    <a:lnTo>
                      <a:pt x="1143" y="1735"/>
                    </a:lnTo>
                    <a:lnTo>
                      <a:pt x="1125" y="1741"/>
                    </a:lnTo>
                    <a:lnTo>
                      <a:pt x="1125" y="1741"/>
                    </a:lnTo>
                    <a:lnTo>
                      <a:pt x="1114" y="1746"/>
                    </a:lnTo>
                    <a:lnTo>
                      <a:pt x="1105" y="1751"/>
                    </a:lnTo>
                    <a:lnTo>
                      <a:pt x="1095" y="1757"/>
                    </a:lnTo>
                    <a:lnTo>
                      <a:pt x="1087" y="1760"/>
                    </a:lnTo>
                    <a:lnTo>
                      <a:pt x="1087" y="1760"/>
                    </a:lnTo>
                    <a:lnTo>
                      <a:pt x="1059" y="1766"/>
                    </a:lnTo>
                    <a:lnTo>
                      <a:pt x="1034" y="1770"/>
                    </a:lnTo>
                    <a:lnTo>
                      <a:pt x="1034" y="1770"/>
                    </a:lnTo>
                    <a:lnTo>
                      <a:pt x="990" y="1781"/>
                    </a:lnTo>
                    <a:lnTo>
                      <a:pt x="950" y="1791"/>
                    </a:lnTo>
                    <a:lnTo>
                      <a:pt x="912" y="1802"/>
                    </a:lnTo>
                    <a:lnTo>
                      <a:pt x="880" y="1812"/>
                    </a:lnTo>
                    <a:lnTo>
                      <a:pt x="880" y="1812"/>
                    </a:lnTo>
                    <a:lnTo>
                      <a:pt x="877" y="1815"/>
                    </a:lnTo>
                    <a:lnTo>
                      <a:pt x="874" y="1818"/>
                    </a:lnTo>
                    <a:lnTo>
                      <a:pt x="870" y="1820"/>
                    </a:lnTo>
                    <a:lnTo>
                      <a:pt x="868" y="1823"/>
                    </a:lnTo>
                    <a:lnTo>
                      <a:pt x="868" y="1823"/>
                    </a:lnTo>
                    <a:lnTo>
                      <a:pt x="850" y="1829"/>
                    </a:lnTo>
                    <a:lnTo>
                      <a:pt x="831" y="1835"/>
                    </a:lnTo>
                    <a:lnTo>
                      <a:pt x="792" y="1843"/>
                    </a:lnTo>
                    <a:lnTo>
                      <a:pt x="755" y="1851"/>
                    </a:lnTo>
                    <a:lnTo>
                      <a:pt x="717" y="1859"/>
                    </a:lnTo>
                    <a:lnTo>
                      <a:pt x="717" y="1859"/>
                    </a:lnTo>
                    <a:lnTo>
                      <a:pt x="680" y="1869"/>
                    </a:lnTo>
                    <a:lnTo>
                      <a:pt x="646" y="1881"/>
                    </a:lnTo>
                    <a:lnTo>
                      <a:pt x="611" y="1891"/>
                    </a:lnTo>
                    <a:lnTo>
                      <a:pt x="577" y="1902"/>
                    </a:lnTo>
                    <a:lnTo>
                      <a:pt x="542" y="1911"/>
                    </a:lnTo>
                    <a:lnTo>
                      <a:pt x="523" y="1915"/>
                    </a:lnTo>
                    <a:lnTo>
                      <a:pt x="504" y="1918"/>
                    </a:lnTo>
                    <a:lnTo>
                      <a:pt x="485" y="1920"/>
                    </a:lnTo>
                    <a:lnTo>
                      <a:pt x="465" y="1923"/>
                    </a:lnTo>
                    <a:lnTo>
                      <a:pt x="443" y="1923"/>
                    </a:lnTo>
                    <a:lnTo>
                      <a:pt x="422" y="1923"/>
                    </a:lnTo>
                    <a:lnTo>
                      <a:pt x="422" y="1923"/>
                    </a:lnTo>
                    <a:lnTo>
                      <a:pt x="420" y="1929"/>
                    </a:lnTo>
                    <a:lnTo>
                      <a:pt x="416" y="1933"/>
                    </a:lnTo>
                    <a:lnTo>
                      <a:pt x="408" y="1942"/>
                    </a:lnTo>
                    <a:lnTo>
                      <a:pt x="408" y="1942"/>
                    </a:lnTo>
                    <a:lnTo>
                      <a:pt x="396" y="1935"/>
                    </a:lnTo>
                    <a:lnTo>
                      <a:pt x="392" y="1932"/>
                    </a:lnTo>
                    <a:lnTo>
                      <a:pt x="390" y="1929"/>
                    </a:lnTo>
                    <a:lnTo>
                      <a:pt x="387" y="1921"/>
                    </a:lnTo>
                    <a:lnTo>
                      <a:pt x="383" y="1909"/>
                    </a:lnTo>
                    <a:lnTo>
                      <a:pt x="383" y="1909"/>
                    </a:lnTo>
                    <a:close/>
                    <a:moveTo>
                      <a:pt x="1680" y="1473"/>
                    </a:moveTo>
                    <a:lnTo>
                      <a:pt x="1680" y="1473"/>
                    </a:lnTo>
                    <a:lnTo>
                      <a:pt x="1693" y="1430"/>
                    </a:lnTo>
                    <a:lnTo>
                      <a:pt x="1707" y="1389"/>
                    </a:lnTo>
                    <a:lnTo>
                      <a:pt x="1722" y="1349"/>
                    </a:lnTo>
                    <a:lnTo>
                      <a:pt x="1737" y="1310"/>
                    </a:lnTo>
                    <a:lnTo>
                      <a:pt x="1769" y="1232"/>
                    </a:lnTo>
                    <a:lnTo>
                      <a:pt x="1784" y="1192"/>
                    </a:lnTo>
                    <a:lnTo>
                      <a:pt x="1799" y="1153"/>
                    </a:lnTo>
                    <a:lnTo>
                      <a:pt x="1799" y="1153"/>
                    </a:lnTo>
                    <a:lnTo>
                      <a:pt x="1816" y="1103"/>
                    </a:lnTo>
                    <a:lnTo>
                      <a:pt x="1832" y="1053"/>
                    </a:lnTo>
                    <a:lnTo>
                      <a:pt x="1848" y="1002"/>
                    </a:lnTo>
                    <a:lnTo>
                      <a:pt x="1865" y="951"/>
                    </a:lnTo>
                    <a:lnTo>
                      <a:pt x="1865" y="951"/>
                    </a:lnTo>
                    <a:lnTo>
                      <a:pt x="1871" y="933"/>
                    </a:lnTo>
                    <a:lnTo>
                      <a:pt x="1879" y="916"/>
                    </a:lnTo>
                    <a:lnTo>
                      <a:pt x="1894" y="881"/>
                    </a:lnTo>
                    <a:lnTo>
                      <a:pt x="1901" y="863"/>
                    </a:lnTo>
                    <a:lnTo>
                      <a:pt x="1908" y="845"/>
                    </a:lnTo>
                    <a:lnTo>
                      <a:pt x="1913" y="827"/>
                    </a:lnTo>
                    <a:lnTo>
                      <a:pt x="1917" y="808"/>
                    </a:lnTo>
                    <a:lnTo>
                      <a:pt x="1917" y="808"/>
                    </a:lnTo>
                    <a:lnTo>
                      <a:pt x="1925" y="796"/>
                    </a:lnTo>
                    <a:lnTo>
                      <a:pt x="1931" y="784"/>
                    </a:lnTo>
                    <a:lnTo>
                      <a:pt x="1937" y="773"/>
                    </a:lnTo>
                    <a:lnTo>
                      <a:pt x="1941" y="759"/>
                    </a:lnTo>
                    <a:lnTo>
                      <a:pt x="1950" y="732"/>
                    </a:lnTo>
                    <a:lnTo>
                      <a:pt x="1954" y="717"/>
                    </a:lnTo>
                    <a:lnTo>
                      <a:pt x="1958" y="703"/>
                    </a:lnTo>
                    <a:lnTo>
                      <a:pt x="1958" y="703"/>
                    </a:lnTo>
                    <a:lnTo>
                      <a:pt x="1968" y="679"/>
                    </a:lnTo>
                    <a:lnTo>
                      <a:pt x="1979" y="655"/>
                    </a:lnTo>
                    <a:lnTo>
                      <a:pt x="2002" y="607"/>
                    </a:lnTo>
                    <a:lnTo>
                      <a:pt x="2027" y="560"/>
                    </a:lnTo>
                    <a:lnTo>
                      <a:pt x="2049" y="516"/>
                    </a:lnTo>
                    <a:lnTo>
                      <a:pt x="2049" y="516"/>
                    </a:lnTo>
                    <a:lnTo>
                      <a:pt x="2057" y="501"/>
                    </a:lnTo>
                    <a:lnTo>
                      <a:pt x="2063" y="482"/>
                    </a:lnTo>
                    <a:lnTo>
                      <a:pt x="2070" y="462"/>
                    </a:lnTo>
                    <a:lnTo>
                      <a:pt x="2074" y="441"/>
                    </a:lnTo>
                    <a:lnTo>
                      <a:pt x="2078" y="419"/>
                    </a:lnTo>
                    <a:lnTo>
                      <a:pt x="2080" y="400"/>
                    </a:lnTo>
                    <a:lnTo>
                      <a:pt x="2080" y="390"/>
                    </a:lnTo>
                    <a:lnTo>
                      <a:pt x="2080" y="383"/>
                    </a:lnTo>
                    <a:lnTo>
                      <a:pt x="2079" y="375"/>
                    </a:lnTo>
                    <a:lnTo>
                      <a:pt x="2077" y="369"/>
                    </a:lnTo>
                    <a:lnTo>
                      <a:pt x="2077" y="369"/>
                    </a:lnTo>
                    <a:lnTo>
                      <a:pt x="2050" y="356"/>
                    </a:lnTo>
                    <a:lnTo>
                      <a:pt x="2041" y="350"/>
                    </a:lnTo>
                    <a:lnTo>
                      <a:pt x="2036" y="345"/>
                    </a:lnTo>
                    <a:lnTo>
                      <a:pt x="2033" y="341"/>
                    </a:lnTo>
                    <a:lnTo>
                      <a:pt x="2033" y="341"/>
                    </a:lnTo>
                    <a:lnTo>
                      <a:pt x="2029" y="342"/>
                    </a:lnTo>
                    <a:lnTo>
                      <a:pt x="2027" y="343"/>
                    </a:lnTo>
                    <a:lnTo>
                      <a:pt x="2022" y="341"/>
                    </a:lnTo>
                    <a:lnTo>
                      <a:pt x="2018" y="340"/>
                    </a:lnTo>
                    <a:lnTo>
                      <a:pt x="2015" y="340"/>
                    </a:lnTo>
                    <a:lnTo>
                      <a:pt x="2011" y="341"/>
                    </a:lnTo>
                    <a:lnTo>
                      <a:pt x="2011" y="341"/>
                    </a:lnTo>
                    <a:lnTo>
                      <a:pt x="1995" y="331"/>
                    </a:lnTo>
                    <a:lnTo>
                      <a:pt x="1977" y="324"/>
                    </a:lnTo>
                    <a:lnTo>
                      <a:pt x="1941" y="308"/>
                    </a:lnTo>
                    <a:lnTo>
                      <a:pt x="1923" y="300"/>
                    </a:lnTo>
                    <a:lnTo>
                      <a:pt x="1905" y="292"/>
                    </a:lnTo>
                    <a:lnTo>
                      <a:pt x="1889" y="281"/>
                    </a:lnTo>
                    <a:lnTo>
                      <a:pt x="1880" y="276"/>
                    </a:lnTo>
                    <a:lnTo>
                      <a:pt x="1873" y="269"/>
                    </a:lnTo>
                    <a:lnTo>
                      <a:pt x="1873" y="269"/>
                    </a:lnTo>
                    <a:lnTo>
                      <a:pt x="1835" y="256"/>
                    </a:lnTo>
                    <a:lnTo>
                      <a:pt x="1797" y="242"/>
                    </a:lnTo>
                    <a:lnTo>
                      <a:pt x="1758" y="224"/>
                    </a:lnTo>
                    <a:lnTo>
                      <a:pt x="1719" y="207"/>
                    </a:lnTo>
                    <a:lnTo>
                      <a:pt x="1680" y="190"/>
                    </a:lnTo>
                    <a:lnTo>
                      <a:pt x="1641" y="173"/>
                    </a:lnTo>
                    <a:lnTo>
                      <a:pt x="1603" y="158"/>
                    </a:lnTo>
                    <a:lnTo>
                      <a:pt x="1564" y="145"/>
                    </a:lnTo>
                    <a:lnTo>
                      <a:pt x="1564" y="145"/>
                    </a:lnTo>
                    <a:lnTo>
                      <a:pt x="1547" y="139"/>
                    </a:lnTo>
                    <a:lnTo>
                      <a:pt x="1529" y="131"/>
                    </a:lnTo>
                    <a:lnTo>
                      <a:pt x="1492" y="119"/>
                    </a:lnTo>
                    <a:lnTo>
                      <a:pt x="1416" y="98"/>
                    </a:lnTo>
                    <a:lnTo>
                      <a:pt x="1380" y="86"/>
                    </a:lnTo>
                    <a:lnTo>
                      <a:pt x="1362" y="80"/>
                    </a:lnTo>
                    <a:lnTo>
                      <a:pt x="1344" y="73"/>
                    </a:lnTo>
                    <a:lnTo>
                      <a:pt x="1326" y="66"/>
                    </a:lnTo>
                    <a:lnTo>
                      <a:pt x="1309" y="57"/>
                    </a:lnTo>
                    <a:lnTo>
                      <a:pt x="1292" y="48"/>
                    </a:lnTo>
                    <a:lnTo>
                      <a:pt x="1277" y="38"/>
                    </a:lnTo>
                    <a:lnTo>
                      <a:pt x="1277" y="38"/>
                    </a:lnTo>
                    <a:lnTo>
                      <a:pt x="1271" y="39"/>
                    </a:lnTo>
                    <a:lnTo>
                      <a:pt x="1267" y="41"/>
                    </a:lnTo>
                    <a:lnTo>
                      <a:pt x="1263" y="44"/>
                    </a:lnTo>
                    <a:lnTo>
                      <a:pt x="1260" y="49"/>
                    </a:lnTo>
                    <a:lnTo>
                      <a:pt x="1256" y="58"/>
                    </a:lnTo>
                    <a:lnTo>
                      <a:pt x="1253" y="68"/>
                    </a:lnTo>
                    <a:lnTo>
                      <a:pt x="1253" y="68"/>
                    </a:lnTo>
                    <a:lnTo>
                      <a:pt x="1245" y="85"/>
                    </a:lnTo>
                    <a:lnTo>
                      <a:pt x="1239" y="102"/>
                    </a:lnTo>
                    <a:lnTo>
                      <a:pt x="1226" y="138"/>
                    </a:lnTo>
                    <a:lnTo>
                      <a:pt x="1214" y="174"/>
                    </a:lnTo>
                    <a:lnTo>
                      <a:pt x="1200" y="212"/>
                    </a:lnTo>
                    <a:lnTo>
                      <a:pt x="1200" y="212"/>
                    </a:lnTo>
                    <a:lnTo>
                      <a:pt x="1188" y="242"/>
                    </a:lnTo>
                    <a:lnTo>
                      <a:pt x="1179" y="270"/>
                    </a:lnTo>
                    <a:lnTo>
                      <a:pt x="1161" y="327"/>
                    </a:lnTo>
                    <a:lnTo>
                      <a:pt x="1152" y="355"/>
                    </a:lnTo>
                    <a:lnTo>
                      <a:pt x="1143" y="382"/>
                    </a:lnTo>
                    <a:lnTo>
                      <a:pt x="1134" y="407"/>
                    </a:lnTo>
                    <a:lnTo>
                      <a:pt x="1122" y="432"/>
                    </a:lnTo>
                    <a:lnTo>
                      <a:pt x="1122" y="432"/>
                    </a:lnTo>
                    <a:lnTo>
                      <a:pt x="1122" y="455"/>
                    </a:lnTo>
                    <a:lnTo>
                      <a:pt x="1122" y="455"/>
                    </a:lnTo>
                    <a:lnTo>
                      <a:pt x="1109" y="483"/>
                    </a:lnTo>
                    <a:lnTo>
                      <a:pt x="1098" y="512"/>
                    </a:lnTo>
                    <a:lnTo>
                      <a:pt x="1088" y="540"/>
                    </a:lnTo>
                    <a:lnTo>
                      <a:pt x="1079" y="569"/>
                    </a:lnTo>
                    <a:lnTo>
                      <a:pt x="1061" y="626"/>
                    </a:lnTo>
                    <a:lnTo>
                      <a:pt x="1051" y="655"/>
                    </a:lnTo>
                    <a:lnTo>
                      <a:pt x="1040" y="684"/>
                    </a:lnTo>
                    <a:lnTo>
                      <a:pt x="1040" y="684"/>
                    </a:lnTo>
                    <a:lnTo>
                      <a:pt x="1045" y="697"/>
                    </a:lnTo>
                    <a:lnTo>
                      <a:pt x="1049" y="709"/>
                    </a:lnTo>
                    <a:lnTo>
                      <a:pt x="1056" y="736"/>
                    </a:lnTo>
                    <a:lnTo>
                      <a:pt x="1063" y="764"/>
                    </a:lnTo>
                    <a:lnTo>
                      <a:pt x="1067" y="777"/>
                    </a:lnTo>
                    <a:lnTo>
                      <a:pt x="1073" y="789"/>
                    </a:lnTo>
                    <a:lnTo>
                      <a:pt x="1073" y="789"/>
                    </a:lnTo>
                    <a:lnTo>
                      <a:pt x="1090" y="735"/>
                    </a:lnTo>
                    <a:lnTo>
                      <a:pt x="1109" y="683"/>
                    </a:lnTo>
                    <a:lnTo>
                      <a:pt x="1150" y="578"/>
                    </a:lnTo>
                    <a:lnTo>
                      <a:pt x="1170" y="526"/>
                    </a:lnTo>
                    <a:lnTo>
                      <a:pt x="1189" y="474"/>
                    </a:lnTo>
                    <a:lnTo>
                      <a:pt x="1207" y="422"/>
                    </a:lnTo>
                    <a:lnTo>
                      <a:pt x="1214" y="396"/>
                    </a:lnTo>
                    <a:lnTo>
                      <a:pt x="1222" y="369"/>
                    </a:lnTo>
                    <a:lnTo>
                      <a:pt x="1222" y="369"/>
                    </a:lnTo>
                    <a:lnTo>
                      <a:pt x="1228" y="357"/>
                    </a:lnTo>
                    <a:lnTo>
                      <a:pt x="1233" y="344"/>
                    </a:lnTo>
                    <a:lnTo>
                      <a:pt x="1239" y="329"/>
                    </a:lnTo>
                    <a:lnTo>
                      <a:pt x="1243" y="315"/>
                    </a:lnTo>
                    <a:lnTo>
                      <a:pt x="1250" y="284"/>
                    </a:lnTo>
                    <a:lnTo>
                      <a:pt x="1256" y="268"/>
                    </a:lnTo>
                    <a:lnTo>
                      <a:pt x="1260" y="253"/>
                    </a:lnTo>
                    <a:lnTo>
                      <a:pt x="1260" y="253"/>
                    </a:lnTo>
                    <a:lnTo>
                      <a:pt x="1261" y="251"/>
                    </a:lnTo>
                    <a:lnTo>
                      <a:pt x="1262" y="251"/>
                    </a:lnTo>
                    <a:lnTo>
                      <a:pt x="1265" y="250"/>
                    </a:lnTo>
                    <a:lnTo>
                      <a:pt x="1269" y="249"/>
                    </a:lnTo>
                    <a:lnTo>
                      <a:pt x="1271" y="249"/>
                    </a:lnTo>
                    <a:lnTo>
                      <a:pt x="1272" y="248"/>
                    </a:lnTo>
                    <a:lnTo>
                      <a:pt x="1272" y="248"/>
                    </a:lnTo>
                    <a:lnTo>
                      <a:pt x="1273" y="234"/>
                    </a:lnTo>
                    <a:lnTo>
                      <a:pt x="1276" y="221"/>
                    </a:lnTo>
                    <a:lnTo>
                      <a:pt x="1280" y="209"/>
                    </a:lnTo>
                    <a:lnTo>
                      <a:pt x="1286" y="198"/>
                    </a:lnTo>
                    <a:lnTo>
                      <a:pt x="1290" y="186"/>
                    </a:lnTo>
                    <a:lnTo>
                      <a:pt x="1294" y="174"/>
                    </a:lnTo>
                    <a:lnTo>
                      <a:pt x="1298" y="161"/>
                    </a:lnTo>
                    <a:lnTo>
                      <a:pt x="1299" y="148"/>
                    </a:lnTo>
                    <a:lnTo>
                      <a:pt x="1299" y="148"/>
                    </a:lnTo>
                    <a:lnTo>
                      <a:pt x="1306" y="149"/>
                    </a:lnTo>
                    <a:lnTo>
                      <a:pt x="1310" y="147"/>
                    </a:lnTo>
                    <a:lnTo>
                      <a:pt x="1314" y="145"/>
                    </a:lnTo>
                    <a:lnTo>
                      <a:pt x="1315" y="141"/>
                    </a:lnTo>
                    <a:lnTo>
                      <a:pt x="1317" y="137"/>
                    </a:lnTo>
                    <a:lnTo>
                      <a:pt x="1319" y="133"/>
                    </a:lnTo>
                    <a:lnTo>
                      <a:pt x="1322" y="130"/>
                    </a:lnTo>
                    <a:lnTo>
                      <a:pt x="1326" y="129"/>
                    </a:lnTo>
                    <a:lnTo>
                      <a:pt x="1326" y="129"/>
                    </a:lnTo>
                    <a:lnTo>
                      <a:pt x="1366" y="148"/>
                    </a:lnTo>
                    <a:lnTo>
                      <a:pt x="1407" y="165"/>
                    </a:lnTo>
                    <a:lnTo>
                      <a:pt x="1449" y="183"/>
                    </a:lnTo>
                    <a:lnTo>
                      <a:pt x="1489" y="198"/>
                    </a:lnTo>
                    <a:lnTo>
                      <a:pt x="1489" y="198"/>
                    </a:lnTo>
                    <a:lnTo>
                      <a:pt x="1589" y="232"/>
                    </a:lnTo>
                    <a:lnTo>
                      <a:pt x="1638" y="249"/>
                    </a:lnTo>
                    <a:lnTo>
                      <a:pt x="1685" y="267"/>
                    </a:lnTo>
                    <a:lnTo>
                      <a:pt x="1685" y="267"/>
                    </a:lnTo>
                    <a:lnTo>
                      <a:pt x="1694" y="271"/>
                    </a:lnTo>
                    <a:lnTo>
                      <a:pt x="1700" y="277"/>
                    </a:lnTo>
                    <a:lnTo>
                      <a:pt x="1708" y="282"/>
                    </a:lnTo>
                    <a:lnTo>
                      <a:pt x="1716" y="286"/>
                    </a:lnTo>
                    <a:lnTo>
                      <a:pt x="1716" y="286"/>
                    </a:lnTo>
                    <a:lnTo>
                      <a:pt x="1725" y="290"/>
                    </a:lnTo>
                    <a:lnTo>
                      <a:pt x="1733" y="292"/>
                    </a:lnTo>
                    <a:lnTo>
                      <a:pt x="1753" y="295"/>
                    </a:lnTo>
                    <a:lnTo>
                      <a:pt x="1772" y="298"/>
                    </a:lnTo>
                    <a:lnTo>
                      <a:pt x="1782" y="300"/>
                    </a:lnTo>
                    <a:lnTo>
                      <a:pt x="1790" y="303"/>
                    </a:lnTo>
                    <a:lnTo>
                      <a:pt x="1790" y="303"/>
                    </a:lnTo>
                    <a:lnTo>
                      <a:pt x="1794" y="306"/>
                    </a:lnTo>
                    <a:lnTo>
                      <a:pt x="1799" y="310"/>
                    </a:lnTo>
                    <a:lnTo>
                      <a:pt x="1803" y="313"/>
                    </a:lnTo>
                    <a:lnTo>
                      <a:pt x="1807" y="316"/>
                    </a:lnTo>
                    <a:lnTo>
                      <a:pt x="1807" y="316"/>
                    </a:lnTo>
                    <a:lnTo>
                      <a:pt x="1817" y="321"/>
                    </a:lnTo>
                    <a:lnTo>
                      <a:pt x="1826" y="323"/>
                    </a:lnTo>
                    <a:lnTo>
                      <a:pt x="1845" y="327"/>
                    </a:lnTo>
                    <a:lnTo>
                      <a:pt x="1862" y="330"/>
                    </a:lnTo>
                    <a:lnTo>
                      <a:pt x="1870" y="333"/>
                    </a:lnTo>
                    <a:lnTo>
                      <a:pt x="1879" y="336"/>
                    </a:lnTo>
                    <a:lnTo>
                      <a:pt x="1879" y="336"/>
                    </a:lnTo>
                    <a:lnTo>
                      <a:pt x="1880" y="341"/>
                    </a:lnTo>
                    <a:lnTo>
                      <a:pt x="1882" y="344"/>
                    </a:lnTo>
                    <a:lnTo>
                      <a:pt x="1886" y="346"/>
                    </a:lnTo>
                    <a:lnTo>
                      <a:pt x="1892" y="348"/>
                    </a:lnTo>
                    <a:lnTo>
                      <a:pt x="1896" y="350"/>
                    </a:lnTo>
                    <a:lnTo>
                      <a:pt x="1900" y="352"/>
                    </a:lnTo>
                    <a:lnTo>
                      <a:pt x="1904" y="354"/>
                    </a:lnTo>
                    <a:lnTo>
                      <a:pt x="1906" y="358"/>
                    </a:lnTo>
                    <a:lnTo>
                      <a:pt x="1906" y="358"/>
                    </a:lnTo>
                    <a:lnTo>
                      <a:pt x="1923" y="360"/>
                    </a:lnTo>
                    <a:lnTo>
                      <a:pt x="1939" y="365"/>
                    </a:lnTo>
                    <a:lnTo>
                      <a:pt x="1954" y="370"/>
                    </a:lnTo>
                    <a:lnTo>
                      <a:pt x="1969" y="376"/>
                    </a:lnTo>
                    <a:lnTo>
                      <a:pt x="2000" y="391"/>
                    </a:lnTo>
                    <a:lnTo>
                      <a:pt x="2016" y="397"/>
                    </a:lnTo>
                    <a:lnTo>
                      <a:pt x="2033" y="402"/>
                    </a:lnTo>
                    <a:lnTo>
                      <a:pt x="2033" y="402"/>
                    </a:lnTo>
                    <a:lnTo>
                      <a:pt x="2034" y="405"/>
                    </a:lnTo>
                    <a:lnTo>
                      <a:pt x="2036" y="409"/>
                    </a:lnTo>
                    <a:lnTo>
                      <a:pt x="2042" y="413"/>
                    </a:lnTo>
                    <a:lnTo>
                      <a:pt x="2046" y="418"/>
                    </a:lnTo>
                    <a:lnTo>
                      <a:pt x="2048" y="420"/>
                    </a:lnTo>
                    <a:lnTo>
                      <a:pt x="2049" y="425"/>
                    </a:lnTo>
                    <a:lnTo>
                      <a:pt x="2049" y="425"/>
                    </a:lnTo>
                    <a:lnTo>
                      <a:pt x="2038" y="447"/>
                    </a:lnTo>
                    <a:lnTo>
                      <a:pt x="2029" y="470"/>
                    </a:lnTo>
                    <a:lnTo>
                      <a:pt x="2011" y="516"/>
                    </a:lnTo>
                    <a:lnTo>
                      <a:pt x="2011" y="516"/>
                    </a:lnTo>
                    <a:lnTo>
                      <a:pt x="1983" y="579"/>
                    </a:lnTo>
                    <a:lnTo>
                      <a:pt x="1954" y="644"/>
                    </a:lnTo>
                    <a:lnTo>
                      <a:pt x="1926" y="710"/>
                    </a:lnTo>
                    <a:lnTo>
                      <a:pt x="1913" y="743"/>
                    </a:lnTo>
                    <a:lnTo>
                      <a:pt x="1900" y="775"/>
                    </a:lnTo>
                    <a:lnTo>
                      <a:pt x="1900" y="775"/>
                    </a:lnTo>
                    <a:lnTo>
                      <a:pt x="1886" y="811"/>
                    </a:lnTo>
                    <a:lnTo>
                      <a:pt x="1871" y="844"/>
                    </a:lnTo>
                    <a:lnTo>
                      <a:pt x="1856" y="876"/>
                    </a:lnTo>
                    <a:lnTo>
                      <a:pt x="1843" y="910"/>
                    </a:lnTo>
                    <a:lnTo>
                      <a:pt x="1843" y="910"/>
                    </a:lnTo>
                    <a:lnTo>
                      <a:pt x="1838" y="926"/>
                    </a:lnTo>
                    <a:lnTo>
                      <a:pt x="1834" y="942"/>
                    </a:lnTo>
                    <a:lnTo>
                      <a:pt x="1829" y="958"/>
                    </a:lnTo>
                    <a:lnTo>
                      <a:pt x="1823" y="974"/>
                    </a:lnTo>
                    <a:lnTo>
                      <a:pt x="1823" y="974"/>
                    </a:lnTo>
                    <a:lnTo>
                      <a:pt x="1819" y="984"/>
                    </a:lnTo>
                    <a:lnTo>
                      <a:pt x="1814" y="992"/>
                    </a:lnTo>
                    <a:lnTo>
                      <a:pt x="1803" y="1010"/>
                    </a:lnTo>
                    <a:lnTo>
                      <a:pt x="1791" y="1030"/>
                    </a:lnTo>
                    <a:lnTo>
                      <a:pt x="1786" y="1038"/>
                    </a:lnTo>
                    <a:lnTo>
                      <a:pt x="1782" y="1048"/>
                    </a:lnTo>
                    <a:lnTo>
                      <a:pt x="1782" y="1048"/>
                    </a:lnTo>
                    <a:lnTo>
                      <a:pt x="1778" y="1057"/>
                    </a:lnTo>
                    <a:lnTo>
                      <a:pt x="1777" y="1065"/>
                    </a:lnTo>
                    <a:lnTo>
                      <a:pt x="1776" y="1071"/>
                    </a:lnTo>
                    <a:lnTo>
                      <a:pt x="1774" y="1079"/>
                    </a:lnTo>
                    <a:lnTo>
                      <a:pt x="1774" y="1079"/>
                    </a:lnTo>
                    <a:lnTo>
                      <a:pt x="1768" y="1094"/>
                    </a:lnTo>
                    <a:lnTo>
                      <a:pt x="1762" y="1109"/>
                    </a:lnTo>
                    <a:lnTo>
                      <a:pt x="1754" y="1139"/>
                    </a:lnTo>
                    <a:lnTo>
                      <a:pt x="1746" y="1170"/>
                    </a:lnTo>
                    <a:lnTo>
                      <a:pt x="1738" y="1203"/>
                    </a:lnTo>
                    <a:lnTo>
                      <a:pt x="1738" y="1203"/>
                    </a:lnTo>
                    <a:lnTo>
                      <a:pt x="1734" y="1214"/>
                    </a:lnTo>
                    <a:lnTo>
                      <a:pt x="1730" y="1224"/>
                    </a:lnTo>
                    <a:lnTo>
                      <a:pt x="1720" y="1247"/>
                    </a:lnTo>
                    <a:lnTo>
                      <a:pt x="1711" y="1268"/>
                    </a:lnTo>
                    <a:lnTo>
                      <a:pt x="1702" y="1291"/>
                    </a:lnTo>
                    <a:lnTo>
                      <a:pt x="1702" y="1291"/>
                    </a:lnTo>
                    <a:lnTo>
                      <a:pt x="1700" y="1299"/>
                    </a:lnTo>
                    <a:lnTo>
                      <a:pt x="1699" y="1309"/>
                    </a:lnTo>
                    <a:lnTo>
                      <a:pt x="1698" y="1318"/>
                    </a:lnTo>
                    <a:lnTo>
                      <a:pt x="1696" y="1327"/>
                    </a:lnTo>
                    <a:lnTo>
                      <a:pt x="1696" y="1327"/>
                    </a:lnTo>
                    <a:lnTo>
                      <a:pt x="1689" y="1345"/>
                    </a:lnTo>
                    <a:lnTo>
                      <a:pt x="1682" y="1365"/>
                    </a:lnTo>
                    <a:lnTo>
                      <a:pt x="1666" y="1402"/>
                    </a:lnTo>
                    <a:lnTo>
                      <a:pt x="1658" y="1421"/>
                    </a:lnTo>
                    <a:lnTo>
                      <a:pt x="1652" y="1441"/>
                    </a:lnTo>
                    <a:lnTo>
                      <a:pt x="1648" y="1461"/>
                    </a:lnTo>
                    <a:lnTo>
                      <a:pt x="1644" y="1481"/>
                    </a:lnTo>
                    <a:lnTo>
                      <a:pt x="1644" y="1481"/>
                    </a:lnTo>
                    <a:lnTo>
                      <a:pt x="1633" y="1493"/>
                    </a:lnTo>
                    <a:lnTo>
                      <a:pt x="1622" y="1506"/>
                    </a:lnTo>
                    <a:lnTo>
                      <a:pt x="1622" y="1506"/>
                    </a:lnTo>
                    <a:lnTo>
                      <a:pt x="1607" y="1509"/>
                    </a:lnTo>
                    <a:lnTo>
                      <a:pt x="1594" y="1515"/>
                    </a:lnTo>
                    <a:lnTo>
                      <a:pt x="1594" y="1515"/>
                    </a:lnTo>
                    <a:lnTo>
                      <a:pt x="1551" y="1502"/>
                    </a:lnTo>
                    <a:lnTo>
                      <a:pt x="1510" y="1489"/>
                    </a:lnTo>
                    <a:lnTo>
                      <a:pt x="1469" y="1475"/>
                    </a:lnTo>
                    <a:lnTo>
                      <a:pt x="1428" y="1460"/>
                    </a:lnTo>
                    <a:lnTo>
                      <a:pt x="1386" y="1444"/>
                    </a:lnTo>
                    <a:lnTo>
                      <a:pt x="1345" y="1428"/>
                    </a:lnTo>
                    <a:lnTo>
                      <a:pt x="1260" y="1393"/>
                    </a:lnTo>
                    <a:lnTo>
                      <a:pt x="1260" y="1393"/>
                    </a:lnTo>
                    <a:lnTo>
                      <a:pt x="1256" y="1390"/>
                    </a:lnTo>
                    <a:lnTo>
                      <a:pt x="1252" y="1387"/>
                    </a:lnTo>
                    <a:lnTo>
                      <a:pt x="1243" y="1382"/>
                    </a:lnTo>
                    <a:lnTo>
                      <a:pt x="1238" y="1380"/>
                    </a:lnTo>
                    <a:lnTo>
                      <a:pt x="1233" y="1378"/>
                    </a:lnTo>
                    <a:lnTo>
                      <a:pt x="1228" y="1378"/>
                    </a:lnTo>
                    <a:lnTo>
                      <a:pt x="1222" y="1379"/>
                    </a:lnTo>
                    <a:lnTo>
                      <a:pt x="1222" y="1379"/>
                    </a:lnTo>
                    <a:lnTo>
                      <a:pt x="1227" y="1397"/>
                    </a:lnTo>
                    <a:lnTo>
                      <a:pt x="1231" y="1415"/>
                    </a:lnTo>
                    <a:lnTo>
                      <a:pt x="1237" y="1432"/>
                    </a:lnTo>
                    <a:lnTo>
                      <a:pt x="1241" y="1450"/>
                    </a:lnTo>
                    <a:lnTo>
                      <a:pt x="1241" y="1450"/>
                    </a:lnTo>
                    <a:lnTo>
                      <a:pt x="1262" y="1455"/>
                    </a:lnTo>
                    <a:lnTo>
                      <a:pt x="1281" y="1460"/>
                    </a:lnTo>
                    <a:lnTo>
                      <a:pt x="1302" y="1467"/>
                    </a:lnTo>
                    <a:lnTo>
                      <a:pt x="1320" y="1476"/>
                    </a:lnTo>
                    <a:lnTo>
                      <a:pt x="1358" y="1495"/>
                    </a:lnTo>
                    <a:lnTo>
                      <a:pt x="1396" y="1515"/>
                    </a:lnTo>
                    <a:lnTo>
                      <a:pt x="1396" y="1515"/>
                    </a:lnTo>
                    <a:lnTo>
                      <a:pt x="1411" y="1521"/>
                    </a:lnTo>
                    <a:lnTo>
                      <a:pt x="1428" y="1527"/>
                    </a:lnTo>
                    <a:lnTo>
                      <a:pt x="1445" y="1533"/>
                    </a:lnTo>
                    <a:lnTo>
                      <a:pt x="1464" y="1537"/>
                    </a:lnTo>
                    <a:lnTo>
                      <a:pt x="1500" y="1546"/>
                    </a:lnTo>
                    <a:lnTo>
                      <a:pt x="1536" y="1555"/>
                    </a:lnTo>
                    <a:lnTo>
                      <a:pt x="1536" y="1555"/>
                    </a:lnTo>
                    <a:lnTo>
                      <a:pt x="1555" y="1568"/>
                    </a:lnTo>
                    <a:lnTo>
                      <a:pt x="1566" y="1575"/>
                    </a:lnTo>
                    <a:lnTo>
                      <a:pt x="1578" y="1580"/>
                    </a:lnTo>
                    <a:lnTo>
                      <a:pt x="1591" y="1584"/>
                    </a:lnTo>
                    <a:lnTo>
                      <a:pt x="1605" y="1587"/>
                    </a:lnTo>
                    <a:lnTo>
                      <a:pt x="1611" y="1587"/>
                    </a:lnTo>
                    <a:lnTo>
                      <a:pt x="1619" y="1586"/>
                    </a:lnTo>
                    <a:lnTo>
                      <a:pt x="1625" y="1585"/>
                    </a:lnTo>
                    <a:lnTo>
                      <a:pt x="1633" y="1583"/>
                    </a:lnTo>
                    <a:lnTo>
                      <a:pt x="1633" y="1583"/>
                    </a:lnTo>
                    <a:lnTo>
                      <a:pt x="1640" y="1556"/>
                    </a:lnTo>
                    <a:lnTo>
                      <a:pt x="1643" y="1542"/>
                    </a:lnTo>
                    <a:lnTo>
                      <a:pt x="1648" y="1529"/>
                    </a:lnTo>
                    <a:lnTo>
                      <a:pt x="1654" y="1515"/>
                    </a:lnTo>
                    <a:lnTo>
                      <a:pt x="1661" y="1501"/>
                    </a:lnTo>
                    <a:lnTo>
                      <a:pt x="1669" y="1487"/>
                    </a:lnTo>
                    <a:lnTo>
                      <a:pt x="1680" y="1473"/>
                    </a:lnTo>
                    <a:lnTo>
                      <a:pt x="1680" y="1473"/>
                    </a:lnTo>
                    <a:close/>
                    <a:moveTo>
                      <a:pt x="1619" y="1434"/>
                    </a:moveTo>
                    <a:lnTo>
                      <a:pt x="1619" y="1434"/>
                    </a:lnTo>
                    <a:lnTo>
                      <a:pt x="1629" y="1410"/>
                    </a:lnTo>
                    <a:lnTo>
                      <a:pt x="1640" y="1384"/>
                    </a:lnTo>
                    <a:lnTo>
                      <a:pt x="1650" y="1358"/>
                    </a:lnTo>
                    <a:lnTo>
                      <a:pt x="1658" y="1332"/>
                    </a:lnTo>
                    <a:lnTo>
                      <a:pt x="1676" y="1278"/>
                    </a:lnTo>
                    <a:lnTo>
                      <a:pt x="1691" y="1222"/>
                    </a:lnTo>
                    <a:lnTo>
                      <a:pt x="1691" y="1222"/>
                    </a:lnTo>
                    <a:lnTo>
                      <a:pt x="1707" y="1193"/>
                    </a:lnTo>
                    <a:lnTo>
                      <a:pt x="1719" y="1163"/>
                    </a:lnTo>
                    <a:lnTo>
                      <a:pt x="1732" y="1133"/>
                    </a:lnTo>
                    <a:lnTo>
                      <a:pt x="1744" y="1102"/>
                    </a:lnTo>
                    <a:lnTo>
                      <a:pt x="1767" y="1038"/>
                    </a:lnTo>
                    <a:lnTo>
                      <a:pt x="1778" y="1007"/>
                    </a:lnTo>
                    <a:lnTo>
                      <a:pt x="1790" y="976"/>
                    </a:lnTo>
                    <a:lnTo>
                      <a:pt x="1790" y="976"/>
                    </a:lnTo>
                    <a:lnTo>
                      <a:pt x="1795" y="964"/>
                    </a:lnTo>
                    <a:lnTo>
                      <a:pt x="1802" y="954"/>
                    </a:lnTo>
                    <a:lnTo>
                      <a:pt x="1816" y="930"/>
                    </a:lnTo>
                    <a:lnTo>
                      <a:pt x="1822" y="918"/>
                    </a:lnTo>
                    <a:lnTo>
                      <a:pt x="1828" y="906"/>
                    </a:lnTo>
                    <a:lnTo>
                      <a:pt x="1832" y="894"/>
                    </a:lnTo>
                    <a:lnTo>
                      <a:pt x="1834" y="880"/>
                    </a:lnTo>
                    <a:lnTo>
                      <a:pt x="1834" y="880"/>
                    </a:lnTo>
                    <a:lnTo>
                      <a:pt x="1847" y="860"/>
                    </a:lnTo>
                    <a:lnTo>
                      <a:pt x="1856" y="839"/>
                    </a:lnTo>
                    <a:lnTo>
                      <a:pt x="1866" y="818"/>
                    </a:lnTo>
                    <a:lnTo>
                      <a:pt x="1875" y="794"/>
                    </a:lnTo>
                    <a:lnTo>
                      <a:pt x="1891" y="747"/>
                    </a:lnTo>
                    <a:lnTo>
                      <a:pt x="1906" y="700"/>
                    </a:lnTo>
                    <a:lnTo>
                      <a:pt x="1906" y="700"/>
                    </a:lnTo>
                    <a:lnTo>
                      <a:pt x="1916" y="683"/>
                    </a:lnTo>
                    <a:lnTo>
                      <a:pt x="1926" y="664"/>
                    </a:lnTo>
                    <a:lnTo>
                      <a:pt x="1935" y="645"/>
                    </a:lnTo>
                    <a:lnTo>
                      <a:pt x="1943" y="625"/>
                    </a:lnTo>
                    <a:lnTo>
                      <a:pt x="1958" y="584"/>
                    </a:lnTo>
                    <a:lnTo>
                      <a:pt x="1972" y="543"/>
                    </a:lnTo>
                    <a:lnTo>
                      <a:pt x="1972" y="543"/>
                    </a:lnTo>
                    <a:lnTo>
                      <a:pt x="1980" y="532"/>
                    </a:lnTo>
                    <a:lnTo>
                      <a:pt x="1986" y="520"/>
                    </a:lnTo>
                    <a:lnTo>
                      <a:pt x="1992" y="507"/>
                    </a:lnTo>
                    <a:lnTo>
                      <a:pt x="1998" y="494"/>
                    </a:lnTo>
                    <a:lnTo>
                      <a:pt x="2009" y="467"/>
                    </a:lnTo>
                    <a:lnTo>
                      <a:pt x="2019" y="441"/>
                    </a:lnTo>
                    <a:lnTo>
                      <a:pt x="2019" y="441"/>
                    </a:lnTo>
                    <a:lnTo>
                      <a:pt x="2021" y="441"/>
                    </a:lnTo>
                    <a:lnTo>
                      <a:pt x="2022" y="440"/>
                    </a:lnTo>
                    <a:lnTo>
                      <a:pt x="2022" y="439"/>
                    </a:lnTo>
                    <a:lnTo>
                      <a:pt x="2022" y="439"/>
                    </a:lnTo>
                    <a:lnTo>
                      <a:pt x="1998" y="422"/>
                    </a:lnTo>
                    <a:lnTo>
                      <a:pt x="1973" y="409"/>
                    </a:lnTo>
                    <a:lnTo>
                      <a:pt x="1947" y="397"/>
                    </a:lnTo>
                    <a:lnTo>
                      <a:pt x="1922" y="385"/>
                    </a:lnTo>
                    <a:lnTo>
                      <a:pt x="1895" y="375"/>
                    </a:lnTo>
                    <a:lnTo>
                      <a:pt x="1867" y="366"/>
                    </a:lnTo>
                    <a:lnTo>
                      <a:pt x="1809" y="348"/>
                    </a:lnTo>
                    <a:lnTo>
                      <a:pt x="1809" y="348"/>
                    </a:lnTo>
                    <a:lnTo>
                      <a:pt x="1802" y="339"/>
                    </a:lnTo>
                    <a:lnTo>
                      <a:pt x="1794" y="334"/>
                    </a:lnTo>
                    <a:lnTo>
                      <a:pt x="1786" y="329"/>
                    </a:lnTo>
                    <a:lnTo>
                      <a:pt x="1776" y="327"/>
                    </a:lnTo>
                    <a:lnTo>
                      <a:pt x="1755" y="323"/>
                    </a:lnTo>
                    <a:lnTo>
                      <a:pt x="1743" y="321"/>
                    </a:lnTo>
                    <a:lnTo>
                      <a:pt x="1729" y="316"/>
                    </a:lnTo>
                    <a:lnTo>
                      <a:pt x="1729" y="316"/>
                    </a:lnTo>
                    <a:lnTo>
                      <a:pt x="1715" y="310"/>
                    </a:lnTo>
                    <a:lnTo>
                      <a:pt x="1700" y="301"/>
                    </a:lnTo>
                    <a:lnTo>
                      <a:pt x="1683" y="293"/>
                    </a:lnTo>
                    <a:lnTo>
                      <a:pt x="1666" y="283"/>
                    </a:lnTo>
                    <a:lnTo>
                      <a:pt x="1666" y="283"/>
                    </a:lnTo>
                    <a:lnTo>
                      <a:pt x="1649" y="277"/>
                    </a:lnTo>
                    <a:lnTo>
                      <a:pt x="1632" y="270"/>
                    </a:lnTo>
                    <a:lnTo>
                      <a:pt x="1594" y="259"/>
                    </a:lnTo>
                    <a:lnTo>
                      <a:pt x="1594" y="259"/>
                    </a:lnTo>
                    <a:lnTo>
                      <a:pt x="1577" y="252"/>
                    </a:lnTo>
                    <a:lnTo>
                      <a:pt x="1561" y="245"/>
                    </a:lnTo>
                    <a:lnTo>
                      <a:pt x="1545" y="236"/>
                    </a:lnTo>
                    <a:lnTo>
                      <a:pt x="1528" y="229"/>
                    </a:lnTo>
                    <a:lnTo>
                      <a:pt x="1528" y="229"/>
                    </a:lnTo>
                    <a:lnTo>
                      <a:pt x="1518" y="224"/>
                    </a:lnTo>
                    <a:lnTo>
                      <a:pt x="1508" y="221"/>
                    </a:lnTo>
                    <a:lnTo>
                      <a:pt x="1489" y="216"/>
                    </a:lnTo>
                    <a:lnTo>
                      <a:pt x="1471" y="212"/>
                    </a:lnTo>
                    <a:lnTo>
                      <a:pt x="1454" y="206"/>
                    </a:lnTo>
                    <a:lnTo>
                      <a:pt x="1454" y="206"/>
                    </a:lnTo>
                    <a:lnTo>
                      <a:pt x="1442" y="201"/>
                    </a:lnTo>
                    <a:lnTo>
                      <a:pt x="1429" y="195"/>
                    </a:lnTo>
                    <a:lnTo>
                      <a:pt x="1414" y="188"/>
                    </a:lnTo>
                    <a:lnTo>
                      <a:pt x="1398" y="182"/>
                    </a:lnTo>
                    <a:lnTo>
                      <a:pt x="1398" y="182"/>
                    </a:lnTo>
                    <a:lnTo>
                      <a:pt x="1368" y="169"/>
                    </a:lnTo>
                    <a:lnTo>
                      <a:pt x="1344" y="157"/>
                    </a:lnTo>
                    <a:lnTo>
                      <a:pt x="1344" y="157"/>
                    </a:lnTo>
                    <a:lnTo>
                      <a:pt x="1340" y="158"/>
                    </a:lnTo>
                    <a:lnTo>
                      <a:pt x="1338" y="160"/>
                    </a:lnTo>
                    <a:lnTo>
                      <a:pt x="1332" y="168"/>
                    </a:lnTo>
                    <a:lnTo>
                      <a:pt x="1326" y="177"/>
                    </a:lnTo>
                    <a:lnTo>
                      <a:pt x="1321" y="189"/>
                    </a:lnTo>
                    <a:lnTo>
                      <a:pt x="1310" y="213"/>
                    </a:lnTo>
                    <a:lnTo>
                      <a:pt x="1305" y="229"/>
                    </a:lnTo>
                    <a:lnTo>
                      <a:pt x="1305" y="229"/>
                    </a:lnTo>
                    <a:lnTo>
                      <a:pt x="1298" y="248"/>
                    </a:lnTo>
                    <a:lnTo>
                      <a:pt x="1291" y="267"/>
                    </a:lnTo>
                    <a:lnTo>
                      <a:pt x="1287" y="285"/>
                    </a:lnTo>
                    <a:lnTo>
                      <a:pt x="1285" y="303"/>
                    </a:lnTo>
                    <a:lnTo>
                      <a:pt x="1285" y="303"/>
                    </a:lnTo>
                    <a:lnTo>
                      <a:pt x="1284" y="303"/>
                    </a:lnTo>
                    <a:lnTo>
                      <a:pt x="1281" y="303"/>
                    </a:lnTo>
                    <a:lnTo>
                      <a:pt x="1279" y="307"/>
                    </a:lnTo>
                    <a:lnTo>
                      <a:pt x="1276" y="312"/>
                    </a:lnTo>
                    <a:lnTo>
                      <a:pt x="1274" y="314"/>
                    </a:lnTo>
                    <a:lnTo>
                      <a:pt x="1272" y="316"/>
                    </a:lnTo>
                    <a:lnTo>
                      <a:pt x="1272" y="316"/>
                    </a:lnTo>
                    <a:lnTo>
                      <a:pt x="1271" y="323"/>
                    </a:lnTo>
                    <a:lnTo>
                      <a:pt x="1270" y="329"/>
                    </a:lnTo>
                    <a:lnTo>
                      <a:pt x="1265" y="342"/>
                    </a:lnTo>
                    <a:lnTo>
                      <a:pt x="1255" y="367"/>
                    </a:lnTo>
                    <a:lnTo>
                      <a:pt x="1255" y="367"/>
                    </a:lnTo>
                    <a:lnTo>
                      <a:pt x="1249" y="382"/>
                    </a:lnTo>
                    <a:lnTo>
                      <a:pt x="1244" y="397"/>
                    </a:lnTo>
                    <a:lnTo>
                      <a:pt x="1234" y="430"/>
                    </a:lnTo>
                    <a:lnTo>
                      <a:pt x="1224" y="464"/>
                    </a:lnTo>
                    <a:lnTo>
                      <a:pt x="1217" y="481"/>
                    </a:lnTo>
                    <a:lnTo>
                      <a:pt x="1211" y="498"/>
                    </a:lnTo>
                    <a:lnTo>
                      <a:pt x="1211" y="498"/>
                    </a:lnTo>
                    <a:lnTo>
                      <a:pt x="1207" y="506"/>
                    </a:lnTo>
                    <a:lnTo>
                      <a:pt x="1201" y="512"/>
                    </a:lnTo>
                    <a:lnTo>
                      <a:pt x="1196" y="519"/>
                    </a:lnTo>
                    <a:lnTo>
                      <a:pt x="1192" y="526"/>
                    </a:lnTo>
                    <a:lnTo>
                      <a:pt x="1192" y="526"/>
                    </a:lnTo>
                    <a:lnTo>
                      <a:pt x="1186" y="540"/>
                    </a:lnTo>
                    <a:lnTo>
                      <a:pt x="1181" y="555"/>
                    </a:lnTo>
                    <a:lnTo>
                      <a:pt x="1172" y="584"/>
                    </a:lnTo>
                    <a:lnTo>
                      <a:pt x="1165" y="614"/>
                    </a:lnTo>
                    <a:lnTo>
                      <a:pt x="1161" y="628"/>
                    </a:lnTo>
                    <a:lnTo>
                      <a:pt x="1155" y="642"/>
                    </a:lnTo>
                    <a:lnTo>
                      <a:pt x="1155" y="642"/>
                    </a:lnTo>
                    <a:lnTo>
                      <a:pt x="1149" y="658"/>
                    </a:lnTo>
                    <a:lnTo>
                      <a:pt x="1141" y="674"/>
                    </a:lnTo>
                    <a:lnTo>
                      <a:pt x="1125" y="706"/>
                    </a:lnTo>
                    <a:lnTo>
                      <a:pt x="1118" y="722"/>
                    </a:lnTo>
                    <a:lnTo>
                      <a:pt x="1110" y="739"/>
                    </a:lnTo>
                    <a:lnTo>
                      <a:pt x="1105" y="755"/>
                    </a:lnTo>
                    <a:lnTo>
                      <a:pt x="1101" y="772"/>
                    </a:lnTo>
                    <a:lnTo>
                      <a:pt x="1101" y="772"/>
                    </a:lnTo>
                    <a:lnTo>
                      <a:pt x="1098" y="785"/>
                    </a:lnTo>
                    <a:lnTo>
                      <a:pt x="1094" y="799"/>
                    </a:lnTo>
                    <a:lnTo>
                      <a:pt x="1091" y="807"/>
                    </a:lnTo>
                    <a:lnTo>
                      <a:pt x="1088" y="813"/>
                    </a:lnTo>
                    <a:lnTo>
                      <a:pt x="1083" y="820"/>
                    </a:lnTo>
                    <a:lnTo>
                      <a:pt x="1078" y="824"/>
                    </a:lnTo>
                    <a:lnTo>
                      <a:pt x="1078" y="824"/>
                    </a:lnTo>
                    <a:lnTo>
                      <a:pt x="1096" y="894"/>
                    </a:lnTo>
                    <a:lnTo>
                      <a:pt x="1113" y="960"/>
                    </a:lnTo>
                    <a:lnTo>
                      <a:pt x="1146" y="1092"/>
                    </a:lnTo>
                    <a:lnTo>
                      <a:pt x="1180" y="1221"/>
                    </a:lnTo>
                    <a:lnTo>
                      <a:pt x="1197" y="1288"/>
                    </a:lnTo>
                    <a:lnTo>
                      <a:pt x="1216" y="1354"/>
                    </a:lnTo>
                    <a:lnTo>
                      <a:pt x="1216" y="1354"/>
                    </a:lnTo>
                    <a:lnTo>
                      <a:pt x="1230" y="1358"/>
                    </a:lnTo>
                    <a:lnTo>
                      <a:pt x="1245" y="1363"/>
                    </a:lnTo>
                    <a:lnTo>
                      <a:pt x="1260" y="1366"/>
                    </a:lnTo>
                    <a:lnTo>
                      <a:pt x="1274" y="1371"/>
                    </a:lnTo>
                    <a:lnTo>
                      <a:pt x="1274" y="1371"/>
                    </a:lnTo>
                    <a:lnTo>
                      <a:pt x="1294" y="1380"/>
                    </a:lnTo>
                    <a:lnTo>
                      <a:pt x="1316" y="1389"/>
                    </a:lnTo>
                    <a:lnTo>
                      <a:pt x="1359" y="1410"/>
                    </a:lnTo>
                    <a:lnTo>
                      <a:pt x="1380" y="1419"/>
                    </a:lnTo>
                    <a:lnTo>
                      <a:pt x="1401" y="1429"/>
                    </a:lnTo>
                    <a:lnTo>
                      <a:pt x="1422" y="1436"/>
                    </a:lnTo>
                    <a:lnTo>
                      <a:pt x="1442" y="1443"/>
                    </a:lnTo>
                    <a:lnTo>
                      <a:pt x="1442" y="1443"/>
                    </a:lnTo>
                    <a:lnTo>
                      <a:pt x="1450" y="1444"/>
                    </a:lnTo>
                    <a:lnTo>
                      <a:pt x="1456" y="1444"/>
                    </a:lnTo>
                    <a:lnTo>
                      <a:pt x="1464" y="1444"/>
                    </a:lnTo>
                    <a:lnTo>
                      <a:pt x="1470" y="1445"/>
                    </a:lnTo>
                    <a:lnTo>
                      <a:pt x="1470" y="1445"/>
                    </a:lnTo>
                    <a:lnTo>
                      <a:pt x="1481" y="1448"/>
                    </a:lnTo>
                    <a:lnTo>
                      <a:pt x="1490" y="1452"/>
                    </a:lnTo>
                    <a:lnTo>
                      <a:pt x="1511" y="1462"/>
                    </a:lnTo>
                    <a:lnTo>
                      <a:pt x="1529" y="1471"/>
                    </a:lnTo>
                    <a:lnTo>
                      <a:pt x="1538" y="1474"/>
                    </a:lnTo>
                    <a:lnTo>
                      <a:pt x="1547" y="1476"/>
                    </a:lnTo>
                    <a:lnTo>
                      <a:pt x="1547" y="1476"/>
                    </a:lnTo>
                    <a:lnTo>
                      <a:pt x="1559" y="1476"/>
                    </a:lnTo>
                    <a:lnTo>
                      <a:pt x="1567" y="1475"/>
                    </a:lnTo>
                    <a:lnTo>
                      <a:pt x="1575" y="1474"/>
                    </a:lnTo>
                    <a:lnTo>
                      <a:pt x="1581" y="1472"/>
                    </a:lnTo>
                    <a:lnTo>
                      <a:pt x="1588" y="1470"/>
                    </a:lnTo>
                    <a:lnTo>
                      <a:pt x="1594" y="1469"/>
                    </a:lnTo>
                    <a:lnTo>
                      <a:pt x="1602" y="1469"/>
                    </a:lnTo>
                    <a:lnTo>
                      <a:pt x="1611" y="1471"/>
                    </a:lnTo>
                    <a:lnTo>
                      <a:pt x="1611" y="1471"/>
                    </a:lnTo>
                    <a:lnTo>
                      <a:pt x="1612" y="1465"/>
                    </a:lnTo>
                    <a:lnTo>
                      <a:pt x="1614" y="1461"/>
                    </a:lnTo>
                    <a:lnTo>
                      <a:pt x="1618" y="1452"/>
                    </a:lnTo>
                    <a:lnTo>
                      <a:pt x="1620" y="1448"/>
                    </a:lnTo>
                    <a:lnTo>
                      <a:pt x="1621" y="1444"/>
                    </a:lnTo>
                    <a:lnTo>
                      <a:pt x="1621" y="1440"/>
                    </a:lnTo>
                    <a:lnTo>
                      <a:pt x="1619" y="1434"/>
                    </a:lnTo>
                    <a:lnTo>
                      <a:pt x="1619" y="1434"/>
                    </a:lnTo>
                    <a:close/>
                    <a:moveTo>
                      <a:pt x="441" y="1784"/>
                    </a:moveTo>
                    <a:lnTo>
                      <a:pt x="441" y="1784"/>
                    </a:lnTo>
                    <a:lnTo>
                      <a:pt x="441" y="1790"/>
                    </a:lnTo>
                    <a:lnTo>
                      <a:pt x="440" y="1794"/>
                    </a:lnTo>
                    <a:lnTo>
                      <a:pt x="439" y="1797"/>
                    </a:lnTo>
                    <a:lnTo>
                      <a:pt x="438" y="1802"/>
                    </a:lnTo>
                    <a:lnTo>
                      <a:pt x="438" y="1802"/>
                    </a:lnTo>
                    <a:lnTo>
                      <a:pt x="444" y="1809"/>
                    </a:lnTo>
                    <a:lnTo>
                      <a:pt x="451" y="1815"/>
                    </a:lnTo>
                    <a:lnTo>
                      <a:pt x="453" y="1820"/>
                    </a:lnTo>
                    <a:lnTo>
                      <a:pt x="455" y="1824"/>
                    </a:lnTo>
                    <a:lnTo>
                      <a:pt x="457" y="1828"/>
                    </a:lnTo>
                    <a:lnTo>
                      <a:pt x="457" y="1835"/>
                    </a:lnTo>
                    <a:lnTo>
                      <a:pt x="457" y="1835"/>
                    </a:lnTo>
                    <a:lnTo>
                      <a:pt x="457" y="1840"/>
                    </a:lnTo>
                    <a:lnTo>
                      <a:pt x="455" y="1844"/>
                    </a:lnTo>
                    <a:lnTo>
                      <a:pt x="452" y="1848"/>
                    </a:lnTo>
                    <a:lnTo>
                      <a:pt x="446" y="1849"/>
                    </a:lnTo>
                    <a:lnTo>
                      <a:pt x="446" y="1849"/>
                    </a:lnTo>
                    <a:lnTo>
                      <a:pt x="447" y="1852"/>
                    </a:lnTo>
                    <a:lnTo>
                      <a:pt x="448" y="1855"/>
                    </a:lnTo>
                    <a:lnTo>
                      <a:pt x="453" y="1859"/>
                    </a:lnTo>
                    <a:lnTo>
                      <a:pt x="455" y="1862"/>
                    </a:lnTo>
                    <a:lnTo>
                      <a:pt x="457" y="1865"/>
                    </a:lnTo>
                    <a:lnTo>
                      <a:pt x="457" y="1869"/>
                    </a:lnTo>
                    <a:lnTo>
                      <a:pt x="457" y="1873"/>
                    </a:lnTo>
                    <a:lnTo>
                      <a:pt x="457" y="1873"/>
                    </a:lnTo>
                    <a:lnTo>
                      <a:pt x="457" y="1878"/>
                    </a:lnTo>
                    <a:lnTo>
                      <a:pt x="455" y="1882"/>
                    </a:lnTo>
                    <a:lnTo>
                      <a:pt x="453" y="1885"/>
                    </a:lnTo>
                    <a:lnTo>
                      <a:pt x="450" y="1888"/>
                    </a:lnTo>
                    <a:lnTo>
                      <a:pt x="442" y="1893"/>
                    </a:lnTo>
                    <a:lnTo>
                      <a:pt x="434" y="1895"/>
                    </a:lnTo>
                    <a:lnTo>
                      <a:pt x="424" y="1897"/>
                    </a:lnTo>
                    <a:lnTo>
                      <a:pt x="414" y="1898"/>
                    </a:lnTo>
                    <a:lnTo>
                      <a:pt x="406" y="1899"/>
                    </a:lnTo>
                    <a:lnTo>
                      <a:pt x="399" y="1901"/>
                    </a:lnTo>
                    <a:lnTo>
                      <a:pt x="399" y="1901"/>
                    </a:lnTo>
                    <a:lnTo>
                      <a:pt x="404" y="1900"/>
                    </a:lnTo>
                    <a:lnTo>
                      <a:pt x="408" y="1901"/>
                    </a:lnTo>
                    <a:lnTo>
                      <a:pt x="410" y="1902"/>
                    </a:lnTo>
                    <a:lnTo>
                      <a:pt x="413" y="1904"/>
                    </a:lnTo>
                    <a:lnTo>
                      <a:pt x="416" y="1909"/>
                    </a:lnTo>
                    <a:lnTo>
                      <a:pt x="419" y="1911"/>
                    </a:lnTo>
                    <a:lnTo>
                      <a:pt x="422" y="1912"/>
                    </a:lnTo>
                    <a:lnTo>
                      <a:pt x="422" y="1912"/>
                    </a:lnTo>
                    <a:lnTo>
                      <a:pt x="559" y="1875"/>
                    </a:lnTo>
                    <a:lnTo>
                      <a:pt x="627" y="1858"/>
                    </a:lnTo>
                    <a:lnTo>
                      <a:pt x="695" y="1842"/>
                    </a:lnTo>
                    <a:lnTo>
                      <a:pt x="695" y="1842"/>
                    </a:lnTo>
                    <a:lnTo>
                      <a:pt x="713" y="1838"/>
                    </a:lnTo>
                    <a:lnTo>
                      <a:pt x="728" y="1833"/>
                    </a:lnTo>
                    <a:lnTo>
                      <a:pt x="735" y="1830"/>
                    </a:lnTo>
                    <a:lnTo>
                      <a:pt x="743" y="1829"/>
                    </a:lnTo>
                    <a:lnTo>
                      <a:pt x="749" y="1829"/>
                    </a:lnTo>
                    <a:lnTo>
                      <a:pt x="756" y="1832"/>
                    </a:lnTo>
                    <a:lnTo>
                      <a:pt x="756" y="1832"/>
                    </a:lnTo>
                    <a:lnTo>
                      <a:pt x="776" y="1826"/>
                    </a:lnTo>
                    <a:lnTo>
                      <a:pt x="796" y="1820"/>
                    </a:lnTo>
                    <a:lnTo>
                      <a:pt x="834" y="1805"/>
                    </a:lnTo>
                    <a:lnTo>
                      <a:pt x="907" y="1775"/>
                    </a:lnTo>
                    <a:lnTo>
                      <a:pt x="943" y="1761"/>
                    </a:lnTo>
                    <a:lnTo>
                      <a:pt x="961" y="1754"/>
                    </a:lnTo>
                    <a:lnTo>
                      <a:pt x="981" y="1749"/>
                    </a:lnTo>
                    <a:lnTo>
                      <a:pt x="1001" y="1745"/>
                    </a:lnTo>
                    <a:lnTo>
                      <a:pt x="1021" y="1741"/>
                    </a:lnTo>
                    <a:lnTo>
                      <a:pt x="1043" y="1738"/>
                    </a:lnTo>
                    <a:lnTo>
                      <a:pt x="1064" y="1738"/>
                    </a:lnTo>
                    <a:lnTo>
                      <a:pt x="1064" y="1738"/>
                    </a:lnTo>
                    <a:lnTo>
                      <a:pt x="1073" y="1732"/>
                    </a:lnTo>
                    <a:lnTo>
                      <a:pt x="1078" y="1729"/>
                    </a:lnTo>
                    <a:lnTo>
                      <a:pt x="1083" y="1727"/>
                    </a:lnTo>
                    <a:lnTo>
                      <a:pt x="1083" y="1727"/>
                    </a:lnTo>
                    <a:lnTo>
                      <a:pt x="1103" y="1727"/>
                    </a:lnTo>
                    <a:lnTo>
                      <a:pt x="1103" y="1727"/>
                    </a:lnTo>
                    <a:lnTo>
                      <a:pt x="1120" y="1719"/>
                    </a:lnTo>
                    <a:lnTo>
                      <a:pt x="1138" y="1713"/>
                    </a:lnTo>
                    <a:lnTo>
                      <a:pt x="1156" y="1706"/>
                    </a:lnTo>
                    <a:lnTo>
                      <a:pt x="1174" y="1701"/>
                    </a:lnTo>
                    <a:lnTo>
                      <a:pt x="1212" y="1691"/>
                    </a:lnTo>
                    <a:lnTo>
                      <a:pt x="1249" y="1683"/>
                    </a:lnTo>
                    <a:lnTo>
                      <a:pt x="1249" y="1683"/>
                    </a:lnTo>
                    <a:lnTo>
                      <a:pt x="1254" y="1676"/>
                    </a:lnTo>
                    <a:lnTo>
                      <a:pt x="1257" y="1671"/>
                    </a:lnTo>
                    <a:lnTo>
                      <a:pt x="1258" y="1667"/>
                    </a:lnTo>
                    <a:lnTo>
                      <a:pt x="1258" y="1663"/>
                    </a:lnTo>
                    <a:lnTo>
                      <a:pt x="1256" y="1654"/>
                    </a:lnTo>
                    <a:lnTo>
                      <a:pt x="1253" y="1641"/>
                    </a:lnTo>
                    <a:lnTo>
                      <a:pt x="1253" y="1641"/>
                    </a:lnTo>
                    <a:lnTo>
                      <a:pt x="1247" y="1617"/>
                    </a:lnTo>
                    <a:lnTo>
                      <a:pt x="1244" y="1592"/>
                    </a:lnTo>
                    <a:lnTo>
                      <a:pt x="1238" y="1538"/>
                    </a:lnTo>
                    <a:lnTo>
                      <a:pt x="1230" y="1487"/>
                    </a:lnTo>
                    <a:lnTo>
                      <a:pt x="1227" y="1463"/>
                    </a:lnTo>
                    <a:lnTo>
                      <a:pt x="1222" y="1443"/>
                    </a:lnTo>
                    <a:lnTo>
                      <a:pt x="1222" y="1443"/>
                    </a:lnTo>
                    <a:lnTo>
                      <a:pt x="1157" y="1211"/>
                    </a:lnTo>
                    <a:lnTo>
                      <a:pt x="1123" y="1086"/>
                    </a:lnTo>
                    <a:lnTo>
                      <a:pt x="1089" y="960"/>
                    </a:lnTo>
                    <a:lnTo>
                      <a:pt x="1089" y="960"/>
                    </a:lnTo>
                    <a:lnTo>
                      <a:pt x="1084" y="937"/>
                    </a:lnTo>
                    <a:lnTo>
                      <a:pt x="1081" y="915"/>
                    </a:lnTo>
                    <a:lnTo>
                      <a:pt x="1077" y="894"/>
                    </a:lnTo>
                    <a:lnTo>
                      <a:pt x="1073" y="871"/>
                    </a:lnTo>
                    <a:lnTo>
                      <a:pt x="1073" y="871"/>
                    </a:lnTo>
                    <a:lnTo>
                      <a:pt x="1063" y="836"/>
                    </a:lnTo>
                    <a:lnTo>
                      <a:pt x="1053" y="799"/>
                    </a:lnTo>
                    <a:lnTo>
                      <a:pt x="1033" y="730"/>
                    </a:lnTo>
                    <a:lnTo>
                      <a:pt x="1014" y="662"/>
                    </a:lnTo>
                    <a:lnTo>
                      <a:pt x="996" y="596"/>
                    </a:lnTo>
                    <a:lnTo>
                      <a:pt x="996" y="596"/>
                    </a:lnTo>
                    <a:lnTo>
                      <a:pt x="990" y="571"/>
                    </a:lnTo>
                    <a:lnTo>
                      <a:pt x="986" y="546"/>
                    </a:lnTo>
                    <a:lnTo>
                      <a:pt x="982" y="519"/>
                    </a:lnTo>
                    <a:lnTo>
                      <a:pt x="976" y="493"/>
                    </a:lnTo>
                    <a:lnTo>
                      <a:pt x="976" y="493"/>
                    </a:lnTo>
                    <a:lnTo>
                      <a:pt x="966" y="456"/>
                    </a:lnTo>
                    <a:lnTo>
                      <a:pt x="959" y="436"/>
                    </a:lnTo>
                    <a:lnTo>
                      <a:pt x="953" y="419"/>
                    </a:lnTo>
                    <a:lnTo>
                      <a:pt x="949" y="411"/>
                    </a:lnTo>
                    <a:lnTo>
                      <a:pt x="944" y="403"/>
                    </a:lnTo>
                    <a:lnTo>
                      <a:pt x="939" y="396"/>
                    </a:lnTo>
                    <a:lnTo>
                      <a:pt x="934" y="389"/>
                    </a:lnTo>
                    <a:lnTo>
                      <a:pt x="927" y="384"/>
                    </a:lnTo>
                    <a:lnTo>
                      <a:pt x="921" y="379"/>
                    </a:lnTo>
                    <a:lnTo>
                      <a:pt x="913" y="375"/>
                    </a:lnTo>
                    <a:lnTo>
                      <a:pt x="905" y="372"/>
                    </a:lnTo>
                    <a:lnTo>
                      <a:pt x="905" y="372"/>
                    </a:lnTo>
                    <a:lnTo>
                      <a:pt x="861" y="391"/>
                    </a:lnTo>
                    <a:lnTo>
                      <a:pt x="815" y="410"/>
                    </a:lnTo>
                    <a:lnTo>
                      <a:pt x="768" y="427"/>
                    </a:lnTo>
                    <a:lnTo>
                      <a:pt x="720" y="442"/>
                    </a:lnTo>
                    <a:lnTo>
                      <a:pt x="672" y="457"/>
                    </a:lnTo>
                    <a:lnTo>
                      <a:pt x="624" y="470"/>
                    </a:lnTo>
                    <a:lnTo>
                      <a:pt x="578" y="482"/>
                    </a:lnTo>
                    <a:lnTo>
                      <a:pt x="532" y="493"/>
                    </a:lnTo>
                    <a:lnTo>
                      <a:pt x="532" y="493"/>
                    </a:lnTo>
                    <a:lnTo>
                      <a:pt x="523" y="502"/>
                    </a:lnTo>
                    <a:lnTo>
                      <a:pt x="523" y="502"/>
                    </a:lnTo>
                    <a:lnTo>
                      <a:pt x="463" y="518"/>
                    </a:lnTo>
                    <a:lnTo>
                      <a:pt x="402" y="534"/>
                    </a:lnTo>
                    <a:lnTo>
                      <a:pt x="340" y="552"/>
                    </a:lnTo>
                    <a:lnTo>
                      <a:pt x="280" y="570"/>
                    </a:lnTo>
                    <a:lnTo>
                      <a:pt x="280" y="570"/>
                    </a:lnTo>
                    <a:lnTo>
                      <a:pt x="250" y="580"/>
                    </a:lnTo>
                    <a:lnTo>
                      <a:pt x="219" y="587"/>
                    </a:lnTo>
                    <a:lnTo>
                      <a:pt x="189" y="596"/>
                    </a:lnTo>
                    <a:lnTo>
                      <a:pt x="159" y="604"/>
                    </a:lnTo>
                    <a:lnTo>
                      <a:pt x="132" y="613"/>
                    </a:lnTo>
                    <a:lnTo>
                      <a:pt x="105" y="624"/>
                    </a:lnTo>
                    <a:lnTo>
                      <a:pt x="93" y="630"/>
                    </a:lnTo>
                    <a:lnTo>
                      <a:pt x="81" y="636"/>
                    </a:lnTo>
                    <a:lnTo>
                      <a:pt x="71" y="643"/>
                    </a:lnTo>
                    <a:lnTo>
                      <a:pt x="60" y="651"/>
                    </a:lnTo>
                    <a:lnTo>
                      <a:pt x="60" y="651"/>
                    </a:lnTo>
                    <a:lnTo>
                      <a:pt x="71" y="652"/>
                    </a:lnTo>
                    <a:lnTo>
                      <a:pt x="81" y="655"/>
                    </a:lnTo>
                    <a:lnTo>
                      <a:pt x="92" y="661"/>
                    </a:lnTo>
                    <a:lnTo>
                      <a:pt x="96" y="664"/>
                    </a:lnTo>
                    <a:lnTo>
                      <a:pt x="101" y="669"/>
                    </a:lnTo>
                    <a:lnTo>
                      <a:pt x="105" y="673"/>
                    </a:lnTo>
                    <a:lnTo>
                      <a:pt x="108" y="678"/>
                    </a:lnTo>
                    <a:lnTo>
                      <a:pt x="110" y="684"/>
                    </a:lnTo>
                    <a:lnTo>
                      <a:pt x="111" y="690"/>
                    </a:lnTo>
                    <a:lnTo>
                      <a:pt x="111" y="695"/>
                    </a:lnTo>
                    <a:lnTo>
                      <a:pt x="110" y="703"/>
                    </a:lnTo>
                    <a:lnTo>
                      <a:pt x="108" y="709"/>
                    </a:lnTo>
                    <a:lnTo>
                      <a:pt x="104" y="717"/>
                    </a:lnTo>
                    <a:lnTo>
                      <a:pt x="104" y="717"/>
                    </a:lnTo>
                    <a:lnTo>
                      <a:pt x="97" y="719"/>
                    </a:lnTo>
                    <a:lnTo>
                      <a:pt x="90" y="720"/>
                    </a:lnTo>
                    <a:lnTo>
                      <a:pt x="75" y="720"/>
                    </a:lnTo>
                    <a:lnTo>
                      <a:pt x="69" y="720"/>
                    </a:lnTo>
                    <a:lnTo>
                      <a:pt x="65" y="721"/>
                    </a:lnTo>
                    <a:lnTo>
                      <a:pt x="64" y="722"/>
                    </a:lnTo>
                    <a:lnTo>
                      <a:pt x="64" y="723"/>
                    </a:lnTo>
                    <a:lnTo>
                      <a:pt x="64" y="725"/>
                    </a:lnTo>
                    <a:lnTo>
                      <a:pt x="65" y="728"/>
                    </a:lnTo>
                    <a:lnTo>
                      <a:pt x="65" y="728"/>
                    </a:lnTo>
                    <a:lnTo>
                      <a:pt x="67" y="727"/>
                    </a:lnTo>
                    <a:lnTo>
                      <a:pt x="68" y="725"/>
                    </a:lnTo>
                    <a:lnTo>
                      <a:pt x="68" y="720"/>
                    </a:lnTo>
                    <a:lnTo>
                      <a:pt x="68" y="720"/>
                    </a:lnTo>
                    <a:lnTo>
                      <a:pt x="92" y="725"/>
                    </a:lnTo>
                    <a:lnTo>
                      <a:pt x="107" y="729"/>
                    </a:lnTo>
                    <a:lnTo>
                      <a:pt x="122" y="735"/>
                    </a:lnTo>
                    <a:lnTo>
                      <a:pt x="136" y="742"/>
                    </a:lnTo>
                    <a:lnTo>
                      <a:pt x="141" y="746"/>
                    </a:lnTo>
                    <a:lnTo>
                      <a:pt x="147" y="751"/>
                    </a:lnTo>
                    <a:lnTo>
                      <a:pt x="151" y="755"/>
                    </a:lnTo>
                    <a:lnTo>
                      <a:pt x="154" y="762"/>
                    </a:lnTo>
                    <a:lnTo>
                      <a:pt x="156" y="768"/>
                    </a:lnTo>
                    <a:lnTo>
                      <a:pt x="156" y="775"/>
                    </a:lnTo>
                    <a:lnTo>
                      <a:pt x="156" y="775"/>
                    </a:lnTo>
                    <a:lnTo>
                      <a:pt x="155" y="780"/>
                    </a:lnTo>
                    <a:lnTo>
                      <a:pt x="153" y="784"/>
                    </a:lnTo>
                    <a:lnTo>
                      <a:pt x="151" y="789"/>
                    </a:lnTo>
                    <a:lnTo>
                      <a:pt x="147" y="792"/>
                    </a:lnTo>
                    <a:lnTo>
                      <a:pt x="137" y="797"/>
                    </a:lnTo>
                    <a:lnTo>
                      <a:pt x="126" y="803"/>
                    </a:lnTo>
                    <a:lnTo>
                      <a:pt x="126" y="803"/>
                    </a:lnTo>
                    <a:lnTo>
                      <a:pt x="136" y="804"/>
                    </a:lnTo>
                    <a:lnTo>
                      <a:pt x="144" y="807"/>
                    </a:lnTo>
                    <a:lnTo>
                      <a:pt x="151" y="811"/>
                    </a:lnTo>
                    <a:lnTo>
                      <a:pt x="156" y="816"/>
                    </a:lnTo>
                    <a:lnTo>
                      <a:pt x="160" y="823"/>
                    </a:lnTo>
                    <a:lnTo>
                      <a:pt x="164" y="831"/>
                    </a:lnTo>
                    <a:lnTo>
                      <a:pt x="165" y="841"/>
                    </a:lnTo>
                    <a:lnTo>
                      <a:pt x="165" y="852"/>
                    </a:lnTo>
                    <a:lnTo>
                      <a:pt x="165" y="852"/>
                    </a:lnTo>
                    <a:lnTo>
                      <a:pt x="169" y="853"/>
                    </a:lnTo>
                    <a:lnTo>
                      <a:pt x="173" y="855"/>
                    </a:lnTo>
                    <a:lnTo>
                      <a:pt x="177" y="857"/>
                    </a:lnTo>
                    <a:lnTo>
                      <a:pt x="179" y="860"/>
                    </a:lnTo>
                    <a:lnTo>
                      <a:pt x="183" y="867"/>
                    </a:lnTo>
                    <a:lnTo>
                      <a:pt x="187" y="874"/>
                    </a:lnTo>
                    <a:lnTo>
                      <a:pt x="187" y="874"/>
                    </a:lnTo>
                    <a:lnTo>
                      <a:pt x="183" y="879"/>
                    </a:lnTo>
                    <a:lnTo>
                      <a:pt x="181" y="883"/>
                    </a:lnTo>
                    <a:lnTo>
                      <a:pt x="180" y="887"/>
                    </a:lnTo>
                    <a:lnTo>
                      <a:pt x="179" y="891"/>
                    </a:lnTo>
                    <a:lnTo>
                      <a:pt x="180" y="895"/>
                    </a:lnTo>
                    <a:lnTo>
                      <a:pt x="181" y="898"/>
                    </a:lnTo>
                    <a:lnTo>
                      <a:pt x="185" y="905"/>
                    </a:lnTo>
                    <a:lnTo>
                      <a:pt x="192" y="913"/>
                    </a:lnTo>
                    <a:lnTo>
                      <a:pt x="199" y="921"/>
                    </a:lnTo>
                    <a:lnTo>
                      <a:pt x="208" y="930"/>
                    </a:lnTo>
                    <a:lnTo>
                      <a:pt x="214" y="941"/>
                    </a:lnTo>
                    <a:lnTo>
                      <a:pt x="214" y="941"/>
                    </a:lnTo>
                    <a:lnTo>
                      <a:pt x="219" y="950"/>
                    </a:lnTo>
                    <a:lnTo>
                      <a:pt x="222" y="958"/>
                    </a:lnTo>
                    <a:lnTo>
                      <a:pt x="223" y="964"/>
                    </a:lnTo>
                    <a:lnTo>
                      <a:pt x="222" y="971"/>
                    </a:lnTo>
                    <a:lnTo>
                      <a:pt x="219" y="976"/>
                    </a:lnTo>
                    <a:lnTo>
                      <a:pt x="217" y="982"/>
                    </a:lnTo>
                    <a:lnTo>
                      <a:pt x="214" y="988"/>
                    </a:lnTo>
                    <a:lnTo>
                      <a:pt x="212" y="995"/>
                    </a:lnTo>
                    <a:lnTo>
                      <a:pt x="212" y="995"/>
                    </a:lnTo>
                    <a:lnTo>
                      <a:pt x="218" y="1000"/>
                    </a:lnTo>
                    <a:lnTo>
                      <a:pt x="223" y="1005"/>
                    </a:lnTo>
                    <a:lnTo>
                      <a:pt x="225" y="1011"/>
                    </a:lnTo>
                    <a:lnTo>
                      <a:pt x="227" y="1019"/>
                    </a:lnTo>
                    <a:lnTo>
                      <a:pt x="226" y="1026"/>
                    </a:lnTo>
                    <a:lnTo>
                      <a:pt x="225" y="1034"/>
                    </a:lnTo>
                    <a:lnTo>
                      <a:pt x="223" y="1041"/>
                    </a:lnTo>
                    <a:lnTo>
                      <a:pt x="220" y="1048"/>
                    </a:lnTo>
                    <a:lnTo>
                      <a:pt x="220" y="1048"/>
                    </a:lnTo>
                    <a:lnTo>
                      <a:pt x="226" y="1051"/>
                    </a:lnTo>
                    <a:lnTo>
                      <a:pt x="230" y="1054"/>
                    </a:lnTo>
                    <a:lnTo>
                      <a:pt x="232" y="1058"/>
                    </a:lnTo>
                    <a:lnTo>
                      <a:pt x="233" y="1064"/>
                    </a:lnTo>
                    <a:lnTo>
                      <a:pt x="234" y="1077"/>
                    </a:lnTo>
                    <a:lnTo>
                      <a:pt x="235" y="1083"/>
                    </a:lnTo>
                    <a:lnTo>
                      <a:pt x="236" y="1090"/>
                    </a:lnTo>
                    <a:lnTo>
                      <a:pt x="236" y="1090"/>
                    </a:lnTo>
                    <a:lnTo>
                      <a:pt x="242" y="1102"/>
                    </a:lnTo>
                    <a:lnTo>
                      <a:pt x="244" y="1109"/>
                    </a:lnTo>
                    <a:lnTo>
                      <a:pt x="246" y="1115"/>
                    </a:lnTo>
                    <a:lnTo>
                      <a:pt x="247" y="1122"/>
                    </a:lnTo>
                    <a:lnTo>
                      <a:pt x="246" y="1128"/>
                    </a:lnTo>
                    <a:lnTo>
                      <a:pt x="244" y="1134"/>
                    </a:lnTo>
                    <a:lnTo>
                      <a:pt x="240" y="1142"/>
                    </a:lnTo>
                    <a:lnTo>
                      <a:pt x="240" y="1142"/>
                    </a:lnTo>
                    <a:lnTo>
                      <a:pt x="248" y="1146"/>
                    </a:lnTo>
                    <a:lnTo>
                      <a:pt x="256" y="1153"/>
                    </a:lnTo>
                    <a:lnTo>
                      <a:pt x="262" y="1160"/>
                    </a:lnTo>
                    <a:lnTo>
                      <a:pt x="268" y="1170"/>
                    </a:lnTo>
                    <a:lnTo>
                      <a:pt x="271" y="1179"/>
                    </a:lnTo>
                    <a:lnTo>
                      <a:pt x="272" y="1184"/>
                    </a:lnTo>
                    <a:lnTo>
                      <a:pt x="272" y="1189"/>
                    </a:lnTo>
                    <a:lnTo>
                      <a:pt x="271" y="1194"/>
                    </a:lnTo>
                    <a:lnTo>
                      <a:pt x="270" y="1200"/>
                    </a:lnTo>
                    <a:lnTo>
                      <a:pt x="268" y="1205"/>
                    </a:lnTo>
                    <a:lnTo>
                      <a:pt x="264" y="1211"/>
                    </a:lnTo>
                    <a:lnTo>
                      <a:pt x="264" y="1211"/>
                    </a:lnTo>
                    <a:lnTo>
                      <a:pt x="274" y="1217"/>
                    </a:lnTo>
                    <a:lnTo>
                      <a:pt x="283" y="1224"/>
                    </a:lnTo>
                    <a:lnTo>
                      <a:pt x="286" y="1229"/>
                    </a:lnTo>
                    <a:lnTo>
                      <a:pt x="289" y="1234"/>
                    </a:lnTo>
                    <a:lnTo>
                      <a:pt x="291" y="1239"/>
                    </a:lnTo>
                    <a:lnTo>
                      <a:pt x="292" y="1247"/>
                    </a:lnTo>
                    <a:lnTo>
                      <a:pt x="292" y="1247"/>
                    </a:lnTo>
                    <a:lnTo>
                      <a:pt x="290" y="1249"/>
                    </a:lnTo>
                    <a:lnTo>
                      <a:pt x="289" y="1252"/>
                    </a:lnTo>
                    <a:lnTo>
                      <a:pt x="284" y="1255"/>
                    </a:lnTo>
                    <a:lnTo>
                      <a:pt x="280" y="1260"/>
                    </a:lnTo>
                    <a:lnTo>
                      <a:pt x="278" y="1262"/>
                    </a:lnTo>
                    <a:lnTo>
                      <a:pt x="278" y="1266"/>
                    </a:lnTo>
                    <a:lnTo>
                      <a:pt x="278" y="1266"/>
                    </a:lnTo>
                    <a:lnTo>
                      <a:pt x="286" y="1266"/>
                    </a:lnTo>
                    <a:lnTo>
                      <a:pt x="293" y="1268"/>
                    </a:lnTo>
                    <a:lnTo>
                      <a:pt x="299" y="1272"/>
                    </a:lnTo>
                    <a:lnTo>
                      <a:pt x="304" y="1277"/>
                    </a:lnTo>
                    <a:lnTo>
                      <a:pt x="307" y="1281"/>
                    </a:lnTo>
                    <a:lnTo>
                      <a:pt x="310" y="1288"/>
                    </a:lnTo>
                    <a:lnTo>
                      <a:pt x="313" y="1294"/>
                    </a:lnTo>
                    <a:lnTo>
                      <a:pt x="314" y="1302"/>
                    </a:lnTo>
                    <a:lnTo>
                      <a:pt x="314" y="1302"/>
                    </a:lnTo>
                    <a:lnTo>
                      <a:pt x="310" y="1306"/>
                    </a:lnTo>
                    <a:lnTo>
                      <a:pt x="308" y="1311"/>
                    </a:lnTo>
                    <a:lnTo>
                      <a:pt x="306" y="1318"/>
                    </a:lnTo>
                    <a:lnTo>
                      <a:pt x="306" y="1324"/>
                    </a:lnTo>
                    <a:lnTo>
                      <a:pt x="306" y="1324"/>
                    </a:lnTo>
                    <a:lnTo>
                      <a:pt x="311" y="1329"/>
                    </a:lnTo>
                    <a:lnTo>
                      <a:pt x="316" y="1336"/>
                    </a:lnTo>
                    <a:lnTo>
                      <a:pt x="318" y="1342"/>
                    </a:lnTo>
                    <a:lnTo>
                      <a:pt x="320" y="1350"/>
                    </a:lnTo>
                    <a:lnTo>
                      <a:pt x="321" y="1364"/>
                    </a:lnTo>
                    <a:lnTo>
                      <a:pt x="321" y="1371"/>
                    </a:lnTo>
                    <a:lnTo>
                      <a:pt x="322" y="1379"/>
                    </a:lnTo>
                    <a:lnTo>
                      <a:pt x="322" y="1379"/>
                    </a:lnTo>
                    <a:lnTo>
                      <a:pt x="324" y="1384"/>
                    </a:lnTo>
                    <a:lnTo>
                      <a:pt x="329" y="1388"/>
                    </a:lnTo>
                    <a:lnTo>
                      <a:pt x="333" y="1394"/>
                    </a:lnTo>
                    <a:lnTo>
                      <a:pt x="335" y="1398"/>
                    </a:lnTo>
                    <a:lnTo>
                      <a:pt x="336" y="1401"/>
                    </a:lnTo>
                    <a:lnTo>
                      <a:pt x="336" y="1401"/>
                    </a:lnTo>
                    <a:lnTo>
                      <a:pt x="336" y="1408"/>
                    </a:lnTo>
                    <a:lnTo>
                      <a:pt x="336" y="1414"/>
                    </a:lnTo>
                    <a:lnTo>
                      <a:pt x="336" y="1419"/>
                    </a:lnTo>
                    <a:lnTo>
                      <a:pt x="336" y="1424"/>
                    </a:lnTo>
                    <a:lnTo>
                      <a:pt x="336" y="1424"/>
                    </a:lnTo>
                    <a:lnTo>
                      <a:pt x="340" y="1430"/>
                    </a:lnTo>
                    <a:lnTo>
                      <a:pt x="345" y="1436"/>
                    </a:lnTo>
                    <a:lnTo>
                      <a:pt x="350" y="1443"/>
                    </a:lnTo>
                    <a:lnTo>
                      <a:pt x="355" y="1449"/>
                    </a:lnTo>
                    <a:lnTo>
                      <a:pt x="359" y="1456"/>
                    </a:lnTo>
                    <a:lnTo>
                      <a:pt x="360" y="1459"/>
                    </a:lnTo>
                    <a:lnTo>
                      <a:pt x="360" y="1463"/>
                    </a:lnTo>
                    <a:lnTo>
                      <a:pt x="360" y="1466"/>
                    </a:lnTo>
                    <a:lnTo>
                      <a:pt x="357" y="1472"/>
                    </a:lnTo>
                    <a:lnTo>
                      <a:pt x="355" y="1476"/>
                    </a:lnTo>
                    <a:lnTo>
                      <a:pt x="352" y="1481"/>
                    </a:lnTo>
                    <a:lnTo>
                      <a:pt x="352" y="1481"/>
                    </a:lnTo>
                    <a:lnTo>
                      <a:pt x="359" y="1488"/>
                    </a:lnTo>
                    <a:lnTo>
                      <a:pt x="365" y="1493"/>
                    </a:lnTo>
                    <a:lnTo>
                      <a:pt x="371" y="1500"/>
                    </a:lnTo>
                    <a:lnTo>
                      <a:pt x="374" y="1504"/>
                    </a:lnTo>
                    <a:lnTo>
                      <a:pt x="375" y="1509"/>
                    </a:lnTo>
                    <a:lnTo>
                      <a:pt x="375" y="1509"/>
                    </a:lnTo>
                    <a:lnTo>
                      <a:pt x="372" y="1514"/>
                    </a:lnTo>
                    <a:lnTo>
                      <a:pt x="371" y="1519"/>
                    </a:lnTo>
                    <a:lnTo>
                      <a:pt x="370" y="1523"/>
                    </a:lnTo>
                    <a:lnTo>
                      <a:pt x="371" y="1529"/>
                    </a:lnTo>
                    <a:lnTo>
                      <a:pt x="372" y="1537"/>
                    </a:lnTo>
                    <a:lnTo>
                      <a:pt x="376" y="1546"/>
                    </a:lnTo>
                    <a:lnTo>
                      <a:pt x="378" y="1554"/>
                    </a:lnTo>
                    <a:lnTo>
                      <a:pt x="379" y="1563"/>
                    </a:lnTo>
                    <a:lnTo>
                      <a:pt x="379" y="1567"/>
                    </a:lnTo>
                    <a:lnTo>
                      <a:pt x="378" y="1571"/>
                    </a:lnTo>
                    <a:lnTo>
                      <a:pt x="376" y="1576"/>
                    </a:lnTo>
                    <a:lnTo>
                      <a:pt x="371" y="1581"/>
                    </a:lnTo>
                    <a:lnTo>
                      <a:pt x="371" y="1581"/>
                    </a:lnTo>
                    <a:lnTo>
                      <a:pt x="379" y="1586"/>
                    </a:lnTo>
                    <a:lnTo>
                      <a:pt x="385" y="1592"/>
                    </a:lnTo>
                    <a:lnTo>
                      <a:pt x="392" y="1599"/>
                    </a:lnTo>
                    <a:lnTo>
                      <a:pt x="397" y="1607"/>
                    </a:lnTo>
                    <a:lnTo>
                      <a:pt x="401" y="1615"/>
                    </a:lnTo>
                    <a:lnTo>
                      <a:pt x="402" y="1620"/>
                    </a:lnTo>
                    <a:lnTo>
                      <a:pt x="402" y="1624"/>
                    </a:lnTo>
                    <a:lnTo>
                      <a:pt x="402" y="1628"/>
                    </a:lnTo>
                    <a:lnTo>
                      <a:pt x="401" y="1632"/>
                    </a:lnTo>
                    <a:lnTo>
                      <a:pt x="399" y="1637"/>
                    </a:lnTo>
                    <a:lnTo>
                      <a:pt x="397" y="1641"/>
                    </a:lnTo>
                    <a:lnTo>
                      <a:pt x="397" y="1641"/>
                    </a:lnTo>
                    <a:lnTo>
                      <a:pt x="402" y="1650"/>
                    </a:lnTo>
                    <a:lnTo>
                      <a:pt x="409" y="1658"/>
                    </a:lnTo>
                    <a:lnTo>
                      <a:pt x="414" y="1667"/>
                    </a:lnTo>
                    <a:lnTo>
                      <a:pt x="417" y="1672"/>
                    </a:lnTo>
                    <a:lnTo>
                      <a:pt x="419" y="1677"/>
                    </a:lnTo>
                    <a:lnTo>
                      <a:pt x="419" y="1677"/>
                    </a:lnTo>
                    <a:lnTo>
                      <a:pt x="415" y="1687"/>
                    </a:lnTo>
                    <a:lnTo>
                      <a:pt x="410" y="1697"/>
                    </a:lnTo>
                    <a:lnTo>
                      <a:pt x="410" y="1697"/>
                    </a:lnTo>
                    <a:lnTo>
                      <a:pt x="415" y="1707"/>
                    </a:lnTo>
                    <a:lnTo>
                      <a:pt x="419" y="1719"/>
                    </a:lnTo>
                    <a:lnTo>
                      <a:pt x="423" y="1743"/>
                    </a:lnTo>
                    <a:lnTo>
                      <a:pt x="425" y="1754"/>
                    </a:lnTo>
                    <a:lnTo>
                      <a:pt x="428" y="1765"/>
                    </a:lnTo>
                    <a:lnTo>
                      <a:pt x="434" y="1776"/>
                    </a:lnTo>
                    <a:lnTo>
                      <a:pt x="437" y="1780"/>
                    </a:lnTo>
                    <a:lnTo>
                      <a:pt x="441" y="1784"/>
                    </a:lnTo>
                    <a:lnTo>
                      <a:pt x="441" y="1784"/>
                    </a:lnTo>
                    <a:close/>
                    <a:moveTo>
                      <a:pt x="1227" y="33"/>
                    </a:moveTo>
                    <a:lnTo>
                      <a:pt x="1227" y="33"/>
                    </a:lnTo>
                    <a:lnTo>
                      <a:pt x="1219" y="41"/>
                    </a:lnTo>
                    <a:lnTo>
                      <a:pt x="1213" y="51"/>
                    </a:lnTo>
                    <a:lnTo>
                      <a:pt x="1207" y="62"/>
                    </a:lnTo>
                    <a:lnTo>
                      <a:pt x="1201" y="72"/>
                    </a:lnTo>
                    <a:lnTo>
                      <a:pt x="1192" y="96"/>
                    </a:lnTo>
                    <a:lnTo>
                      <a:pt x="1184" y="121"/>
                    </a:lnTo>
                    <a:lnTo>
                      <a:pt x="1177" y="145"/>
                    </a:lnTo>
                    <a:lnTo>
                      <a:pt x="1168" y="170"/>
                    </a:lnTo>
                    <a:lnTo>
                      <a:pt x="1159" y="193"/>
                    </a:lnTo>
                    <a:lnTo>
                      <a:pt x="1153" y="204"/>
                    </a:lnTo>
                    <a:lnTo>
                      <a:pt x="1148" y="215"/>
                    </a:lnTo>
                    <a:lnTo>
                      <a:pt x="1148" y="215"/>
                    </a:lnTo>
                    <a:lnTo>
                      <a:pt x="1140" y="239"/>
                    </a:lnTo>
                    <a:lnTo>
                      <a:pt x="1134" y="263"/>
                    </a:lnTo>
                    <a:lnTo>
                      <a:pt x="1118" y="311"/>
                    </a:lnTo>
                    <a:lnTo>
                      <a:pt x="1101" y="357"/>
                    </a:lnTo>
                    <a:lnTo>
                      <a:pt x="1082" y="402"/>
                    </a:lnTo>
                    <a:lnTo>
                      <a:pt x="1065" y="449"/>
                    </a:lnTo>
                    <a:lnTo>
                      <a:pt x="1047" y="496"/>
                    </a:lnTo>
                    <a:lnTo>
                      <a:pt x="1032" y="545"/>
                    </a:lnTo>
                    <a:lnTo>
                      <a:pt x="1025" y="569"/>
                    </a:lnTo>
                    <a:lnTo>
                      <a:pt x="1017" y="596"/>
                    </a:lnTo>
                    <a:lnTo>
                      <a:pt x="1017" y="596"/>
                    </a:lnTo>
                    <a:lnTo>
                      <a:pt x="1019" y="602"/>
                    </a:lnTo>
                    <a:lnTo>
                      <a:pt x="1022" y="611"/>
                    </a:lnTo>
                    <a:lnTo>
                      <a:pt x="1026" y="621"/>
                    </a:lnTo>
                    <a:lnTo>
                      <a:pt x="1029" y="631"/>
                    </a:lnTo>
                    <a:lnTo>
                      <a:pt x="1029" y="631"/>
                    </a:lnTo>
                    <a:lnTo>
                      <a:pt x="1033" y="627"/>
                    </a:lnTo>
                    <a:lnTo>
                      <a:pt x="1037" y="623"/>
                    </a:lnTo>
                    <a:lnTo>
                      <a:pt x="1043" y="613"/>
                    </a:lnTo>
                    <a:lnTo>
                      <a:pt x="1048" y="602"/>
                    </a:lnTo>
                    <a:lnTo>
                      <a:pt x="1051" y="592"/>
                    </a:lnTo>
                    <a:lnTo>
                      <a:pt x="1056" y="568"/>
                    </a:lnTo>
                    <a:lnTo>
                      <a:pt x="1059" y="557"/>
                    </a:lnTo>
                    <a:lnTo>
                      <a:pt x="1062" y="546"/>
                    </a:lnTo>
                    <a:lnTo>
                      <a:pt x="1062" y="546"/>
                    </a:lnTo>
                    <a:lnTo>
                      <a:pt x="1066" y="536"/>
                    </a:lnTo>
                    <a:lnTo>
                      <a:pt x="1072" y="526"/>
                    </a:lnTo>
                    <a:lnTo>
                      <a:pt x="1077" y="517"/>
                    </a:lnTo>
                    <a:lnTo>
                      <a:pt x="1081" y="507"/>
                    </a:lnTo>
                    <a:lnTo>
                      <a:pt x="1081" y="507"/>
                    </a:lnTo>
                    <a:lnTo>
                      <a:pt x="1119" y="389"/>
                    </a:lnTo>
                    <a:lnTo>
                      <a:pt x="1155" y="270"/>
                    </a:lnTo>
                    <a:lnTo>
                      <a:pt x="1175" y="212"/>
                    </a:lnTo>
                    <a:lnTo>
                      <a:pt x="1195" y="154"/>
                    </a:lnTo>
                    <a:lnTo>
                      <a:pt x="1216" y="97"/>
                    </a:lnTo>
                    <a:lnTo>
                      <a:pt x="1239" y="40"/>
                    </a:lnTo>
                    <a:lnTo>
                      <a:pt x="1239" y="40"/>
                    </a:lnTo>
                    <a:lnTo>
                      <a:pt x="1239" y="33"/>
                    </a:lnTo>
                    <a:lnTo>
                      <a:pt x="1239" y="33"/>
                    </a:lnTo>
                    <a:lnTo>
                      <a:pt x="1234" y="32"/>
                    </a:lnTo>
                    <a:lnTo>
                      <a:pt x="1232" y="31"/>
                    </a:lnTo>
                    <a:lnTo>
                      <a:pt x="1230" y="31"/>
                    </a:lnTo>
                    <a:lnTo>
                      <a:pt x="1227" y="33"/>
                    </a:lnTo>
                    <a:lnTo>
                      <a:pt x="1227" y="33"/>
                    </a:lnTo>
                    <a:close/>
                    <a:moveTo>
                      <a:pt x="325" y="1856"/>
                    </a:moveTo>
                    <a:lnTo>
                      <a:pt x="325" y="1856"/>
                    </a:lnTo>
                    <a:lnTo>
                      <a:pt x="330" y="1856"/>
                    </a:lnTo>
                    <a:lnTo>
                      <a:pt x="334" y="1857"/>
                    </a:lnTo>
                    <a:lnTo>
                      <a:pt x="340" y="1859"/>
                    </a:lnTo>
                    <a:lnTo>
                      <a:pt x="346" y="1863"/>
                    </a:lnTo>
                    <a:lnTo>
                      <a:pt x="352" y="1865"/>
                    </a:lnTo>
                    <a:lnTo>
                      <a:pt x="352" y="1865"/>
                    </a:lnTo>
                    <a:lnTo>
                      <a:pt x="356" y="1859"/>
                    </a:lnTo>
                    <a:lnTo>
                      <a:pt x="360" y="1855"/>
                    </a:lnTo>
                    <a:lnTo>
                      <a:pt x="365" y="1851"/>
                    </a:lnTo>
                    <a:lnTo>
                      <a:pt x="370" y="1849"/>
                    </a:lnTo>
                    <a:lnTo>
                      <a:pt x="376" y="1847"/>
                    </a:lnTo>
                    <a:lnTo>
                      <a:pt x="381" y="1844"/>
                    </a:lnTo>
                    <a:lnTo>
                      <a:pt x="393" y="1842"/>
                    </a:lnTo>
                    <a:lnTo>
                      <a:pt x="406" y="1841"/>
                    </a:lnTo>
                    <a:lnTo>
                      <a:pt x="416" y="1839"/>
                    </a:lnTo>
                    <a:lnTo>
                      <a:pt x="426" y="1837"/>
                    </a:lnTo>
                    <a:lnTo>
                      <a:pt x="429" y="1835"/>
                    </a:lnTo>
                    <a:lnTo>
                      <a:pt x="432" y="1832"/>
                    </a:lnTo>
                    <a:lnTo>
                      <a:pt x="432" y="1832"/>
                    </a:lnTo>
                    <a:lnTo>
                      <a:pt x="420" y="1829"/>
                    </a:lnTo>
                    <a:lnTo>
                      <a:pt x="407" y="1828"/>
                    </a:lnTo>
                    <a:lnTo>
                      <a:pt x="392" y="1828"/>
                    </a:lnTo>
                    <a:lnTo>
                      <a:pt x="377" y="1830"/>
                    </a:lnTo>
                    <a:lnTo>
                      <a:pt x="362" y="1835"/>
                    </a:lnTo>
                    <a:lnTo>
                      <a:pt x="348" y="1840"/>
                    </a:lnTo>
                    <a:lnTo>
                      <a:pt x="336" y="1848"/>
                    </a:lnTo>
                    <a:lnTo>
                      <a:pt x="330" y="1852"/>
                    </a:lnTo>
                    <a:lnTo>
                      <a:pt x="325" y="1856"/>
                    </a:lnTo>
                    <a:lnTo>
                      <a:pt x="325" y="1856"/>
                    </a:lnTo>
                    <a:close/>
                    <a:moveTo>
                      <a:pt x="391" y="1856"/>
                    </a:moveTo>
                    <a:lnTo>
                      <a:pt x="391" y="1856"/>
                    </a:lnTo>
                    <a:lnTo>
                      <a:pt x="365" y="1874"/>
                    </a:lnTo>
                    <a:lnTo>
                      <a:pt x="352" y="1884"/>
                    </a:lnTo>
                    <a:lnTo>
                      <a:pt x="347" y="1889"/>
                    </a:lnTo>
                    <a:lnTo>
                      <a:pt x="341" y="1895"/>
                    </a:lnTo>
                    <a:lnTo>
                      <a:pt x="341" y="1895"/>
                    </a:lnTo>
                    <a:lnTo>
                      <a:pt x="361" y="1889"/>
                    </a:lnTo>
                    <a:lnTo>
                      <a:pt x="382" y="1884"/>
                    </a:lnTo>
                    <a:lnTo>
                      <a:pt x="432" y="1873"/>
                    </a:lnTo>
                    <a:lnTo>
                      <a:pt x="432" y="1873"/>
                    </a:lnTo>
                    <a:lnTo>
                      <a:pt x="432" y="1863"/>
                    </a:lnTo>
                    <a:lnTo>
                      <a:pt x="432" y="1863"/>
                    </a:lnTo>
                    <a:lnTo>
                      <a:pt x="426" y="1863"/>
                    </a:lnTo>
                    <a:lnTo>
                      <a:pt x="421" y="1863"/>
                    </a:lnTo>
                    <a:lnTo>
                      <a:pt x="411" y="1859"/>
                    </a:lnTo>
                    <a:lnTo>
                      <a:pt x="402" y="1857"/>
                    </a:lnTo>
                    <a:lnTo>
                      <a:pt x="397" y="1856"/>
                    </a:lnTo>
                    <a:lnTo>
                      <a:pt x="391" y="1856"/>
                    </a:lnTo>
                    <a:lnTo>
                      <a:pt x="391" y="1856"/>
                    </a:lnTo>
                    <a:close/>
                    <a:moveTo>
                      <a:pt x="416" y="1782"/>
                    </a:moveTo>
                    <a:lnTo>
                      <a:pt x="416" y="1782"/>
                    </a:lnTo>
                    <a:lnTo>
                      <a:pt x="401" y="1781"/>
                    </a:lnTo>
                    <a:lnTo>
                      <a:pt x="396" y="1781"/>
                    </a:lnTo>
                    <a:lnTo>
                      <a:pt x="389" y="1782"/>
                    </a:lnTo>
                    <a:lnTo>
                      <a:pt x="389" y="1782"/>
                    </a:lnTo>
                    <a:lnTo>
                      <a:pt x="385" y="1776"/>
                    </a:lnTo>
                    <a:lnTo>
                      <a:pt x="382" y="1772"/>
                    </a:lnTo>
                    <a:lnTo>
                      <a:pt x="378" y="1768"/>
                    </a:lnTo>
                    <a:lnTo>
                      <a:pt x="374" y="1766"/>
                    </a:lnTo>
                    <a:lnTo>
                      <a:pt x="369" y="1765"/>
                    </a:lnTo>
                    <a:lnTo>
                      <a:pt x="364" y="1766"/>
                    </a:lnTo>
                    <a:lnTo>
                      <a:pt x="360" y="1767"/>
                    </a:lnTo>
                    <a:lnTo>
                      <a:pt x="354" y="1769"/>
                    </a:lnTo>
                    <a:lnTo>
                      <a:pt x="345" y="1775"/>
                    </a:lnTo>
                    <a:lnTo>
                      <a:pt x="335" y="1781"/>
                    </a:lnTo>
                    <a:lnTo>
                      <a:pt x="319" y="1796"/>
                    </a:lnTo>
                    <a:lnTo>
                      <a:pt x="319" y="1796"/>
                    </a:lnTo>
                    <a:lnTo>
                      <a:pt x="321" y="1799"/>
                    </a:lnTo>
                    <a:lnTo>
                      <a:pt x="322" y="1803"/>
                    </a:lnTo>
                    <a:lnTo>
                      <a:pt x="323" y="1811"/>
                    </a:lnTo>
                    <a:lnTo>
                      <a:pt x="325" y="1819"/>
                    </a:lnTo>
                    <a:lnTo>
                      <a:pt x="328" y="1822"/>
                    </a:lnTo>
                    <a:lnTo>
                      <a:pt x="331" y="1823"/>
                    </a:lnTo>
                    <a:lnTo>
                      <a:pt x="331" y="1823"/>
                    </a:lnTo>
                    <a:lnTo>
                      <a:pt x="335" y="1819"/>
                    </a:lnTo>
                    <a:lnTo>
                      <a:pt x="340" y="1814"/>
                    </a:lnTo>
                    <a:lnTo>
                      <a:pt x="347" y="1811"/>
                    </a:lnTo>
                    <a:lnTo>
                      <a:pt x="353" y="1808"/>
                    </a:lnTo>
                    <a:lnTo>
                      <a:pt x="368" y="1806"/>
                    </a:lnTo>
                    <a:lnTo>
                      <a:pt x="382" y="1804"/>
                    </a:lnTo>
                    <a:lnTo>
                      <a:pt x="395" y="1802"/>
                    </a:lnTo>
                    <a:lnTo>
                      <a:pt x="401" y="1800"/>
                    </a:lnTo>
                    <a:lnTo>
                      <a:pt x="406" y="1798"/>
                    </a:lnTo>
                    <a:lnTo>
                      <a:pt x="410" y="1795"/>
                    </a:lnTo>
                    <a:lnTo>
                      <a:pt x="413" y="1792"/>
                    </a:lnTo>
                    <a:lnTo>
                      <a:pt x="415" y="1788"/>
                    </a:lnTo>
                    <a:lnTo>
                      <a:pt x="416" y="1782"/>
                    </a:lnTo>
                    <a:lnTo>
                      <a:pt x="416" y="1782"/>
                    </a:lnTo>
                    <a:close/>
                    <a:moveTo>
                      <a:pt x="366" y="1713"/>
                    </a:moveTo>
                    <a:lnTo>
                      <a:pt x="366" y="1713"/>
                    </a:lnTo>
                    <a:lnTo>
                      <a:pt x="355" y="1717"/>
                    </a:lnTo>
                    <a:lnTo>
                      <a:pt x="346" y="1721"/>
                    </a:lnTo>
                    <a:lnTo>
                      <a:pt x="328" y="1732"/>
                    </a:lnTo>
                    <a:lnTo>
                      <a:pt x="309" y="1742"/>
                    </a:lnTo>
                    <a:lnTo>
                      <a:pt x="299" y="1747"/>
                    </a:lnTo>
                    <a:lnTo>
                      <a:pt x="286" y="1751"/>
                    </a:lnTo>
                    <a:lnTo>
                      <a:pt x="286" y="1751"/>
                    </a:lnTo>
                    <a:lnTo>
                      <a:pt x="287" y="1760"/>
                    </a:lnTo>
                    <a:lnTo>
                      <a:pt x="290" y="1766"/>
                    </a:lnTo>
                    <a:lnTo>
                      <a:pt x="293" y="1772"/>
                    </a:lnTo>
                    <a:lnTo>
                      <a:pt x="298" y="1777"/>
                    </a:lnTo>
                    <a:lnTo>
                      <a:pt x="298" y="1777"/>
                    </a:lnTo>
                    <a:lnTo>
                      <a:pt x="308" y="1772"/>
                    </a:lnTo>
                    <a:lnTo>
                      <a:pt x="319" y="1765"/>
                    </a:lnTo>
                    <a:lnTo>
                      <a:pt x="338" y="1752"/>
                    </a:lnTo>
                    <a:lnTo>
                      <a:pt x="349" y="1747"/>
                    </a:lnTo>
                    <a:lnTo>
                      <a:pt x="361" y="1744"/>
                    </a:lnTo>
                    <a:lnTo>
                      <a:pt x="366" y="1743"/>
                    </a:lnTo>
                    <a:lnTo>
                      <a:pt x="374" y="1742"/>
                    </a:lnTo>
                    <a:lnTo>
                      <a:pt x="381" y="1743"/>
                    </a:lnTo>
                    <a:lnTo>
                      <a:pt x="389" y="1744"/>
                    </a:lnTo>
                    <a:lnTo>
                      <a:pt x="389" y="1744"/>
                    </a:lnTo>
                    <a:lnTo>
                      <a:pt x="391" y="1741"/>
                    </a:lnTo>
                    <a:lnTo>
                      <a:pt x="394" y="1738"/>
                    </a:lnTo>
                    <a:lnTo>
                      <a:pt x="399" y="1735"/>
                    </a:lnTo>
                    <a:lnTo>
                      <a:pt x="399" y="1735"/>
                    </a:lnTo>
                    <a:lnTo>
                      <a:pt x="399" y="1721"/>
                    </a:lnTo>
                    <a:lnTo>
                      <a:pt x="399" y="1721"/>
                    </a:lnTo>
                    <a:lnTo>
                      <a:pt x="382" y="1718"/>
                    </a:lnTo>
                    <a:lnTo>
                      <a:pt x="374" y="1716"/>
                    </a:lnTo>
                    <a:lnTo>
                      <a:pt x="366" y="1713"/>
                    </a:lnTo>
                    <a:lnTo>
                      <a:pt x="366" y="1713"/>
                    </a:lnTo>
                    <a:close/>
                    <a:moveTo>
                      <a:pt x="391" y="1672"/>
                    </a:moveTo>
                    <a:lnTo>
                      <a:pt x="391" y="1672"/>
                    </a:lnTo>
                    <a:lnTo>
                      <a:pt x="389" y="1671"/>
                    </a:lnTo>
                    <a:lnTo>
                      <a:pt x="386" y="1668"/>
                    </a:lnTo>
                    <a:lnTo>
                      <a:pt x="385" y="1664"/>
                    </a:lnTo>
                    <a:lnTo>
                      <a:pt x="385" y="1660"/>
                    </a:lnTo>
                    <a:lnTo>
                      <a:pt x="385" y="1660"/>
                    </a:lnTo>
                    <a:lnTo>
                      <a:pt x="376" y="1659"/>
                    </a:lnTo>
                    <a:lnTo>
                      <a:pt x="366" y="1659"/>
                    </a:lnTo>
                    <a:lnTo>
                      <a:pt x="356" y="1660"/>
                    </a:lnTo>
                    <a:lnTo>
                      <a:pt x="348" y="1662"/>
                    </a:lnTo>
                    <a:lnTo>
                      <a:pt x="339" y="1664"/>
                    </a:lnTo>
                    <a:lnTo>
                      <a:pt x="331" y="1668"/>
                    </a:lnTo>
                    <a:lnTo>
                      <a:pt x="323" y="1672"/>
                    </a:lnTo>
                    <a:lnTo>
                      <a:pt x="316" y="1676"/>
                    </a:lnTo>
                    <a:lnTo>
                      <a:pt x="308" y="1682"/>
                    </a:lnTo>
                    <a:lnTo>
                      <a:pt x="303" y="1687"/>
                    </a:lnTo>
                    <a:lnTo>
                      <a:pt x="298" y="1693"/>
                    </a:lnTo>
                    <a:lnTo>
                      <a:pt x="292" y="1699"/>
                    </a:lnTo>
                    <a:lnTo>
                      <a:pt x="289" y="1705"/>
                    </a:lnTo>
                    <a:lnTo>
                      <a:pt x="286" y="1712"/>
                    </a:lnTo>
                    <a:lnTo>
                      <a:pt x="285" y="1718"/>
                    </a:lnTo>
                    <a:lnTo>
                      <a:pt x="284" y="1724"/>
                    </a:lnTo>
                    <a:lnTo>
                      <a:pt x="284" y="1724"/>
                    </a:lnTo>
                    <a:lnTo>
                      <a:pt x="310" y="1713"/>
                    </a:lnTo>
                    <a:lnTo>
                      <a:pt x="339" y="1701"/>
                    </a:lnTo>
                    <a:lnTo>
                      <a:pt x="354" y="1694"/>
                    </a:lnTo>
                    <a:lnTo>
                      <a:pt x="367" y="1688"/>
                    </a:lnTo>
                    <a:lnTo>
                      <a:pt x="380" y="1681"/>
                    </a:lnTo>
                    <a:lnTo>
                      <a:pt x="391" y="1672"/>
                    </a:lnTo>
                    <a:lnTo>
                      <a:pt x="391" y="1672"/>
                    </a:lnTo>
                    <a:close/>
                    <a:moveTo>
                      <a:pt x="361" y="1606"/>
                    </a:moveTo>
                    <a:lnTo>
                      <a:pt x="361" y="1606"/>
                    </a:lnTo>
                    <a:lnTo>
                      <a:pt x="349" y="1607"/>
                    </a:lnTo>
                    <a:lnTo>
                      <a:pt x="338" y="1609"/>
                    </a:lnTo>
                    <a:lnTo>
                      <a:pt x="326" y="1612"/>
                    </a:lnTo>
                    <a:lnTo>
                      <a:pt x="317" y="1616"/>
                    </a:lnTo>
                    <a:lnTo>
                      <a:pt x="295" y="1626"/>
                    </a:lnTo>
                    <a:lnTo>
                      <a:pt x="275" y="1636"/>
                    </a:lnTo>
                    <a:lnTo>
                      <a:pt x="275" y="1636"/>
                    </a:lnTo>
                    <a:lnTo>
                      <a:pt x="276" y="1646"/>
                    </a:lnTo>
                    <a:lnTo>
                      <a:pt x="276" y="1656"/>
                    </a:lnTo>
                    <a:lnTo>
                      <a:pt x="278" y="1660"/>
                    </a:lnTo>
                    <a:lnTo>
                      <a:pt x="280" y="1664"/>
                    </a:lnTo>
                    <a:lnTo>
                      <a:pt x="284" y="1667"/>
                    </a:lnTo>
                    <a:lnTo>
                      <a:pt x="289" y="1669"/>
                    </a:lnTo>
                    <a:lnTo>
                      <a:pt x="289" y="1669"/>
                    </a:lnTo>
                    <a:lnTo>
                      <a:pt x="293" y="1664"/>
                    </a:lnTo>
                    <a:lnTo>
                      <a:pt x="299" y="1660"/>
                    </a:lnTo>
                    <a:lnTo>
                      <a:pt x="309" y="1653"/>
                    </a:lnTo>
                    <a:lnTo>
                      <a:pt x="322" y="1647"/>
                    </a:lnTo>
                    <a:lnTo>
                      <a:pt x="335" y="1642"/>
                    </a:lnTo>
                    <a:lnTo>
                      <a:pt x="348" y="1638"/>
                    </a:lnTo>
                    <a:lnTo>
                      <a:pt x="360" y="1632"/>
                    </a:lnTo>
                    <a:lnTo>
                      <a:pt x="365" y="1629"/>
                    </a:lnTo>
                    <a:lnTo>
                      <a:pt x="370" y="1625"/>
                    </a:lnTo>
                    <a:lnTo>
                      <a:pt x="374" y="1621"/>
                    </a:lnTo>
                    <a:lnTo>
                      <a:pt x="378" y="1616"/>
                    </a:lnTo>
                    <a:lnTo>
                      <a:pt x="378" y="1616"/>
                    </a:lnTo>
                    <a:lnTo>
                      <a:pt x="375" y="1616"/>
                    </a:lnTo>
                    <a:lnTo>
                      <a:pt x="371" y="1615"/>
                    </a:lnTo>
                    <a:lnTo>
                      <a:pt x="368" y="1611"/>
                    </a:lnTo>
                    <a:lnTo>
                      <a:pt x="366" y="1608"/>
                    </a:lnTo>
                    <a:lnTo>
                      <a:pt x="364" y="1606"/>
                    </a:lnTo>
                    <a:lnTo>
                      <a:pt x="361" y="1606"/>
                    </a:lnTo>
                    <a:lnTo>
                      <a:pt x="361" y="1606"/>
                    </a:lnTo>
                    <a:close/>
                    <a:moveTo>
                      <a:pt x="264" y="1595"/>
                    </a:moveTo>
                    <a:lnTo>
                      <a:pt x="264" y="1595"/>
                    </a:lnTo>
                    <a:lnTo>
                      <a:pt x="264" y="1597"/>
                    </a:lnTo>
                    <a:lnTo>
                      <a:pt x="265" y="1600"/>
                    </a:lnTo>
                    <a:lnTo>
                      <a:pt x="269" y="1602"/>
                    </a:lnTo>
                    <a:lnTo>
                      <a:pt x="272" y="1605"/>
                    </a:lnTo>
                    <a:lnTo>
                      <a:pt x="274" y="1607"/>
                    </a:lnTo>
                    <a:lnTo>
                      <a:pt x="275" y="1608"/>
                    </a:lnTo>
                    <a:lnTo>
                      <a:pt x="275" y="1608"/>
                    </a:lnTo>
                    <a:lnTo>
                      <a:pt x="286" y="1602"/>
                    </a:lnTo>
                    <a:lnTo>
                      <a:pt x="299" y="1598"/>
                    </a:lnTo>
                    <a:lnTo>
                      <a:pt x="310" y="1594"/>
                    </a:lnTo>
                    <a:lnTo>
                      <a:pt x="323" y="1590"/>
                    </a:lnTo>
                    <a:lnTo>
                      <a:pt x="334" y="1584"/>
                    </a:lnTo>
                    <a:lnTo>
                      <a:pt x="339" y="1581"/>
                    </a:lnTo>
                    <a:lnTo>
                      <a:pt x="344" y="1577"/>
                    </a:lnTo>
                    <a:lnTo>
                      <a:pt x="348" y="1572"/>
                    </a:lnTo>
                    <a:lnTo>
                      <a:pt x="351" y="1568"/>
                    </a:lnTo>
                    <a:lnTo>
                      <a:pt x="353" y="1562"/>
                    </a:lnTo>
                    <a:lnTo>
                      <a:pt x="355" y="1555"/>
                    </a:lnTo>
                    <a:lnTo>
                      <a:pt x="355" y="1555"/>
                    </a:lnTo>
                    <a:lnTo>
                      <a:pt x="349" y="1554"/>
                    </a:lnTo>
                    <a:lnTo>
                      <a:pt x="341" y="1553"/>
                    </a:lnTo>
                    <a:lnTo>
                      <a:pt x="335" y="1553"/>
                    </a:lnTo>
                    <a:lnTo>
                      <a:pt x="329" y="1554"/>
                    </a:lnTo>
                    <a:lnTo>
                      <a:pt x="322" y="1555"/>
                    </a:lnTo>
                    <a:lnTo>
                      <a:pt x="317" y="1558"/>
                    </a:lnTo>
                    <a:lnTo>
                      <a:pt x="305" y="1564"/>
                    </a:lnTo>
                    <a:lnTo>
                      <a:pt x="294" y="1571"/>
                    </a:lnTo>
                    <a:lnTo>
                      <a:pt x="284" y="1579"/>
                    </a:lnTo>
                    <a:lnTo>
                      <a:pt x="264" y="1595"/>
                    </a:lnTo>
                    <a:lnTo>
                      <a:pt x="264" y="1595"/>
                    </a:lnTo>
                    <a:close/>
                    <a:moveTo>
                      <a:pt x="341" y="1506"/>
                    </a:moveTo>
                    <a:lnTo>
                      <a:pt x="341" y="1506"/>
                    </a:lnTo>
                    <a:lnTo>
                      <a:pt x="335" y="1509"/>
                    </a:lnTo>
                    <a:lnTo>
                      <a:pt x="330" y="1510"/>
                    </a:lnTo>
                    <a:lnTo>
                      <a:pt x="323" y="1510"/>
                    </a:lnTo>
                    <a:lnTo>
                      <a:pt x="318" y="1509"/>
                    </a:lnTo>
                    <a:lnTo>
                      <a:pt x="311" y="1507"/>
                    </a:lnTo>
                    <a:lnTo>
                      <a:pt x="306" y="1505"/>
                    </a:lnTo>
                    <a:lnTo>
                      <a:pt x="298" y="1497"/>
                    </a:lnTo>
                    <a:lnTo>
                      <a:pt x="298" y="1497"/>
                    </a:lnTo>
                    <a:lnTo>
                      <a:pt x="294" y="1504"/>
                    </a:lnTo>
                    <a:lnTo>
                      <a:pt x="290" y="1508"/>
                    </a:lnTo>
                    <a:lnTo>
                      <a:pt x="284" y="1511"/>
                    </a:lnTo>
                    <a:lnTo>
                      <a:pt x="278" y="1515"/>
                    </a:lnTo>
                    <a:lnTo>
                      <a:pt x="264" y="1519"/>
                    </a:lnTo>
                    <a:lnTo>
                      <a:pt x="259" y="1522"/>
                    </a:lnTo>
                    <a:lnTo>
                      <a:pt x="254" y="1525"/>
                    </a:lnTo>
                    <a:lnTo>
                      <a:pt x="254" y="1525"/>
                    </a:lnTo>
                    <a:lnTo>
                      <a:pt x="255" y="1532"/>
                    </a:lnTo>
                    <a:lnTo>
                      <a:pt x="254" y="1537"/>
                    </a:lnTo>
                    <a:lnTo>
                      <a:pt x="253" y="1542"/>
                    </a:lnTo>
                    <a:lnTo>
                      <a:pt x="251" y="1547"/>
                    </a:lnTo>
                    <a:lnTo>
                      <a:pt x="246" y="1556"/>
                    </a:lnTo>
                    <a:lnTo>
                      <a:pt x="244" y="1562"/>
                    </a:lnTo>
                    <a:lnTo>
                      <a:pt x="242" y="1567"/>
                    </a:lnTo>
                    <a:lnTo>
                      <a:pt x="242" y="1567"/>
                    </a:lnTo>
                    <a:lnTo>
                      <a:pt x="248" y="1568"/>
                    </a:lnTo>
                    <a:lnTo>
                      <a:pt x="255" y="1568"/>
                    </a:lnTo>
                    <a:lnTo>
                      <a:pt x="260" y="1567"/>
                    </a:lnTo>
                    <a:lnTo>
                      <a:pt x="266" y="1565"/>
                    </a:lnTo>
                    <a:lnTo>
                      <a:pt x="272" y="1562"/>
                    </a:lnTo>
                    <a:lnTo>
                      <a:pt x="277" y="1558"/>
                    </a:lnTo>
                    <a:lnTo>
                      <a:pt x="287" y="1550"/>
                    </a:lnTo>
                    <a:lnTo>
                      <a:pt x="298" y="1541"/>
                    </a:lnTo>
                    <a:lnTo>
                      <a:pt x="307" y="1534"/>
                    </a:lnTo>
                    <a:lnTo>
                      <a:pt x="313" y="1532"/>
                    </a:lnTo>
                    <a:lnTo>
                      <a:pt x="319" y="1531"/>
                    </a:lnTo>
                    <a:lnTo>
                      <a:pt x="324" y="1530"/>
                    </a:lnTo>
                    <a:lnTo>
                      <a:pt x="331" y="1531"/>
                    </a:lnTo>
                    <a:lnTo>
                      <a:pt x="331" y="1531"/>
                    </a:lnTo>
                    <a:lnTo>
                      <a:pt x="331" y="1526"/>
                    </a:lnTo>
                    <a:lnTo>
                      <a:pt x="332" y="1524"/>
                    </a:lnTo>
                    <a:lnTo>
                      <a:pt x="335" y="1523"/>
                    </a:lnTo>
                    <a:lnTo>
                      <a:pt x="338" y="1522"/>
                    </a:lnTo>
                    <a:lnTo>
                      <a:pt x="341" y="1522"/>
                    </a:lnTo>
                    <a:lnTo>
                      <a:pt x="345" y="1522"/>
                    </a:lnTo>
                    <a:lnTo>
                      <a:pt x="347" y="1520"/>
                    </a:lnTo>
                    <a:lnTo>
                      <a:pt x="347" y="1517"/>
                    </a:lnTo>
                    <a:lnTo>
                      <a:pt x="347" y="1517"/>
                    </a:lnTo>
                    <a:lnTo>
                      <a:pt x="346" y="1517"/>
                    </a:lnTo>
                    <a:lnTo>
                      <a:pt x="345" y="1516"/>
                    </a:lnTo>
                    <a:lnTo>
                      <a:pt x="344" y="1512"/>
                    </a:lnTo>
                    <a:lnTo>
                      <a:pt x="344" y="1508"/>
                    </a:lnTo>
                    <a:lnTo>
                      <a:pt x="342" y="1507"/>
                    </a:lnTo>
                    <a:lnTo>
                      <a:pt x="341" y="1506"/>
                    </a:lnTo>
                    <a:lnTo>
                      <a:pt x="341" y="1506"/>
                    </a:lnTo>
                    <a:close/>
                    <a:moveTo>
                      <a:pt x="254" y="1492"/>
                    </a:moveTo>
                    <a:lnTo>
                      <a:pt x="254" y="1492"/>
                    </a:lnTo>
                    <a:lnTo>
                      <a:pt x="258" y="1492"/>
                    </a:lnTo>
                    <a:lnTo>
                      <a:pt x="263" y="1491"/>
                    </a:lnTo>
                    <a:lnTo>
                      <a:pt x="273" y="1487"/>
                    </a:lnTo>
                    <a:lnTo>
                      <a:pt x="292" y="1473"/>
                    </a:lnTo>
                    <a:lnTo>
                      <a:pt x="302" y="1467"/>
                    </a:lnTo>
                    <a:lnTo>
                      <a:pt x="307" y="1465"/>
                    </a:lnTo>
                    <a:lnTo>
                      <a:pt x="313" y="1464"/>
                    </a:lnTo>
                    <a:lnTo>
                      <a:pt x="318" y="1464"/>
                    </a:lnTo>
                    <a:lnTo>
                      <a:pt x="322" y="1466"/>
                    </a:lnTo>
                    <a:lnTo>
                      <a:pt x="328" y="1469"/>
                    </a:lnTo>
                    <a:lnTo>
                      <a:pt x="333" y="1473"/>
                    </a:lnTo>
                    <a:lnTo>
                      <a:pt x="333" y="1473"/>
                    </a:lnTo>
                    <a:lnTo>
                      <a:pt x="334" y="1471"/>
                    </a:lnTo>
                    <a:lnTo>
                      <a:pt x="336" y="1471"/>
                    </a:lnTo>
                    <a:lnTo>
                      <a:pt x="341" y="1471"/>
                    </a:lnTo>
                    <a:lnTo>
                      <a:pt x="341" y="1471"/>
                    </a:lnTo>
                    <a:lnTo>
                      <a:pt x="337" y="1461"/>
                    </a:lnTo>
                    <a:lnTo>
                      <a:pt x="333" y="1455"/>
                    </a:lnTo>
                    <a:lnTo>
                      <a:pt x="328" y="1450"/>
                    </a:lnTo>
                    <a:lnTo>
                      <a:pt x="322" y="1447"/>
                    </a:lnTo>
                    <a:lnTo>
                      <a:pt x="316" y="1445"/>
                    </a:lnTo>
                    <a:lnTo>
                      <a:pt x="309" y="1445"/>
                    </a:lnTo>
                    <a:lnTo>
                      <a:pt x="302" y="1446"/>
                    </a:lnTo>
                    <a:lnTo>
                      <a:pt x="295" y="1449"/>
                    </a:lnTo>
                    <a:lnTo>
                      <a:pt x="288" y="1452"/>
                    </a:lnTo>
                    <a:lnTo>
                      <a:pt x="281" y="1457"/>
                    </a:lnTo>
                    <a:lnTo>
                      <a:pt x="275" y="1461"/>
                    </a:lnTo>
                    <a:lnTo>
                      <a:pt x="270" y="1466"/>
                    </a:lnTo>
                    <a:lnTo>
                      <a:pt x="264" y="1473"/>
                    </a:lnTo>
                    <a:lnTo>
                      <a:pt x="260" y="1479"/>
                    </a:lnTo>
                    <a:lnTo>
                      <a:pt x="256" y="1486"/>
                    </a:lnTo>
                    <a:lnTo>
                      <a:pt x="254" y="1492"/>
                    </a:lnTo>
                    <a:lnTo>
                      <a:pt x="254" y="1492"/>
                    </a:lnTo>
                    <a:close/>
                    <a:moveTo>
                      <a:pt x="308" y="1399"/>
                    </a:moveTo>
                    <a:lnTo>
                      <a:pt x="308" y="1399"/>
                    </a:lnTo>
                    <a:lnTo>
                      <a:pt x="299" y="1399"/>
                    </a:lnTo>
                    <a:lnTo>
                      <a:pt x="288" y="1400"/>
                    </a:lnTo>
                    <a:lnTo>
                      <a:pt x="278" y="1402"/>
                    </a:lnTo>
                    <a:lnTo>
                      <a:pt x="270" y="1406"/>
                    </a:lnTo>
                    <a:lnTo>
                      <a:pt x="270" y="1406"/>
                    </a:lnTo>
                    <a:lnTo>
                      <a:pt x="264" y="1401"/>
                    </a:lnTo>
                    <a:lnTo>
                      <a:pt x="259" y="1396"/>
                    </a:lnTo>
                    <a:lnTo>
                      <a:pt x="259" y="1396"/>
                    </a:lnTo>
                    <a:lnTo>
                      <a:pt x="247" y="1409"/>
                    </a:lnTo>
                    <a:lnTo>
                      <a:pt x="242" y="1415"/>
                    </a:lnTo>
                    <a:lnTo>
                      <a:pt x="238" y="1423"/>
                    </a:lnTo>
                    <a:lnTo>
                      <a:pt x="234" y="1430"/>
                    </a:lnTo>
                    <a:lnTo>
                      <a:pt x="234" y="1433"/>
                    </a:lnTo>
                    <a:lnTo>
                      <a:pt x="234" y="1438"/>
                    </a:lnTo>
                    <a:lnTo>
                      <a:pt x="235" y="1441"/>
                    </a:lnTo>
                    <a:lnTo>
                      <a:pt x="238" y="1444"/>
                    </a:lnTo>
                    <a:lnTo>
                      <a:pt x="241" y="1447"/>
                    </a:lnTo>
                    <a:lnTo>
                      <a:pt x="245" y="1450"/>
                    </a:lnTo>
                    <a:lnTo>
                      <a:pt x="245" y="1450"/>
                    </a:lnTo>
                    <a:lnTo>
                      <a:pt x="254" y="1445"/>
                    </a:lnTo>
                    <a:lnTo>
                      <a:pt x="262" y="1439"/>
                    </a:lnTo>
                    <a:lnTo>
                      <a:pt x="279" y="1425"/>
                    </a:lnTo>
                    <a:lnTo>
                      <a:pt x="288" y="1417"/>
                    </a:lnTo>
                    <a:lnTo>
                      <a:pt x="296" y="1413"/>
                    </a:lnTo>
                    <a:lnTo>
                      <a:pt x="305" y="1410"/>
                    </a:lnTo>
                    <a:lnTo>
                      <a:pt x="309" y="1410"/>
                    </a:lnTo>
                    <a:lnTo>
                      <a:pt x="314" y="1410"/>
                    </a:lnTo>
                    <a:lnTo>
                      <a:pt x="314" y="1410"/>
                    </a:lnTo>
                    <a:lnTo>
                      <a:pt x="313" y="1409"/>
                    </a:lnTo>
                    <a:lnTo>
                      <a:pt x="311" y="1408"/>
                    </a:lnTo>
                    <a:lnTo>
                      <a:pt x="310" y="1404"/>
                    </a:lnTo>
                    <a:lnTo>
                      <a:pt x="310" y="1401"/>
                    </a:lnTo>
                    <a:lnTo>
                      <a:pt x="309" y="1399"/>
                    </a:lnTo>
                    <a:lnTo>
                      <a:pt x="308" y="1399"/>
                    </a:lnTo>
                    <a:lnTo>
                      <a:pt x="308" y="1399"/>
                    </a:lnTo>
                    <a:close/>
                    <a:moveTo>
                      <a:pt x="286" y="1338"/>
                    </a:moveTo>
                    <a:lnTo>
                      <a:pt x="286" y="1338"/>
                    </a:lnTo>
                    <a:lnTo>
                      <a:pt x="283" y="1341"/>
                    </a:lnTo>
                    <a:lnTo>
                      <a:pt x="279" y="1343"/>
                    </a:lnTo>
                    <a:lnTo>
                      <a:pt x="276" y="1344"/>
                    </a:lnTo>
                    <a:lnTo>
                      <a:pt x="272" y="1345"/>
                    </a:lnTo>
                    <a:lnTo>
                      <a:pt x="269" y="1345"/>
                    </a:lnTo>
                    <a:lnTo>
                      <a:pt x="264" y="1344"/>
                    </a:lnTo>
                    <a:lnTo>
                      <a:pt x="256" y="1340"/>
                    </a:lnTo>
                    <a:lnTo>
                      <a:pt x="256" y="1340"/>
                    </a:lnTo>
                    <a:lnTo>
                      <a:pt x="244" y="1346"/>
                    </a:lnTo>
                    <a:lnTo>
                      <a:pt x="239" y="1350"/>
                    </a:lnTo>
                    <a:lnTo>
                      <a:pt x="234" y="1354"/>
                    </a:lnTo>
                    <a:lnTo>
                      <a:pt x="234" y="1354"/>
                    </a:lnTo>
                    <a:lnTo>
                      <a:pt x="241" y="1354"/>
                    </a:lnTo>
                    <a:lnTo>
                      <a:pt x="243" y="1355"/>
                    </a:lnTo>
                    <a:lnTo>
                      <a:pt x="245" y="1357"/>
                    </a:lnTo>
                    <a:lnTo>
                      <a:pt x="245" y="1357"/>
                    </a:lnTo>
                    <a:lnTo>
                      <a:pt x="241" y="1360"/>
                    </a:lnTo>
                    <a:lnTo>
                      <a:pt x="235" y="1364"/>
                    </a:lnTo>
                    <a:lnTo>
                      <a:pt x="224" y="1369"/>
                    </a:lnTo>
                    <a:lnTo>
                      <a:pt x="218" y="1372"/>
                    </a:lnTo>
                    <a:lnTo>
                      <a:pt x="214" y="1375"/>
                    </a:lnTo>
                    <a:lnTo>
                      <a:pt x="211" y="1381"/>
                    </a:lnTo>
                    <a:lnTo>
                      <a:pt x="209" y="1387"/>
                    </a:lnTo>
                    <a:lnTo>
                      <a:pt x="209" y="1387"/>
                    </a:lnTo>
                    <a:lnTo>
                      <a:pt x="212" y="1391"/>
                    </a:lnTo>
                    <a:lnTo>
                      <a:pt x="215" y="1395"/>
                    </a:lnTo>
                    <a:lnTo>
                      <a:pt x="220" y="1397"/>
                    </a:lnTo>
                    <a:lnTo>
                      <a:pt x="226" y="1399"/>
                    </a:lnTo>
                    <a:lnTo>
                      <a:pt x="226" y="1399"/>
                    </a:lnTo>
                    <a:lnTo>
                      <a:pt x="232" y="1390"/>
                    </a:lnTo>
                    <a:lnTo>
                      <a:pt x="241" y="1385"/>
                    </a:lnTo>
                    <a:lnTo>
                      <a:pt x="249" y="1381"/>
                    </a:lnTo>
                    <a:lnTo>
                      <a:pt x="260" y="1379"/>
                    </a:lnTo>
                    <a:lnTo>
                      <a:pt x="281" y="1374"/>
                    </a:lnTo>
                    <a:lnTo>
                      <a:pt x="293" y="1371"/>
                    </a:lnTo>
                    <a:lnTo>
                      <a:pt x="306" y="1368"/>
                    </a:lnTo>
                    <a:lnTo>
                      <a:pt x="306" y="1368"/>
                    </a:lnTo>
                    <a:lnTo>
                      <a:pt x="305" y="1363"/>
                    </a:lnTo>
                    <a:lnTo>
                      <a:pt x="304" y="1357"/>
                    </a:lnTo>
                    <a:lnTo>
                      <a:pt x="303" y="1352"/>
                    </a:lnTo>
                    <a:lnTo>
                      <a:pt x="301" y="1348"/>
                    </a:lnTo>
                    <a:lnTo>
                      <a:pt x="298" y="1344"/>
                    </a:lnTo>
                    <a:lnTo>
                      <a:pt x="294" y="1342"/>
                    </a:lnTo>
                    <a:lnTo>
                      <a:pt x="291" y="1339"/>
                    </a:lnTo>
                    <a:lnTo>
                      <a:pt x="286" y="1338"/>
                    </a:lnTo>
                    <a:lnTo>
                      <a:pt x="286" y="1338"/>
                    </a:lnTo>
                    <a:close/>
                    <a:moveTo>
                      <a:pt x="275" y="1285"/>
                    </a:moveTo>
                    <a:lnTo>
                      <a:pt x="275" y="1285"/>
                    </a:lnTo>
                    <a:lnTo>
                      <a:pt x="243" y="1293"/>
                    </a:lnTo>
                    <a:lnTo>
                      <a:pt x="227" y="1297"/>
                    </a:lnTo>
                    <a:lnTo>
                      <a:pt x="212" y="1302"/>
                    </a:lnTo>
                    <a:lnTo>
                      <a:pt x="212" y="1302"/>
                    </a:lnTo>
                    <a:lnTo>
                      <a:pt x="209" y="1311"/>
                    </a:lnTo>
                    <a:lnTo>
                      <a:pt x="204" y="1322"/>
                    </a:lnTo>
                    <a:lnTo>
                      <a:pt x="203" y="1327"/>
                    </a:lnTo>
                    <a:lnTo>
                      <a:pt x="203" y="1333"/>
                    </a:lnTo>
                    <a:lnTo>
                      <a:pt x="204" y="1338"/>
                    </a:lnTo>
                    <a:lnTo>
                      <a:pt x="207" y="1343"/>
                    </a:lnTo>
                    <a:lnTo>
                      <a:pt x="207" y="1343"/>
                    </a:lnTo>
                    <a:lnTo>
                      <a:pt x="226" y="1335"/>
                    </a:lnTo>
                    <a:lnTo>
                      <a:pt x="248" y="1324"/>
                    </a:lnTo>
                    <a:lnTo>
                      <a:pt x="270" y="1311"/>
                    </a:lnTo>
                    <a:lnTo>
                      <a:pt x="280" y="1304"/>
                    </a:lnTo>
                    <a:lnTo>
                      <a:pt x="289" y="1296"/>
                    </a:lnTo>
                    <a:lnTo>
                      <a:pt x="289" y="1296"/>
                    </a:lnTo>
                    <a:lnTo>
                      <a:pt x="286" y="1296"/>
                    </a:lnTo>
                    <a:lnTo>
                      <a:pt x="284" y="1295"/>
                    </a:lnTo>
                    <a:lnTo>
                      <a:pt x="281" y="1292"/>
                    </a:lnTo>
                    <a:lnTo>
                      <a:pt x="278" y="1289"/>
                    </a:lnTo>
                    <a:lnTo>
                      <a:pt x="277" y="1287"/>
                    </a:lnTo>
                    <a:lnTo>
                      <a:pt x="275" y="1285"/>
                    </a:lnTo>
                    <a:lnTo>
                      <a:pt x="275" y="1285"/>
                    </a:lnTo>
                    <a:close/>
                    <a:moveTo>
                      <a:pt x="182" y="1263"/>
                    </a:moveTo>
                    <a:lnTo>
                      <a:pt x="182" y="1263"/>
                    </a:lnTo>
                    <a:lnTo>
                      <a:pt x="185" y="1268"/>
                    </a:lnTo>
                    <a:lnTo>
                      <a:pt x="189" y="1272"/>
                    </a:lnTo>
                    <a:lnTo>
                      <a:pt x="194" y="1273"/>
                    </a:lnTo>
                    <a:lnTo>
                      <a:pt x="198" y="1274"/>
                    </a:lnTo>
                    <a:lnTo>
                      <a:pt x="208" y="1275"/>
                    </a:lnTo>
                    <a:lnTo>
                      <a:pt x="212" y="1275"/>
                    </a:lnTo>
                    <a:lnTo>
                      <a:pt x="217" y="1277"/>
                    </a:lnTo>
                    <a:lnTo>
                      <a:pt x="217" y="1277"/>
                    </a:lnTo>
                    <a:lnTo>
                      <a:pt x="220" y="1274"/>
                    </a:lnTo>
                    <a:lnTo>
                      <a:pt x="225" y="1270"/>
                    </a:lnTo>
                    <a:lnTo>
                      <a:pt x="233" y="1265"/>
                    </a:lnTo>
                    <a:lnTo>
                      <a:pt x="241" y="1260"/>
                    </a:lnTo>
                    <a:lnTo>
                      <a:pt x="245" y="1257"/>
                    </a:lnTo>
                    <a:lnTo>
                      <a:pt x="247" y="1252"/>
                    </a:lnTo>
                    <a:lnTo>
                      <a:pt x="247" y="1252"/>
                    </a:lnTo>
                    <a:lnTo>
                      <a:pt x="251" y="1253"/>
                    </a:lnTo>
                    <a:lnTo>
                      <a:pt x="254" y="1253"/>
                    </a:lnTo>
                    <a:lnTo>
                      <a:pt x="257" y="1252"/>
                    </a:lnTo>
                    <a:lnTo>
                      <a:pt x="259" y="1251"/>
                    </a:lnTo>
                    <a:lnTo>
                      <a:pt x="264" y="1247"/>
                    </a:lnTo>
                    <a:lnTo>
                      <a:pt x="270" y="1242"/>
                    </a:lnTo>
                    <a:lnTo>
                      <a:pt x="270" y="1242"/>
                    </a:lnTo>
                    <a:lnTo>
                      <a:pt x="264" y="1235"/>
                    </a:lnTo>
                    <a:lnTo>
                      <a:pt x="258" y="1231"/>
                    </a:lnTo>
                    <a:lnTo>
                      <a:pt x="253" y="1228"/>
                    </a:lnTo>
                    <a:lnTo>
                      <a:pt x="246" y="1226"/>
                    </a:lnTo>
                    <a:lnTo>
                      <a:pt x="240" y="1224"/>
                    </a:lnTo>
                    <a:lnTo>
                      <a:pt x="234" y="1224"/>
                    </a:lnTo>
                    <a:lnTo>
                      <a:pt x="228" y="1226"/>
                    </a:lnTo>
                    <a:lnTo>
                      <a:pt x="223" y="1227"/>
                    </a:lnTo>
                    <a:lnTo>
                      <a:pt x="216" y="1230"/>
                    </a:lnTo>
                    <a:lnTo>
                      <a:pt x="211" y="1233"/>
                    </a:lnTo>
                    <a:lnTo>
                      <a:pt x="200" y="1242"/>
                    </a:lnTo>
                    <a:lnTo>
                      <a:pt x="190" y="1251"/>
                    </a:lnTo>
                    <a:lnTo>
                      <a:pt x="182" y="1263"/>
                    </a:lnTo>
                    <a:lnTo>
                      <a:pt x="182" y="1263"/>
                    </a:lnTo>
                    <a:close/>
                    <a:moveTo>
                      <a:pt x="209" y="1163"/>
                    </a:moveTo>
                    <a:lnTo>
                      <a:pt x="209" y="1163"/>
                    </a:lnTo>
                    <a:lnTo>
                      <a:pt x="200" y="1169"/>
                    </a:lnTo>
                    <a:lnTo>
                      <a:pt x="194" y="1175"/>
                    </a:lnTo>
                    <a:lnTo>
                      <a:pt x="188" y="1182"/>
                    </a:lnTo>
                    <a:lnTo>
                      <a:pt x="184" y="1188"/>
                    </a:lnTo>
                    <a:lnTo>
                      <a:pt x="175" y="1204"/>
                    </a:lnTo>
                    <a:lnTo>
                      <a:pt x="168" y="1222"/>
                    </a:lnTo>
                    <a:lnTo>
                      <a:pt x="168" y="1222"/>
                    </a:lnTo>
                    <a:lnTo>
                      <a:pt x="172" y="1223"/>
                    </a:lnTo>
                    <a:lnTo>
                      <a:pt x="174" y="1223"/>
                    </a:lnTo>
                    <a:lnTo>
                      <a:pt x="182" y="1228"/>
                    </a:lnTo>
                    <a:lnTo>
                      <a:pt x="182" y="1228"/>
                    </a:lnTo>
                    <a:lnTo>
                      <a:pt x="188" y="1221"/>
                    </a:lnTo>
                    <a:lnTo>
                      <a:pt x="197" y="1216"/>
                    </a:lnTo>
                    <a:lnTo>
                      <a:pt x="207" y="1211"/>
                    </a:lnTo>
                    <a:lnTo>
                      <a:pt x="215" y="1206"/>
                    </a:lnTo>
                    <a:lnTo>
                      <a:pt x="234" y="1198"/>
                    </a:lnTo>
                    <a:lnTo>
                      <a:pt x="254" y="1189"/>
                    </a:lnTo>
                    <a:lnTo>
                      <a:pt x="254" y="1189"/>
                    </a:lnTo>
                    <a:lnTo>
                      <a:pt x="251" y="1184"/>
                    </a:lnTo>
                    <a:lnTo>
                      <a:pt x="250" y="1178"/>
                    </a:lnTo>
                    <a:lnTo>
                      <a:pt x="247" y="1174"/>
                    </a:lnTo>
                    <a:lnTo>
                      <a:pt x="245" y="1171"/>
                    </a:lnTo>
                    <a:lnTo>
                      <a:pt x="241" y="1168"/>
                    </a:lnTo>
                    <a:lnTo>
                      <a:pt x="238" y="1166"/>
                    </a:lnTo>
                    <a:lnTo>
                      <a:pt x="228" y="1161"/>
                    </a:lnTo>
                    <a:lnTo>
                      <a:pt x="228" y="1161"/>
                    </a:lnTo>
                    <a:lnTo>
                      <a:pt x="222" y="1166"/>
                    </a:lnTo>
                    <a:lnTo>
                      <a:pt x="214" y="1170"/>
                    </a:lnTo>
                    <a:lnTo>
                      <a:pt x="212" y="1170"/>
                    </a:lnTo>
                    <a:lnTo>
                      <a:pt x="210" y="1170"/>
                    </a:lnTo>
                    <a:lnTo>
                      <a:pt x="209" y="1168"/>
                    </a:lnTo>
                    <a:lnTo>
                      <a:pt x="209" y="1163"/>
                    </a:lnTo>
                    <a:lnTo>
                      <a:pt x="209" y="1163"/>
                    </a:lnTo>
                    <a:close/>
                    <a:moveTo>
                      <a:pt x="154" y="1167"/>
                    </a:moveTo>
                    <a:lnTo>
                      <a:pt x="154" y="1167"/>
                    </a:lnTo>
                    <a:lnTo>
                      <a:pt x="165" y="1166"/>
                    </a:lnTo>
                    <a:lnTo>
                      <a:pt x="177" y="1162"/>
                    </a:lnTo>
                    <a:lnTo>
                      <a:pt x="187" y="1157"/>
                    </a:lnTo>
                    <a:lnTo>
                      <a:pt x="197" y="1151"/>
                    </a:lnTo>
                    <a:lnTo>
                      <a:pt x="205" y="1143"/>
                    </a:lnTo>
                    <a:lnTo>
                      <a:pt x="213" y="1134"/>
                    </a:lnTo>
                    <a:lnTo>
                      <a:pt x="220" y="1125"/>
                    </a:lnTo>
                    <a:lnTo>
                      <a:pt x="226" y="1114"/>
                    </a:lnTo>
                    <a:lnTo>
                      <a:pt x="226" y="1114"/>
                    </a:lnTo>
                    <a:lnTo>
                      <a:pt x="220" y="1113"/>
                    </a:lnTo>
                    <a:lnTo>
                      <a:pt x="214" y="1112"/>
                    </a:lnTo>
                    <a:lnTo>
                      <a:pt x="208" y="1113"/>
                    </a:lnTo>
                    <a:lnTo>
                      <a:pt x="201" y="1114"/>
                    </a:lnTo>
                    <a:lnTo>
                      <a:pt x="196" y="1116"/>
                    </a:lnTo>
                    <a:lnTo>
                      <a:pt x="189" y="1118"/>
                    </a:lnTo>
                    <a:lnTo>
                      <a:pt x="178" y="1125"/>
                    </a:lnTo>
                    <a:lnTo>
                      <a:pt x="168" y="1133"/>
                    </a:lnTo>
                    <a:lnTo>
                      <a:pt x="164" y="1139"/>
                    </a:lnTo>
                    <a:lnTo>
                      <a:pt x="159" y="1144"/>
                    </a:lnTo>
                    <a:lnTo>
                      <a:pt x="157" y="1149"/>
                    </a:lnTo>
                    <a:lnTo>
                      <a:pt x="155" y="1155"/>
                    </a:lnTo>
                    <a:lnTo>
                      <a:pt x="154" y="1161"/>
                    </a:lnTo>
                    <a:lnTo>
                      <a:pt x="154" y="1167"/>
                    </a:lnTo>
                    <a:lnTo>
                      <a:pt x="154" y="1167"/>
                    </a:lnTo>
                    <a:close/>
                    <a:moveTo>
                      <a:pt x="193" y="1079"/>
                    </a:moveTo>
                    <a:lnTo>
                      <a:pt x="193" y="1079"/>
                    </a:lnTo>
                    <a:lnTo>
                      <a:pt x="187" y="1075"/>
                    </a:lnTo>
                    <a:lnTo>
                      <a:pt x="184" y="1070"/>
                    </a:lnTo>
                    <a:lnTo>
                      <a:pt x="180" y="1067"/>
                    </a:lnTo>
                    <a:lnTo>
                      <a:pt x="177" y="1065"/>
                    </a:lnTo>
                    <a:lnTo>
                      <a:pt x="173" y="1065"/>
                    </a:lnTo>
                    <a:lnTo>
                      <a:pt x="173" y="1065"/>
                    </a:lnTo>
                    <a:lnTo>
                      <a:pt x="168" y="1070"/>
                    </a:lnTo>
                    <a:lnTo>
                      <a:pt x="160" y="1076"/>
                    </a:lnTo>
                    <a:lnTo>
                      <a:pt x="153" y="1082"/>
                    </a:lnTo>
                    <a:lnTo>
                      <a:pt x="147" y="1088"/>
                    </a:lnTo>
                    <a:lnTo>
                      <a:pt x="141" y="1096"/>
                    </a:lnTo>
                    <a:lnTo>
                      <a:pt x="140" y="1100"/>
                    </a:lnTo>
                    <a:lnTo>
                      <a:pt x="139" y="1103"/>
                    </a:lnTo>
                    <a:lnTo>
                      <a:pt x="139" y="1108"/>
                    </a:lnTo>
                    <a:lnTo>
                      <a:pt x="140" y="1111"/>
                    </a:lnTo>
                    <a:lnTo>
                      <a:pt x="142" y="1115"/>
                    </a:lnTo>
                    <a:lnTo>
                      <a:pt x="145" y="1119"/>
                    </a:lnTo>
                    <a:lnTo>
                      <a:pt x="145" y="1119"/>
                    </a:lnTo>
                    <a:lnTo>
                      <a:pt x="164" y="1109"/>
                    </a:lnTo>
                    <a:lnTo>
                      <a:pt x="181" y="1099"/>
                    </a:lnTo>
                    <a:lnTo>
                      <a:pt x="196" y="1090"/>
                    </a:lnTo>
                    <a:lnTo>
                      <a:pt x="204" y="1083"/>
                    </a:lnTo>
                    <a:lnTo>
                      <a:pt x="212" y="1076"/>
                    </a:lnTo>
                    <a:lnTo>
                      <a:pt x="212" y="1076"/>
                    </a:lnTo>
                    <a:lnTo>
                      <a:pt x="210" y="1073"/>
                    </a:lnTo>
                    <a:lnTo>
                      <a:pt x="207" y="1072"/>
                    </a:lnTo>
                    <a:lnTo>
                      <a:pt x="204" y="1072"/>
                    </a:lnTo>
                    <a:lnTo>
                      <a:pt x="201" y="1073"/>
                    </a:lnTo>
                    <a:lnTo>
                      <a:pt x="196" y="1076"/>
                    </a:lnTo>
                    <a:lnTo>
                      <a:pt x="193" y="1079"/>
                    </a:lnTo>
                    <a:lnTo>
                      <a:pt x="193" y="1079"/>
                    </a:lnTo>
                    <a:close/>
                    <a:moveTo>
                      <a:pt x="195" y="1007"/>
                    </a:moveTo>
                    <a:lnTo>
                      <a:pt x="195" y="1007"/>
                    </a:lnTo>
                    <a:lnTo>
                      <a:pt x="192" y="1005"/>
                    </a:lnTo>
                    <a:lnTo>
                      <a:pt x="187" y="1005"/>
                    </a:lnTo>
                    <a:lnTo>
                      <a:pt x="182" y="1005"/>
                    </a:lnTo>
                    <a:lnTo>
                      <a:pt x="175" y="1005"/>
                    </a:lnTo>
                    <a:lnTo>
                      <a:pt x="163" y="1009"/>
                    </a:lnTo>
                    <a:lnTo>
                      <a:pt x="156" y="1011"/>
                    </a:lnTo>
                    <a:lnTo>
                      <a:pt x="151" y="1015"/>
                    </a:lnTo>
                    <a:lnTo>
                      <a:pt x="151" y="1015"/>
                    </a:lnTo>
                    <a:lnTo>
                      <a:pt x="148" y="1018"/>
                    </a:lnTo>
                    <a:lnTo>
                      <a:pt x="144" y="1022"/>
                    </a:lnTo>
                    <a:lnTo>
                      <a:pt x="140" y="1030"/>
                    </a:lnTo>
                    <a:lnTo>
                      <a:pt x="137" y="1034"/>
                    </a:lnTo>
                    <a:lnTo>
                      <a:pt x="135" y="1037"/>
                    </a:lnTo>
                    <a:lnTo>
                      <a:pt x="130" y="1039"/>
                    </a:lnTo>
                    <a:lnTo>
                      <a:pt x="126" y="1039"/>
                    </a:lnTo>
                    <a:lnTo>
                      <a:pt x="126" y="1039"/>
                    </a:lnTo>
                    <a:lnTo>
                      <a:pt x="126" y="1048"/>
                    </a:lnTo>
                    <a:lnTo>
                      <a:pt x="127" y="1054"/>
                    </a:lnTo>
                    <a:lnTo>
                      <a:pt x="130" y="1058"/>
                    </a:lnTo>
                    <a:lnTo>
                      <a:pt x="135" y="1062"/>
                    </a:lnTo>
                    <a:lnTo>
                      <a:pt x="135" y="1062"/>
                    </a:lnTo>
                    <a:lnTo>
                      <a:pt x="138" y="1057"/>
                    </a:lnTo>
                    <a:lnTo>
                      <a:pt x="143" y="1054"/>
                    </a:lnTo>
                    <a:lnTo>
                      <a:pt x="156" y="1048"/>
                    </a:lnTo>
                    <a:lnTo>
                      <a:pt x="186" y="1038"/>
                    </a:lnTo>
                    <a:lnTo>
                      <a:pt x="198" y="1032"/>
                    </a:lnTo>
                    <a:lnTo>
                      <a:pt x="202" y="1028"/>
                    </a:lnTo>
                    <a:lnTo>
                      <a:pt x="205" y="1025"/>
                    </a:lnTo>
                    <a:lnTo>
                      <a:pt x="207" y="1021"/>
                    </a:lnTo>
                    <a:lnTo>
                      <a:pt x="205" y="1017"/>
                    </a:lnTo>
                    <a:lnTo>
                      <a:pt x="201" y="1012"/>
                    </a:lnTo>
                    <a:lnTo>
                      <a:pt x="195" y="1007"/>
                    </a:lnTo>
                    <a:lnTo>
                      <a:pt x="195" y="1007"/>
                    </a:lnTo>
                    <a:close/>
                    <a:moveTo>
                      <a:pt x="198" y="962"/>
                    </a:moveTo>
                    <a:lnTo>
                      <a:pt x="198" y="962"/>
                    </a:lnTo>
                    <a:lnTo>
                      <a:pt x="194" y="957"/>
                    </a:lnTo>
                    <a:lnTo>
                      <a:pt x="188" y="954"/>
                    </a:lnTo>
                    <a:lnTo>
                      <a:pt x="181" y="950"/>
                    </a:lnTo>
                    <a:lnTo>
                      <a:pt x="173" y="948"/>
                    </a:lnTo>
                    <a:lnTo>
                      <a:pt x="173" y="948"/>
                    </a:lnTo>
                    <a:lnTo>
                      <a:pt x="165" y="954"/>
                    </a:lnTo>
                    <a:lnTo>
                      <a:pt x="157" y="956"/>
                    </a:lnTo>
                    <a:lnTo>
                      <a:pt x="149" y="956"/>
                    </a:lnTo>
                    <a:lnTo>
                      <a:pt x="137" y="955"/>
                    </a:lnTo>
                    <a:lnTo>
                      <a:pt x="137" y="955"/>
                    </a:lnTo>
                    <a:lnTo>
                      <a:pt x="119" y="971"/>
                    </a:lnTo>
                    <a:lnTo>
                      <a:pt x="109" y="979"/>
                    </a:lnTo>
                    <a:lnTo>
                      <a:pt x="98" y="988"/>
                    </a:lnTo>
                    <a:lnTo>
                      <a:pt x="98" y="988"/>
                    </a:lnTo>
                    <a:lnTo>
                      <a:pt x="99" y="993"/>
                    </a:lnTo>
                    <a:lnTo>
                      <a:pt x="101" y="1000"/>
                    </a:lnTo>
                    <a:lnTo>
                      <a:pt x="102" y="1005"/>
                    </a:lnTo>
                    <a:lnTo>
                      <a:pt x="104" y="1012"/>
                    </a:lnTo>
                    <a:lnTo>
                      <a:pt x="104" y="1012"/>
                    </a:lnTo>
                    <a:lnTo>
                      <a:pt x="129" y="1001"/>
                    </a:lnTo>
                    <a:lnTo>
                      <a:pt x="156" y="989"/>
                    </a:lnTo>
                    <a:lnTo>
                      <a:pt x="168" y="982"/>
                    </a:lnTo>
                    <a:lnTo>
                      <a:pt x="180" y="976"/>
                    </a:lnTo>
                    <a:lnTo>
                      <a:pt x="189" y="970"/>
                    </a:lnTo>
                    <a:lnTo>
                      <a:pt x="198" y="962"/>
                    </a:lnTo>
                    <a:lnTo>
                      <a:pt x="198" y="962"/>
                    </a:lnTo>
                    <a:close/>
                    <a:moveTo>
                      <a:pt x="132" y="913"/>
                    </a:moveTo>
                    <a:lnTo>
                      <a:pt x="132" y="913"/>
                    </a:lnTo>
                    <a:lnTo>
                      <a:pt x="130" y="916"/>
                    </a:lnTo>
                    <a:lnTo>
                      <a:pt x="128" y="919"/>
                    </a:lnTo>
                    <a:lnTo>
                      <a:pt x="126" y="921"/>
                    </a:lnTo>
                    <a:lnTo>
                      <a:pt x="123" y="924"/>
                    </a:lnTo>
                    <a:lnTo>
                      <a:pt x="116" y="927"/>
                    </a:lnTo>
                    <a:lnTo>
                      <a:pt x="108" y="930"/>
                    </a:lnTo>
                    <a:lnTo>
                      <a:pt x="101" y="934"/>
                    </a:lnTo>
                    <a:lnTo>
                      <a:pt x="98" y="936"/>
                    </a:lnTo>
                    <a:lnTo>
                      <a:pt x="96" y="940"/>
                    </a:lnTo>
                    <a:lnTo>
                      <a:pt x="94" y="943"/>
                    </a:lnTo>
                    <a:lnTo>
                      <a:pt x="94" y="946"/>
                    </a:lnTo>
                    <a:lnTo>
                      <a:pt x="94" y="951"/>
                    </a:lnTo>
                    <a:lnTo>
                      <a:pt x="96" y="957"/>
                    </a:lnTo>
                    <a:lnTo>
                      <a:pt x="96" y="957"/>
                    </a:lnTo>
                    <a:lnTo>
                      <a:pt x="106" y="955"/>
                    </a:lnTo>
                    <a:lnTo>
                      <a:pt x="114" y="951"/>
                    </a:lnTo>
                    <a:lnTo>
                      <a:pt x="121" y="947"/>
                    </a:lnTo>
                    <a:lnTo>
                      <a:pt x="127" y="942"/>
                    </a:lnTo>
                    <a:lnTo>
                      <a:pt x="132" y="935"/>
                    </a:lnTo>
                    <a:lnTo>
                      <a:pt x="137" y="930"/>
                    </a:lnTo>
                    <a:lnTo>
                      <a:pt x="145" y="918"/>
                    </a:lnTo>
                    <a:lnTo>
                      <a:pt x="145" y="918"/>
                    </a:lnTo>
                    <a:lnTo>
                      <a:pt x="156" y="920"/>
                    </a:lnTo>
                    <a:lnTo>
                      <a:pt x="158" y="920"/>
                    </a:lnTo>
                    <a:lnTo>
                      <a:pt x="162" y="919"/>
                    </a:lnTo>
                    <a:lnTo>
                      <a:pt x="164" y="918"/>
                    </a:lnTo>
                    <a:lnTo>
                      <a:pt x="165" y="915"/>
                    </a:lnTo>
                    <a:lnTo>
                      <a:pt x="165" y="915"/>
                    </a:lnTo>
                    <a:lnTo>
                      <a:pt x="156" y="915"/>
                    </a:lnTo>
                    <a:lnTo>
                      <a:pt x="148" y="915"/>
                    </a:lnTo>
                    <a:lnTo>
                      <a:pt x="140" y="915"/>
                    </a:lnTo>
                    <a:lnTo>
                      <a:pt x="136" y="914"/>
                    </a:lnTo>
                    <a:lnTo>
                      <a:pt x="132" y="913"/>
                    </a:lnTo>
                    <a:lnTo>
                      <a:pt x="132" y="913"/>
                    </a:lnTo>
                    <a:close/>
                    <a:moveTo>
                      <a:pt x="118" y="869"/>
                    </a:moveTo>
                    <a:lnTo>
                      <a:pt x="118" y="869"/>
                    </a:lnTo>
                    <a:lnTo>
                      <a:pt x="104" y="879"/>
                    </a:lnTo>
                    <a:lnTo>
                      <a:pt x="97" y="885"/>
                    </a:lnTo>
                    <a:lnTo>
                      <a:pt x="91" y="893"/>
                    </a:lnTo>
                    <a:lnTo>
                      <a:pt x="86" y="900"/>
                    </a:lnTo>
                    <a:lnTo>
                      <a:pt x="82" y="907"/>
                    </a:lnTo>
                    <a:lnTo>
                      <a:pt x="79" y="915"/>
                    </a:lnTo>
                    <a:lnTo>
                      <a:pt x="79" y="924"/>
                    </a:lnTo>
                    <a:lnTo>
                      <a:pt x="79" y="924"/>
                    </a:lnTo>
                    <a:lnTo>
                      <a:pt x="96" y="909"/>
                    </a:lnTo>
                    <a:lnTo>
                      <a:pt x="105" y="901"/>
                    </a:lnTo>
                    <a:lnTo>
                      <a:pt x="113" y="895"/>
                    </a:lnTo>
                    <a:lnTo>
                      <a:pt x="123" y="889"/>
                    </a:lnTo>
                    <a:lnTo>
                      <a:pt x="133" y="884"/>
                    </a:lnTo>
                    <a:lnTo>
                      <a:pt x="144" y="881"/>
                    </a:lnTo>
                    <a:lnTo>
                      <a:pt x="156" y="880"/>
                    </a:lnTo>
                    <a:lnTo>
                      <a:pt x="156" y="880"/>
                    </a:lnTo>
                    <a:lnTo>
                      <a:pt x="157" y="878"/>
                    </a:lnTo>
                    <a:lnTo>
                      <a:pt x="158" y="875"/>
                    </a:lnTo>
                    <a:lnTo>
                      <a:pt x="159" y="874"/>
                    </a:lnTo>
                    <a:lnTo>
                      <a:pt x="159" y="871"/>
                    </a:lnTo>
                    <a:lnTo>
                      <a:pt x="159" y="871"/>
                    </a:lnTo>
                    <a:lnTo>
                      <a:pt x="153" y="871"/>
                    </a:lnTo>
                    <a:lnTo>
                      <a:pt x="148" y="871"/>
                    </a:lnTo>
                    <a:lnTo>
                      <a:pt x="138" y="872"/>
                    </a:lnTo>
                    <a:lnTo>
                      <a:pt x="134" y="872"/>
                    </a:lnTo>
                    <a:lnTo>
                      <a:pt x="128" y="872"/>
                    </a:lnTo>
                    <a:lnTo>
                      <a:pt x="123" y="871"/>
                    </a:lnTo>
                    <a:lnTo>
                      <a:pt x="118" y="869"/>
                    </a:lnTo>
                    <a:lnTo>
                      <a:pt x="118" y="869"/>
                    </a:lnTo>
                    <a:close/>
                    <a:moveTo>
                      <a:pt x="68" y="860"/>
                    </a:moveTo>
                    <a:lnTo>
                      <a:pt x="68" y="860"/>
                    </a:lnTo>
                    <a:lnTo>
                      <a:pt x="77" y="856"/>
                    </a:lnTo>
                    <a:lnTo>
                      <a:pt x="84" y="851"/>
                    </a:lnTo>
                    <a:lnTo>
                      <a:pt x="99" y="841"/>
                    </a:lnTo>
                    <a:lnTo>
                      <a:pt x="107" y="837"/>
                    </a:lnTo>
                    <a:lnTo>
                      <a:pt x="116" y="835"/>
                    </a:lnTo>
                    <a:lnTo>
                      <a:pt x="124" y="834"/>
                    </a:lnTo>
                    <a:lnTo>
                      <a:pt x="135" y="836"/>
                    </a:lnTo>
                    <a:lnTo>
                      <a:pt x="135" y="836"/>
                    </a:lnTo>
                    <a:lnTo>
                      <a:pt x="135" y="827"/>
                    </a:lnTo>
                    <a:lnTo>
                      <a:pt x="135" y="827"/>
                    </a:lnTo>
                    <a:lnTo>
                      <a:pt x="129" y="824"/>
                    </a:lnTo>
                    <a:lnTo>
                      <a:pt x="124" y="821"/>
                    </a:lnTo>
                    <a:lnTo>
                      <a:pt x="119" y="820"/>
                    </a:lnTo>
                    <a:lnTo>
                      <a:pt x="113" y="819"/>
                    </a:lnTo>
                    <a:lnTo>
                      <a:pt x="107" y="819"/>
                    </a:lnTo>
                    <a:lnTo>
                      <a:pt x="102" y="820"/>
                    </a:lnTo>
                    <a:lnTo>
                      <a:pt x="96" y="821"/>
                    </a:lnTo>
                    <a:lnTo>
                      <a:pt x="91" y="823"/>
                    </a:lnTo>
                    <a:lnTo>
                      <a:pt x="86" y="825"/>
                    </a:lnTo>
                    <a:lnTo>
                      <a:pt x="80" y="829"/>
                    </a:lnTo>
                    <a:lnTo>
                      <a:pt x="77" y="833"/>
                    </a:lnTo>
                    <a:lnTo>
                      <a:pt x="73" y="838"/>
                    </a:lnTo>
                    <a:lnTo>
                      <a:pt x="71" y="842"/>
                    </a:lnTo>
                    <a:lnTo>
                      <a:pt x="68" y="848"/>
                    </a:lnTo>
                    <a:lnTo>
                      <a:pt x="68" y="854"/>
                    </a:lnTo>
                    <a:lnTo>
                      <a:pt x="68" y="860"/>
                    </a:lnTo>
                    <a:lnTo>
                      <a:pt x="68" y="860"/>
                    </a:lnTo>
                    <a:close/>
                    <a:moveTo>
                      <a:pt x="132" y="769"/>
                    </a:moveTo>
                    <a:lnTo>
                      <a:pt x="132" y="769"/>
                    </a:lnTo>
                    <a:lnTo>
                      <a:pt x="127" y="763"/>
                    </a:lnTo>
                    <a:lnTo>
                      <a:pt x="122" y="758"/>
                    </a:lnTo>
                    <a:lnTo>
                      <a:pt x="116" y="753"/>
                    </a:lnTo>
                    <a:lnTo>
                      <a:pt x="109" y="750"/>
                    </a:lnTo>
                    <a:lnTo>
                      <a:pt x="102" y="749"/>
                    </a:lnTo>
                    <a:lnTo>
                      <a:pt x="95" y="749"/>
                    </a:lnTo>
                    <a:lnTo>
                      <a:pt x="88" y="749"/>
                    </a:lnTo>
                    <a:lnTo>
                      <a:pt x="80" y="751"/>
                    </a:lnTo>
                    <a:lnTo>
                      <a:pt x="74" y="753"/>
                    </a:lnTo>
                    <a:lnTo>
                      <a:pt x="66" y="757"/>
                    </a:lnTo>
                    <a:lnTo>
                      <a:pt x="61" y="760"/>
                    </a:lnTo>
                    <a:lnTo>
                      <a:pt x="54" y="764"/>
                    </a:lnTo>
                    <a:lnTo>
                      <a:pt x="50" y="768"/>
                    </a:lnTo>
                    <a:lnTo>
                      <a:pt x="46" y="773"/>
                    </a:lnTo>
                    <a:lnTo>
                      <a:pt x="43" y="778"/>
                    </a:lnTo>
                    <a:lnTo>
                      <a:pt x="41" y="783"/>
                    </a:lnTo>
                    <a:lnTo>
                      <a:pt x="41" y="783"/>
                    </a:lnTo>
                    <a:lnTo>
                      <a:pt x="45" y="792"/>
                    </a:lnTo>
                    <a:lnTo>
                      <a:pt x="49" y="800"/>
                    </a:lnTo>
                    <a:lnTo>
                      <a:pt x="51" y="805"/>
                    </a:lnTo>
                    <a:lnTo>
                      <a:pt x="56" y="808"/>
                    </a:lnTo>
                    <a:lnTo>
                      <a:pt x="60" y="810"/>
                    </a:lnTo>
                    <a:lnTo>
                      <a:pt x="65" y="811"/>
                    </a:lnTo>
                    <a:lnTo>
                      <a:pt x="65" y="811"/>
                    </a:lnTo>
                    <a:lnTo>
                      <a:pt x="66" y="806"/>
                    </a:lnTo>
                    <a:lnTo>
                      <a:pt x="67" y="800"/>
                    </a:lnTo>
                    <a:lnTo>
                      <a:pt x="69" y="796"/>
                    </a:lnTo>
                    <a:lnTo>
                      <a:pt x="72" y="793"/>
                    </a:lnTo>
                    <a:lnTo>
                      <a:pt x="75" y="790"/>
                    </a:lnTo>
                    <a:lnTo>
                      <a:pt x="78" y="787"/>
                    </a:lnTo>
                    <a:lnTo>
                      <a:pt x="86" y="782"/>
                    </a:lnTo>
                    <a:lnTo>
                      <a:pt x="95" y="780"/>
                    </a:lnTo>
                    <a:lnTo>
                      <a:pt x="106" y="778"/>
                    </a:lnTo>
                    <a:lnTo>
                      <a:pt x="117" y="778"/>
                    </a:lnTo>
                    <a:lnTo>
                      <a:pt x="129" y="778"/>
                    </a:lnTo>
                    <a:lnTo>
                      <a:pt x="129" y="778"/>
                    </a:lnTo>
                    <a:lnTo>
                      <a:pt x="129" y="776"/>
                    </a:lnTo>
                    <a:lnTo>
                      <a:pt x="130" y="774"/>
                    </a:lnTo>
                    <a:lnTo>
                      <a:pt x="132" y="772"/>
                    </a:lnTo>
                    <a:lnTo>
                      <a:pt x="132" y="769"/>
                    </a:lnTo>
                    <a:lnTo>
                      <a:pt x="132" y="769"/>
                    </a:lnTo>
                    <a:close/>
                    <a:moveTo>
                      <a:pt x="24" y="687"/>
                    </a:moveTo>
                    <a:lnTo>
                      <a:pt x="24" y="687"/>
                    </a:lnTo>
                    <a:lnTo>
                      <a:pt x="22" y="693"/>
                    </a:lnTo>
                    <a:lnTo>
                      <a:pt x="21" y="699"/>
                    </a:lnTo>
                    <a:lnTo>
                      <a:pt x="21" y="705"/>
                    </a:lnTo>
                    <a:lnTo>
                      <a:pt x="23" y="710"/>
                    </a:lnTo>
                    <a:lnTo>
                      <a:pt x="26" y="716"/>
                    </a:lnTo>
                    <a:lnTo>
                      <a:pt x="29" y="720"/>
                    </a:lnTo>
                    <a:lnTo>
                      <a:pt x="33" y="723"/>
                    </a:lnTo>
                    <a:lnTo>
                      <a:pt x="38" y="725"/>
                    </a:lnTo>
                    <a:lnTo>
                      <a:pt x="38" y="725"/>
                    </a:lnTo>
                    <a:lnTo>
                      <a:pt x="38" y="720"/>
                    </a:lnTo>
                    <a:lnTo>
                      <a:pt x="39" y="715"/>
                    </a:lnTo>
                    <a:lnTo>
                      <a:pt x="41" y="712"/>
                    </a:lnTo>
                    <a:lnTo>
                      <a:pt x="43" y="707"/>
                    </a:lnTo>
                    <a:lnTo>
                      <a:pt x="46" y="705"/>
                    </a:lnTo>
                    <a:lnTo>
                      <a:pt x="49" y="702"/>
                    </a:lnTo>
                    <a:lnTo>
                      <a:pt x="58" y="699"/>
                    </a:lnTo>
                    <a:lnTo>
                      <a:pt x="66" y="695"/>
                    </a:lnTo>
                    <a:lnTo>
                      <a:pt x="74" y="693"/>
                    </a:lnTo>
                    <a:lnTo>
                      <a:pt x="81" y="692"/>
                    </a:lnTo>
                    <a:lnTo>
                      <a:pt x="88" y="689"/>
                    </a:lnTo>
                    <a:lnTo>
                      <a:pt x="88" y="689"/>
                    </a:lnTo>
                    <a:lnTo>
                      <a:pt x="84" y="686"/>
                    </a:lnTo>
                    <a:lnTo>
                      <a:pt x="82" y="683"/>
                    </a:lnTo>
                    <a:lnTo>
                      <a:pt x="78" y="681"/>
                    </a:lnTo>
                    <a:lnTo>
                      <a:pt x="75" y="679"/>
                    </a:lnTo>
                    <a:lnTo>
                      <a:pt x="67" y="679"/>
                    </a:lnTo>
                    <a:lnTo>
                      <a:pt x="59" y="681"/>
                    </a:lnTo>
                    <a:lnTo>
                      <a:pt x="41" y="685"/>
                    </a:lnTo>
                    <a:lnTo>
                      <a:pt x="32" y="686"/>
                    </a:lnTo>
                    <a:lnTo>
                      <a:pt x="24" y="687"/>
                    </a:lnTo>
                    <a:lnTo>
                      <a:pt x="24" y="687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Freeform 146"/>
              <p:cNvSpPr>
                <a:spLocks noEditPoints="1"/>
              </p:cNvSpPr>
              <p:nvPr/>
            </p:nvSpPr>
            <p:spPr bwMode="auto">
              <a:xfrm>
                <a:off x="6708776" y="209550"/>
                <a:ext cx="330200" cy="268288"/>
              </a:xfrm>
              <a:custGeom>
                <a:avLst/>
                <a:gdLst/>
                <a:ahLst/>
                <a:cxnLst>
                  <a:cxn ang="0">
                    <a:pos x="165" y="8"/>
                  </a:cxn>
                  <a:cxn ang="0">
                    <a:pos x="200" y="22"/>
                  </a:cxn>
                  <a:cxn ang="0">
                    <a:pos x="259" y="48"/>
                  </a:cxn>
                  <a:cxn ang="0">
                    <a:pos x="299" y="67"/>
                  </a:cxn>
                  <a:cxn ang="0">
                    <a:pos x="348" y="91"/>
                  </a:cxn>
                  <a:cxn ang="0">
                    <a:pos x="376" y="93"/>
                  </a:cxn>
                  <a:cxn ang="0">
                    <a:pos x="401" y="111"/>
                  </a:cxn>
                  <a:cxn ang="0">
                    <a:pos x="467" y="135"/>
                  </a:cxn>
                  <a:cxn ang="0">
                    <a:pos x="508" y="151"/>
                  </a:cxn>
                  <a:cxn ang="0">
                    <a:pos x="522" y="165"/>
                  </a:cxn>
                  <a:cxn ang="0">
                    <a:pos x="594" y="183"/>
                  </a:cxn>
                  <a:cxn ang="0">
                    <a:pos x="615" y="204"/>
                  </a:cxn>
                  <a:cxn ang="0">
                    <a:pos x="624" y="221"/>
                  </a:cxn>
                  <a:cxn ang="0">
                    <a:pos x="603" y="287"/>
                  </a:cxn>
                  <a:cxn ang="0">
                    <a:pos x="529" y="417"/>
                  </a:cxn>
                  <a:cxn ang="0">
                    <a:pos x="508" y="480"/>
                  </a:cxn>
                  <a:cxn ang="0">
                    <a:pos x="492" y="505"/>
                  </a:cxn>
                  <a:cxn ang="0">
                    <a:pos x="360" y="488"/>
                  </a:cxn>
                  <a:cxn ang="0">
                    <a:pos x="278" y="453"/>
                  </a:cxn>
                  <a:cxn ang="0">
                    <a:pos x="189" y="408"/>
                  </a:cxn>
                  <a:cxn ang="0">
                    <a:pos x="63" y="359"/>
                  </a:cxn>
                  <a:cxn ang="0">
                    <a:pos x="25" y="325"/>
                  </a:cxn>
                  <a:cxn ang="0">
                    <a:pos x="0" y="273"/>
                  </a:cxn>
                  <a:cxn ang="0">
                    <a:pos x="47" y="173"/>
                  </a:cxn>
                  <a:cxn ang="0">
                    <a:pos x="109" y="52"/>
                  </a:cxn>
                  <a:cxn ang="0">
                    <a:pos x="135" y="8"/>
                  </a:cxn>
                  <a:cxn ang="0">
                    <a:pos x="381" y="464"/>
                  </a:cxn>
                  <a:cxn ang="0">
                    <a:pos x="447" y="479"/>
                  </a:cxn>
                  <a:cxn ang="0">
                    <a:pos x="495" y="460"/>
                  </a:cxn>
                  <a:cxn ang="0">
                    <a:pos x="528" y="384"/>
                  </a:cxn>
                  <a:cxn ang="0">
                    <a:pos x="590" y="264"/>
                  </a:cxn>
                  <a:cxn ang="0">
                    <a:pos x="600" y="212"/>
                  </a:cxn>
                  <a:cxn ang="0">
                    <a:pos x="559" y="191"/>
                  </a:cxn>
                  <a:cxn ang="0">
                    <a:pos x="503" y="173"/>
                  </a:cxn>
                  <a:cxn ang="0">
                    <a:pos x="469" y="155"/>
                  </a:cxn>
                  <a:cxn ang="0">
                    <a:pos x="424" y="137"/>
                  </a:cxn>
                  <a:cxn ang="0">
                    <a:pos x="293" y="84"/>
                  </a:cxn>
                  <a:cxn ang="0">
                    <a:pos x="222" y="52"/>
                  </a:cxn>
                  <a:cxn ang="0">
                    <a:pos x="164" y="46"/>
                  </a:cxn>
                  <a:cxn ang="0">
                    <a:pos x="149" y="54"/>
                  </a:cxn>
                  <a:cxn ang="0">
                    <a:pos x="131" y="62"/>
                  </a:cxn>
                  <a:cxn ang="0">
                    <a:pos x="111" y="90"/>
                  </a:cxn>
                  <a:cxn ang="0">
                    <a:pos x="91" y="113"/>
                  </a:cxn>
                  <a:cxn ang="0">
                    <a:pos x="64" y="182"/>
                  </a:cxn>
                  <a:cxn ang="0">
                    <a:pos x="29" y="251"/>
                  </a:cxn>
                  <a:cxn ang="0">
                    <a:pos x="33" y="305"/>
                  </a:cxn>
                  <a:cxn ang="0">
                    <a:pos x="107" y="353"/>
                  </a:cxn>
                  <a:cxn ang="0">
                    <a:pos x="244" y="404"/>
                  </a:cxn>
                  <a:cxn ang="0">
                    <a:pos x="289" y="423"/>
                  </a:cxn>
                  <a:cxn ang="0">
                    <a:pos x="302" y="430"/>
                  </a:cxn>
                  <a:cxn ang="0">
                    <a:pos x="339" y="441"/>
                  </a:cxn>
                  <a:cxn ang="0">
                    <a:pos x="334" y="444"/>
                  </a:cxn>
                  <a:cxn ang="0">
                    <a:pos x="371" y="457"/>
                  </a:cxn>
                </a:cxnLst>
                <a:rect l="0" t="0" r="r" b="b"/>
                <a:pathLst>
                  <a:path w="624" h="505">
                    <a:moveTo>
                      <a:pt x="152" y="0"/>
                    </a:moveTo>
                    <a:lnTo>
                      <a:pt x="152" y="0"/>
                    </a:lnTo>
                    <a:lnTo>
                      <a:pt x="156" y="1"/>
                    </a:lnTo>
                    <a:lnTo>
                      <a:pt x="160" y="3"/>
                    </a:lnTo>
                    <a:lnTo>
                      <a:pt x="165" y="8"/>
                    </a:lnTo>
                    <a:lnTo>
                      <a:pt x="169" y="14"/>
                    </a:lnTo>
                    <a:lnTo>
                      <a:pt x="175" y="20"/>
                    </a:lnTo>
                    <a:lnTo>
                      <a:pt x="175" y="20"/>
                    </a:lnTo>
                    <a:lnTo>
                      <a:pt x="187" y="20"/>
                    </a:lnTo>
                    <a:lnTo>
                      <a:pt x="200" y="22"/>
                    </a:lnTo>
                    <a:lnTo>
                      <a:pt x="213" y="25"/>
                    </a:lnTo>
                    <a:lnTo>
                      <a:pt x="226" y="29"/>
                    </a:lnTo>
                    <a:lnTo>
                      <a:pt x="238" y="35"/>
                    </a:lnTo>
                    <a:lnTo>
                      <a:pt x="248" y="41"/>
                    </a:lnTo>
                    <a:lnTo>
                      <a:pt x="259" y="48"/>
                    </a:lnTo>
                    <a:lnTo>
                      <a:pt x="268" y="58"/>
                    </a:lnTo>
                    <a:lnTo>
                      <a:pt x="268" y="58"/>
                    </a:lnTo>
                    <a:lnTo>
                      <a:pt x="278" y="59"/>
                    </a:lnTo>
                    <a:lnTo>
                      <a:pt x="289" y="62"/>
                    </a:lnTo>
                    <a:lnTo>
                      <a:pt x="299" y="67"/>
                    </a:lnTo>
                    <a:lnTo>
                      <a:pt x="308" y="71"/>
                    </a:lnTo>
                    <a:lnTo>
                      <a:pt x="328" y="82"/>
                    </a:lnTo>
                    <a:lnTo>
                      <a:pt x="337" y="87"/>
                    </a:lnTo>
                    <a:lnTo>
                      <a:pt x="348" y="91"/>
                    </a:lnTo>
                    <a:lnTo>
                      <a:pt x="348" y="91"/>
                    </a:lnTo>
                    <a:lnTo>
                      <a:pt x="356" y="92"/>
                    </a:lnTo>
                    <a:lnTo>
                      <a:pt x="362" y="92"/>
                    </a:lnTo>
                    <a:lnTo>
                      <a:pt x="369" y="92"/>
                    </a:lnTo>
                    <a:lnTo>
                      <a:pt x="376" y="93"/>
                    </a:lnTo>
                    <a:lnTo>
                      <a:pt x="376" y="93"/>
                    </a:lnTo>
                    <a:lnTo>
                      <a:pt x="382" y="97"/>
                    </a:lnTo>
                    <a:lnTo>
                      <a:pt x="388" y="101"/>
                    </a:lnTo>
                    <a:lnTo>
                      <a:pt x="394" y="106"/>
                    </a:lnTo>
                    <a:lnTo>
                      <a:pt x="401" y="111"/>
                    </a:lnTo>
                    <a:lnTo>
                      <a:pt x="401" y="111"/>
                    </a:lnTo>
                    <a:lnTo>
                      <a:pt x="418" y="117"/>
                    </a:lnTo>
                    <a:lnTo>
                      <a:pt x="434" y="122"/>
                    </a:lnTo>
                    <a:lnTo>
                      <a:pt x="451" y="128"/>
                    </a:lnTo>
                    <a:lnTo>
                      <a:pt x="467" y="135"/>
                    </a:lnTo>
                    <a:lnTo>
                      <a:pt x="467" y="135"/>
                    </a:lnTo>
                    <a:lnTo>
                      <a:pt x="477" y="139"/>
                    </a:lnTo>
                    <a:lnTo>
                      <a:pt x="486" y="143"/>
                    </a:lnTo>
                    <a:lnTo>
                      <a:pt x="497" y="146"/>
                    </a:lnTo>
                    <a:lnTo>
                      <a:pt x="508" y="151"/>
                    </a:lnTo>
                    <a:lnTo>
                      <a:pt x="508" y="151"/>
                    </a:lnTo>
                    <a:lnTo>
                      <a:pt x="511" y="154"/>
                    </a:lnTo>
                    <a:lnTo>
                      <a:pt x="514" y="159"/>
                    </a:lnTo>
                    <a:lnTo>
                      <a:pt x="518" y="163"/>
                    </a:lnTo>
                    <a:lnTo>
                      <a:pt x="522" y="165"/>
                    </a:lnTo>
                    <a:lnTo>
                      <a:pt x="522" y="165"/>
                    </a:lnTo>
                    <a:lnTo>
                      <a:pt x="532" y="168"/>
                    </a:lnTo>
                    <a:lnTo>
                      <a:pt x="543" y="172"/>
                    </a:lnTo>
                    <a:lnTo>
                      <a:pt x="563" y="175"/>
                    </a:lnTo>
                    <a:lnTo>
                      <a:pt x="585" y="180"/>
                    </a:lnTo>
                    <a:lnTo>
                      <a:pt x="594" y="183"/>
                    </a:lnTo>
                    <a:lnTo>
                      <a:pt x="605" y="188"/>
                    </a:lnTo>
                    <a:lnTo>
                      <a:pt x="605" y="188"/>
                    </a:lnTo>
                    <a:lnTo>
                      <a:pt x="606" y="192"/>
                    </a:lnTo>
                    <a:lnTo>
                      <a:pt x="608" y="196"/>
                    </a:lnTo>
                    <a:lnTo>
                      <a:pt x="615" y="204"/>
                    </a:lnTo>
                    <a:lnTo>
                      <a:pt x="618" y="207"/>
                    </a:lnTo>
                    <a:lnTo>
                      <a:pt x="621" y="211"/>
                    </a:lnTo>
                    <a:lnTo>
                      <a:pt x="623" y="215"/>
                    </a:lnTo>
                    <a:lnTo>
                      <a:pt x="624" y="221"/>
                    </a:lnTo>
                    <a:lnTo>
                      <a:pt x="624" y="221"/>
                    </a:lnTo>
                    <a:lnTo>
                      <a:pt x="622" y="234"/>
                    </a:lnTo>
                    <a:lnTo>
                      <a:pt x="619" y="247"/>
                    </a:lnTo>
                    <a:lnTo>
                      <a:pt x="615" y="259"/>
                    </a:lnTo>
                    <a:lnTo>
                      <a:pt x="609" y="273"/>
                    </a:lnTo>
                    <a:lnTo>
                      <a:pt x="603" y="287"/>
                    </a:lnTo>
                    <a:lnTo>
                      <a:pt x="595" y="301"/>
                    </a:lnTo>
                    <a:lnTo>
                      <a:pt x="579" y="329"/>
                    </a:lnTo>
                    <a:lnTo>
                      <a:pt x="561" y="358"/>
                    </a:lnTo>
                    <a:lnTo>
                      <a:pt x="544" y="388"/>
                    </a:lnTo>
                    <a:lnTo>
                      <a:pt x="529" y="417"/>
                    </a:lnTo>
                    <a:lnTo>
                      <a:pt x="522" y="432"/>
                    </a:lnTo>
                    <a:lnTo>
                      <a:pt x="516" y="447"/>
                    </a:lnTo>
                    <a:lnTo>
                      <a:pt x="516" y="447"/>
                    </a:lnTo>
                    <a:lnTo>
                      <a:pt x="512" y="464"/>
                    </a:lnTo>
                    <a:lnTo>
                      <a:pt x="508" y="480"/>
                    </a:lnTo>
                    <a:lnTo>
                      <a:pt x="505" y="486"/>
                    </a:lnTo>
                    <a:lnTo>
                      <a:pt x="502" y="493"/>
                    </a:lnTo>
                    <a:lnTo>
                      <a:pt x="498" y="499"/>
                    </a:lnTo>
                    <a:lnTo>
                      <a:pt x="492" y="505"/>
                    </a:lnTo>
                    <a:lnTo>
                      <a:pt x="492" y="505"/>
                    </a:lnTo>
                    <a:lnTo>
                      <a:pt x="465" y="505"/>
                    </a:lnTo>
                    <a:lnTo>
                      <a:pt x="438" y="503"/>
                    </a:lnTo>
                    <a:lnTo>
                      <a:pt x="411" y="500"/>
                    </a:lnTo>
                    <a:lnTo>
                      <a:pt x="386" y="495"/>
                    </a:lnTo>
                    <a:lnTo>
                      <a:pt x="360" y="488"/>
                    </a:lnTo>
                    <a:lnTo>
                      <a:pt x="335" y="480"/>
                    </a:lnTo>
                    <a:lnTo>
                      <a:pt x="311" y="470"/>
                    </a:lnTo>
                    <a:lnTo>
                      <a:pt x="287" y="461"/>
                    </a:lnTo>
                    <a:lnTo>
                      <a:pt x="287" y="461"/>
                    </a:lnTo>
                    <a:lnTo>
                      <a:pt x="278" y="453"/>
                    </a:lnTo>
                    <a:lnTo>
                      <a:pt x="270" y="447"/>
                    </a:lnTo>
                    <a:lnTo>
                      <a:pt x="251" y="435"/>
                    </a:lnTo>
                    <a:lnTo>
                      <a:pt x="231" y="425"/>
                    </a:lnTo>
                    <a:lnTo>
                      <a:pt x="210" y="417"/>
                    </a:lnTo>
                    <a:lnTo>
                      <a:pt x="189" y="408"/>
                    </a:lnTo>
                    <a:lnTo>
                      <a:pt x="166" y="401"/>
                    </a:lnTo>
                    <a:lnTo>
                      <a:pt x="123" y="387"/>
                    </a:lnTo>
                    <a:lnTo>
                      <a:pt x="102" y="378"/>
                    </a:lnTo>
                    <a:lnTo>
                      <a:pt x="81" y="370"/>
                    </a:lnTo>
                    <a:lnTo>
                      <a:pt x="63" y="359"/>
                    </a:lnTo>
                    <a:lnTo>
                      <a:pt x="55" y="353"/>
                    </a:lnTo>
                    <a:lnTo>
                      <a:pt x="46" y="347"/>
                    </a:lnTo>
                    <a:lnTo>
                      <a:pt x="39" y="340"/>
                    </a:lnTo>
                    <a:lnTo>
                      <a:pt x="31" y="332"/>
                    </a:lnTo>
                    <a:lnTo>
                      <a:pt x="25" y="325"/>
                    </a:lnTo>
                    <a:lnTo>
                      <a:pt x="18" y="315"/>
                    </a:lnTo>
                    <a:lnTo>
                      <a:pt x="13" y="306"/>
                    </a:lnTo>
                    <a:lnTo>
                      <a:pt x="8" y="296"/>
                    </a:lnTo>
                    <a:lnTo>
                      <a:pt x="3" y="285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10" y="249"/>
                    </a:lnTo>
                    <a:lnTo>
                      <a:pt x="21" y="224"/>
                    </a:lnTo>
                    <a:lnTo>
                      <a:pt x="33" y="198"/>
                    </a:lnTo>
                    <a:lnTo>
                      <a:pt x="47" y="173"/>
                    </a:lnTo>
                    <a:lnTo>
                      <a:pt x="74" y="122"/>
                    </a:lnTo>
                    <a:lnTo>
                      <a:pt x="100" y="74"/>
                    </a:lnTo>
                    <a:lnTo>
                      <a:pt x="100" y="74"/>
                    </a:lnTo>
                    <a:lnTo>
                      <a:pt x="105" y="63"/>
                    </a:lnTo>
                    <a:lnTo>
                      <a:pt x="109" y="52"/>
                    </a:lnTo>
                    <a:lnTo>
                      <a:pt x="114" y="40"/>
                    </a:lnTo>
                    <a:lnTo>
                      <a:pt x="118" y="29"/>
                    </a:lnTo>
                    <a:lnTo>
                      <a:pt x="124" y="20"/>
                    </a:lnTo>
                    <a:lnTo>
                      <a:pt x="131" y="11"/>
                    </a:lnTo>
                    <a:lnTo>
                      <a:pt x="135" y="8"/>
                    </a:lnTo>
                    <a:lnTo>
                      <a:pt x="140" y="5"/>
                    </a:lnTo>
                    <a:lnTo>
                      <a:pt x="146" y="1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  <a:moveTo>
                      <a:pt x="381" y="464"/>
                    </a:moveTo>
                    <a:lnTo>
                      <a:pt x="381" y="464"/>
                    </a:lnTo>
                    <a:lnTo>
                      <a:pt x="389" y="466"/>
                    </a:lnTo>
                    <a:lnTo>
                      <a:pt x="398" y="469"/>
                    </a:lnTo>
                    <a:lnTo>
                      <a:pt x="421" y="475"/>
                    </a:lnTo>
                    <a:lnTo>
                      <a:pt x="447" y="479"/>
                    </a:lnTo>
                    <a:lnTo>
                      <a:pt x="475" y="483"/>
                    </a:lnTo>
                    <a:lnTo>
                      <a:pt x="475" y="483"/>
                    </a:lnTo>
                    <a:lnTo>
                      <a:pt x="483" y="476"/>
                    </a:lnTo>
                    <a:lnTo>
                      <a:pt x="489" y="468"/>
                    </a:lnTo>
                    <a:lnTo>
                      <a:pt x="495" y="460"/>
                    </a:lnTo>
                    <a:lnTo>
                      <a:pt x="500" y="451"/>
                    </a:lnTo>
                    <a:lnTo>
                      <a:pt x="508" y="431"/>
                    </a:lnTo>
                    <a:lnTo>
                      <a:pt x="516" y="408"/>
                    </a:lnTo>
                    <a:lnTo>
                      <a:pt x="516" y="408"/>
                    </a:lnTo>
                    <a:lnTo>
                      <a:pt x="528" y="384"/>
                    </a:lnTo>
                    <a:lnTo>
                      <a:pt x="541" y="359"/>
                    </a:lnTo>
                    <a:lnTo>
                      <a:pt x="568" y="312"/>
                    </a:lnTo>
                    <a:lnTo>
                      <a:pt x="579" y="287"/>
                    </a:lnTo>
                    <a:lnTo>
                      <a:pt x="585" y="275"/>
                    </a:lnTo>
                    <a:lnTo>
                      <a:pt x="590" y="264"/>
                    </a:lnTo>
                    <a:lnTo>
                      <a:pt x="593" y="251"/>
                    </a:lnTo>
                    <a:lnTo>
                      <a:pt x="596" y="238"/>
                    </a:lnTo>
                    <a:lnTo>
                      <a:pt x="599" y="225"/>
                    </a:lnTo>
                    <a:lnTo>
                      <a:pt x="600" y="212"/>
                    </a:lnTo>
                    <a:lnTo>
                      <a:pt x="600" y="212"/>
                    </a:lnTo>
                    <a:lnTo>
                      <a:pt x="593" y="207"/>
                    </a:lnTo>
                    <a:lnTo>
                      <a:pt x="586" y="202"/>
                    </a:lnTo>
                    <a:lnTo>
                      <a:pt x="579" y="198"/>
                    </a:lnTo>
                    <a:lnTo>
                      <a:pt x="573" y="195"/>
                    </a:lnTo>
                    <a:lnTo>
                      <a:pt x="559" y="191"/>
                    </a:lnTo>
                    <a:lnTo>
                      <a:pt x="544" y="188"/>
                    </a:lnTo>
                    <a:lnTo>
                      <a:pt x="530" y="184"/>
                    </a:lnTo>
                    <a:lnTo>
                      <a:pt x="516" y="180"/>
                    </a:lnTo>
                    <a:lnTo>
                      <a:pt x="510" y="177"/>
                    </a:lnTo>
                    <a:lnTo>
                      <a:pt x="503" y="173"/>
                    </a:lnTo>
                    <a:lnTo>
                      <a:pt x="497" y="168"/>
                    </a:lnTo>
                    <a:lnTo>
                      <a:pt x="492" y="163"/>
                    </a:lnTo>
                    <a:lnTo>
                      <a:pt x="492" y="163"/>
                    </a:lnTo>
                    <a:lnTo>
                      <a:pt x="480" y="160"/>
                    </a:lnTo>
                    <a:lnTo>
                      <a:pt x="469" y="155"/>
                    </a:lnTo>
                    <a:lnTo>
                      <a:pt x="460" y="150"/>
                    </a:lnTo>
                    <a:lnTo>
                      <a:pt x="453" y="144"/>
                    </a:lnTo>
                    <a:lnTo>
                      <a:pt x="453" y="144"/>
                    </a:lnTo>
                    <a:lnTo>
                      <a:pt x="438" y="141"/>
                    </a:lnTo>
                    <a:lnTo>
                      <a:pt x="424" y="137"/>
                    </a:lnTo>
                    <a:lnTo>
                      <a:pt x="396" y="129"/>
                    </a:lnTo>
                    <a:lnTo>
                      <a:pt x="368" y="119"/>
                    </a:lnTo>
                    <a:lnTo>
                      <a:pt x="343" y="107"/>
                    </a:lnTo>
                    <a:lnTo>
                      <a:pt x="318" y="96"/>
                    </a:lnTo>
                    <a:lnTo>
                      <a:pt x="293" y="84"/>
                    </a:lnTo>
                    <a:lnTo>
                      <a:pt x="269" y="71"/>
                    </a:lnTo>
                    <a:lnTo>
                      <a:pt x="246" y="60"/>
                    </a:lnTo>
                    <a:lnTo>
                      <a:pt x="246" y="60"/>
                    </a:lnTo>
                    <a:lnTo>
                      <a:pt x="235" y="56"/>
                    </a:lnTo>
                    <a:lnTo>
                      <a:pt x="222" y="52"/>
                    </a:lnTo>
                    <a:lnTo>
                      <a:pt x="208" y="47"/>
                    </a:lnTo>
                    <a:lnTo>
                      <a:pt x="194" y="45"/>
                    </a:lnTo>
                    <a:lnTo>
                      <a:pt x="181" y="44"/>
                    </a:lnTo>
                    <a:lnTo>
                      <a:pt x="169" y="45"/>
                    </a:lnTo>
                    <a:lnTo>
                      <a:pt x="164" y="46"/>
                    </a:lnTo>
                    <a:lnTo>
                      <a:pt x="159" y="48"/>
                    </a:lnTo>
                    <a:lnTo>
                      <a:pt x="155" y="52"/>
                    </a:lnTo>
                    <a:lnTo>
                      <a:pt x="152" y="55"/>
                    </a:lnTo>
                    <a:lnTo>
                      <a:pt x="152" y="55"/>
                    </a:lnTo>
                    <a:lnTo>
                      <a:pt x="149" y="54"/>
                    </a:lnTo>
                    <a:lnTo>
                      <a:pt x="147" y="54"/>
                    </a:lnTo>
                    <a:lnTo>
                      <a:pt x="144" y="55"/>
                    </a:lnTo>
                    <a:lnTo>
                      <a:pt x="140" y="57"/>
                    </a:lnTo>
                    <a:lnTo>
                      <a:pt x="135" y="61"/>
                    </a:lnTo>
                    <a:lnTo>
                      <a:pt x="131" y="62"/>
                    </a:lnTo>
                    <a:lnTo>
                      <a:pt x="127" y="63"/>
                    </a:lnTo>
                    <a:lnTo>
                      <a:pt x="127" y="63"/>
                    </a:lnTo>
                    <a:lnTo>
                      <a:pt x="123" y="70"/>
                    </a:lnTo>
                    <a:lnTo>
                      <a:pt x="119" y="76"/>
                    </a:lnTo>
                    <a:lnTo>
                      <a:pt x="111" y="90"/>
                    </a:lnTo>
                    <a:lnTo>
                      <a:pt x="108" y="98"/>
                    </a:lnTo>
                    <a:lnTo>
                      <a:pt x="104" y="104"/>
                    </a:lnTo>
                    <a:lnTo>
                      <a:pt x="99" y="108"/>
                    </a:lnTo>
                    <a:lnTo>
                      <a:pt x="91" y="113"/>
                    </a:lnTo>
                    <a:lnTo>
                      <a:pt x="91" y="113"/>
                    </a:lnTo>
                    <a:lnTo>
                      <a:pt x="89" y="128"/>
                    </a:lnTo>
                    <a:lnTo>
                      <a:pt x="85" y="141"/>
                    </a:lnTo>
                    <a:lnTo>
                      <a:pt x="80" y="152"/>
                    </a:lnTo>
                    <a:lnTo>
                      <a:pt x="75" y="163"/>
                    </a:lnTo>
                    <a:lnTo>
                      <a:pt x="64" y="182"/>
                    </a:lnTo>
                    <a:lnTo>
                      <a:pt x="53" y="200"/>
                    </a:lnTo>
                    <a:lnTo>
                      <a:pt x="42" y="219"/>
                    </a:lnTo>
                    <a:lnTo>
                      <a:pt x="36" y="229"/>
                    </a:lnTo>
                    <a:lnTo>
                      <a:pt x="32" y="239"/>
                    </a:lnTo>
                    <a:lnTo>
                      <a:pt x="29" y="251"/>
                    </a:lnTo>
                    <a:lnTo>
                      <a:pt x="26" y="264"/>
                    </a:lnTo>
                    <a:lnTo>
                      <a:pt x="24" y="276"/>
                    </a:lnTo>
                    <a:lnTo>
                      <a:pt x="23" y="293"/>
                    </a:lnTo>
                    <a:lnTo>
                      <a:pt x="23" y="293"/>
                    </a:lnTo>
                    <a:lnTo>
                      <a:pt x="33" y="305"/>
                    </a:lnTo>
                    <a:lnTo>
                      <a:pt x="46" y="317"/>
                    </a:lnTo>
                    <a:lnTo>
                      <a:pt x="60" y="328"/>
                    </a:lnTo>
                    <a:lnTo>
                      <a:pt x="75" y="336"/>
                    </a:lnTo>
                    <a:lnTo>
                      <a:pt x="91" y="345"/>
                    </a:lnTo>
                    <a:lnTo>
                      <a:pt x="107" y="353"/>
                    </a:lnTo>
                    <a:lnTo>
                      <a:pt x="141" y="365"/>
                    </a:lnTo>
                    <a:lnTo>
                      <a:pt x="177" y="378"/>
                    </a:lnTo>
                    <a:lnTo>
                      <a:pt x="211" y="390"/>
                    </a:lnTo>
                    <a:lnTo>
                      <a:pt x="228" y="397"/>
                    </a:lnTo>
                    <a:lnTo>
                      <a:pt x="244" y="404"/>
                    </a:lnTo>
                    <a:lnTo>
                      <a:pt x="259" y="412"/>
                    </a:lnTo>
                    <a:lnTo>
                      <a:pt x="273" y="422"/>
                    </a:lnTo>
                    <a:lnTo>
                      <a:pt x="273" y="422"/>
                    </a:lnTo>
                    <a:lnTo>
                      <a:pt x="285" y="423"/>
                    </a:lnTo>
                    <a:lnTo>
                      <a:pt x="289" y="423"/>
                    </a:lnTo>
                    <a:lnTo>
                      <a:pt x="296" y="422"/>
                    </a:lnTo>
                    <a:lnTo>
                      <a:pt x="296" y="422"/>
                    </a:lnTo>
                    <a:lnTo>
                      <a:pt x="297" y="424"/>
                    </a:lnTo>
                    <a:lnTo>
                      <a:pt x="298" y="426"/>
                    </a:lnTo>
                    <a:lnTo>
                      <a:pt x="302" y="430"/>
                    </a:lnTo>
                    <a:lnTo>
                      <a:pt x="307" y="432"/>
                    </a:lnTo>
                    <a:lnTo>
                      <a:pt x="314" y="433"/>
                    </a:lnTo>
                    <a:lnTo>
                      <a:pt x="329" y="436"/>
                    </a:lnTo>
                    <a:lnTo>
                      <a:pt x="335" y="438"/>
                    </a:lnTo>
                    <a:lnTo>
                      <a:pt x="339" y="441"/>
                    </a:lnTo>
                    <a:lnTo>
                      <a:pt x="339" y="441"/>
                    </a:lnTo>
                    <a:lnTo>
                      <a:pt x="336" y="441"/>
                    </a:lnTo>
                    <a:lnTo>
                      <a:pt x="335" y="442"/>
                    </a:lnTo>
                    <a:lnTo>
                      <a:pt x="334" y="444"/>
                    </a:lnTo>
                    <a:lnTo>
                      <a:pt x="334" y="444"/>
                    </a:lnTo>
                    <a:lnTo>
                      <a:pt x="342" y="445"/>
                    </a:lnTo>
                    <a:lnTo>
                      <a:pt x="348" y="447"/>
                    </a:lnTo>
                    <a:lnTo>
                      <a:pt x="354" y="449"/>
                    </a:lnTo>
                    <a:lnTo>
                      <a:pt x="360" y="451"/>
                    </a:lnTo>
                    <a:lnTo>
                      <a:pt x="371" y="457"/>
                    </a:lnTo>
                    <a:lnTo>
                      <a:pt x="381" y="464"/>
                    </a:lnTo>
                    <a:lnTo>
                      <a:pt x="381" y="464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147"/>
              <p:cNvSpPr/>
              <p:nvPr/>
            </p:nvSpPr>
            <p:spPr bwMode="auto">
              <a:xfrm>
                <a:off x="6804026" y="287338"/>
                <a:ext cx="171450" cy="698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15" y="1"/>
                  </a:cxn>
                  <a:cxn ang="0">
                    <a:pos x="31" y="4"/>
                  </a:cxn>
                  <a:cxn ang="0">
                    <a:pos x="49" y="11"/>
                  </a:cxn>
                  <a:cxn ang="0">
                    <a:pos x="66" y="17"/>
                  </a:cxn>
                  <a:cxn ang="0">
                    <a:pos x="86" y="24"/>
                  </a:cxn>
                  <a:cxn ang="0">
                    <a:pos x="104" y="30"/>
                  </a:cxn>
                  <a:cxn ang="0">
                    <a:pos x="121" y="34"/>
                  </a:cxn>
                  <a:cxn ang="0">
                    <a:pos x="130" y="35"/>
                  </a:cxn>
                  <a:cxn ang="0">
                    <a:pos x="138" y="36"/>
                  </a:cxn>
                  <a:cxn ang="0">
                    <a:pos x="138" y="36"/>
                  </a:cxn>
                  <a:cxn ang="0">
                    <a:pos x="151" y="45"/>
                  </a:cxn>
                  <a:cxn ang="0">
                    <a:pos x="165" y="52"/>
                  </a:cxn>
                  <a:cxn ang="0">
                    <a:pos x="179" y="60"/>
                  </a:cxn>
                  <a:cxn ang="0">
                    <a:pos x="185" y="64"/>
                  </a:cxn>
                  <a:cxn ang="0">
                    <a:pos x="191" y="69"/>
                  </a:cxn>
                  <a:cxn ang="0">
                    <a:pos x="191" y="69"/>
                  </a:cxn>
                  <a:cxn ang="0">
                    <a:pos x="201" y="71"/>
                  </a:cxn>
                  <a:cxn ang="0">
                    <a:pos x="212" y="74"/>
                  </a:cxn>
                  <a:cxn ang="0">
                    <a:pos x="222" y="77"/>
                  </a:cxn>
                  <a:cxn ang="0">
                    <a:pos x="232" y="81"/>
                  </a:cxn>
                  <a:cxn ang="0">
                    <a:pos x="253" y="91"/>
                  </a:cxn>
                  <a:cxn ang="0">
                    <a:pos x="274" y="99"/>
                  </a:cxn>
                  <a:cxn ang="0">
                    <a:pos x="274" y="99"/>
                  </a:cxn>
                  <a:cxn ang="0">
                    <a:pos x="282" y="98"/>
                  </a:cxn>
                  <a:cxn ang="0">
                    <a:pos x="291" y="99"/>
                  </a:cxn>
                  <a:cxn ang="0">
                    <a:pos x="301" y="102"/>
                  </a:cxn>
                  <a:cxn ang="0">
                    <a:pos x="310" y="106"/>
                  </a:cxn>
                  <a:cxn ang="0">
                    <a:pos x="317" y="110"/>
                  </a:cxn>
                  <a:cxn ang="0">
                    <a:pos x="319" y="113"/>
                  </a:cxn>
                  <a:cxn ang="0">
                    <a:pos x="321" y="117"/>
                  </a:cxn>
                  <a:cxn ang="0">
                    <a:pos x="322" y="120"/>
                  </a:cxn>
                  <a:cxn ang="0">
                    <a:pos x="322" y="124"/>
                  </a:cxn>
                  <a:cxn ang="0">
                    <a:pos x="320" y="128"/>
                  </a:cxn>
                  <a:cxn ang="0">
                    <a:pos x="318" y="133"/>
                  </a:cxn>
                  <a:cxn ang="0">
                    <a:pos x="318" y="133"/>
                  </a:cxn>
                  <a:cxn ang="0">
                    <a:pos x="259" y="110"/>
                  </a:cxn>
                  <a:cxn ang="0">
                    <a:pos x="201" y="87"/>
                  </a:cxn>
                  <a:cxn ang="0">
                    <a:pos x="147" y="63"/>
                  </a:cxn>
                  <a:cxn ang="0">
                    <a:pos x="98" y="42"/>
                  </a:cxn>
                  <a:cxn ang="0">
                    <a:pos x="98" y="42"/>
                  </a:cxn>
                  <a:cxn ang="0">
                    <a:pos x="98" y="43"/>
                  </a:cxn>
                  <a:cxn ang="0">
                    <a:pos x="98" y="44"/>
                  </a:cxn>
                  <a:cxn ang="0">
                    <a:pos x="100" y="44"/>
                  </a:cxn>
                  <a:cxn ang="0">
                    <a:pos x="100" y="44"/>
                  </a:cxn>
                  <a:cxn ang="0">
                    <a:pos x="78" y="34"/>
                  </a:cxn>
                  <a:cxn ang="0">
                    <a:pos x="51" y="23"/>
                  </a:cxn>
                  <a:cxn ang="0">
                    <a:pos x="25" y="13"/>
                  </a:cxn>
                  <a:cxn ang="0">
                    <a:pos x="12" y="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22" h="133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5" y="1"/>
                    </a:lnTo>
                    <a:lnTo>
                      <a:pt x="31" y="4"/>
                    </a:lnTo>
                    <a:lnTo>
                      <a:pt x="49" y="11"/>
                    </a:lnTo>
                    <a:lnTo>
                      <a:pt x="66" y="17"/>
                    </a:lnTo>
                    <a:lnTo>
                      <a:pt x="86" y="24"/>
                    </a:lnTo>
                    <a:lnTo>
                      <a:pt x="104" y="30"/>
                    </a:lnTo>
                    <a:lnTo>
                      <a:pt x="121" y="34"/>
                    </a:lnTo>
                    <a:lnTo>
                      <a:pt x="130" y="35"/>
                    </a:lnTo>
                    <a:lnTo>
                      <a:pt x="138" y="36"/>
                    </a:lnTo>
                    <a:lnTo>
                      <a:pt x="138" y="36"/>
                    </a:lnTo>
                    <a:lnTo>
                      <a:pt x="151" y="45"/>
                    </a:lnTo>
                    <a:lnTo>
                      <a:pt x="165" y="52"/>
                    </a:lnTo>
                    <a:lnTo>
                      <a:pt x="179" y="60"/>
                    </a:lnTo>
                    <a:lnTo>
                      <a:pt x="185" y="64"/>
                    </a:lnTo>
                    <a:lnTo>
                      <a:pt x="191" y="69"/>
                    </a:lnTo>
                    <a:lnTo>
                      <a:pt x="191" y="69"/>
                    </a:lnTo>
                    <a:lnTo>
                      <a:pt x="201" y="71"/>
                    </a:lnTo>
                    <a:lnTo>
                      <a:pt x="212" y="74"/>
                    </a:lnTo>
                    <a:lnTo>
                      <a:pt x="222" y="77"/>
                    </a:lnTo>
                    <a:lnTo>
                      <a:pt x="232" y="81"/>
                    </a:lnTo>
                    <a:lnTo>
                      <a:pt x="253" y="91"/>
                    </a:lnTo>
                    <a:lnTo>
                      <a:pt x="274" y="99"/>
                    </a:lnTo>
                    <a:lnTo>
                      <a:pt x="274" y="99"/>
                    </a:lnTo>
                    <a:lnTo>
                      <a:pt x="282" y="98"/>
                    </a:lnTo>
                    <a:lnTo>
                      <a:pt x="291" y="99"/>
                    </a:lnTo>
                    <a:lnTo>
                      <a:pt x="301" y="102"/>
                    </a:lnTo>
                    <a:lnTo>
                      <a:pt x="310" y="106"/>
                    </a:lnTo>
                    <a:lnTo>
                      <a:pt x="317" y="110"/>
                    </a:lnTo>
                    <a:lnTo>
                      <a:pt x="319" y="113"/>
                    </a:lnTo>
                    <a:lnTo>
                      <a:pt x="321" y="117"/>
                    </a:lnTo>
                    <a:lnTo>
                      <a:pt x="322" y="120"/>
                    </a:lnTo>
                    <a:lnTo>
                      <a:pt x="322" y="124"/>
                    </a:lnTo>
                    <a:lnTo>
                      <a:pt x="320" y="128"/>
                    </a:lnTo>
                    <a:lnTo>
                      <a:pt x="318" y="133"/>
                    </a:lnTo>
                    <a:lnTo>
                      <a:pt x="318" y="133"/>
                    </a:lnTo>
                    <a:lnTo>
                      <a:pt x="259" y="110"/>
                    </a:lnTo>
                    <a:lnTo>
                      <a:pt x="201" y="87"/>
                    </a:lnTo>
                    <a:lnTo>
                      <a:pt x="147" y="63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98" y="43"/>
                    </a:lnTo>
                    <a:lnTo>
                      <a:pt x="98" y="44"/>
                    </a:lnTo>
                    <a:lnTo>
                      <a:pt x="100" y="44"/>
                    </a:lnTo>
                    <a:lnTo>
                      <a:pt x="100" y="44"/>
                    </a:lnTo>
                    <a:lnTo>
                      <a:pt x="78" y="34"/>
                    </a:lnTo>
                    <a:lnTo>
                      <a:pt x="51" y="23"/>
                    </a:lnTo>
                    <a:lnTo>
                      <a:pt x="25" y="13"/>
                    </a:lnTo>
                    <a:lnTo>
                      <a:pt x="12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148"/>
              <p:cNvSpPr/>
              <p:nvPr/>
            </p:nvSpPr>
            <p:spPr bwMode="auto">
              <a:xfrm>
                <a:off x="6748463" y="360363"/>
                <a:ext cx="188913" cy="73025"/>
              </a:xfrm>
              <a:custGeom>
                <a:avLst/>
                <a:gdLst/>
                <a:ahLst/>
                <a:cxnLst>
                  <a:cxn ang="0">
                    <a:pos x="357" y="133"/>
                  </a:cxn>
                  <a:cxn ang="0">
                    <a:pos x="357" y="133"/>
                  </a:cxn>
                  <a:cxn ang="0">
                    <a:pos x="355" y="136"/>
                  </a:cxn>
                  <a:cxn ang="0">
                    <a:pos x="354" y="137"/>
                  </a:cxn>
                  <a:cxn ang="0">
                    <a:pos x="351" y="138"/>
                  </a:cxn>
                  <a:cxn ang="0">
                    <a:pos x="351" y="138"/>
                  </a:cxn>
                  <a:cxn ang="0">
                    <a:pos x="347" y="139"/>
                  </a:cxn>
                  <a:cxn ang="0">
                    <a:pos x="344" y="139"/>
                  </a:cxn>
                  <a:cxn ang="0">
                    <a:pos x="340" y="138"/>
                  </a:cxn>
                  <a:cxn ang="0">
                    <a:pos x="334" y="137"/>
                  </a:cxn>
                  <a:cxn ang="0">
                    <a:pos x="327" y="133"/>
                  </a:cxn>
                  <a:cxn ang="0">
                    <a:pos x="320" y="127"/>
                  </a:cxn>
                  <a:cxn ang="0">
                    <a:pos x="320" y="127"/>
                  </a:cxn>
                  <a:cxn ang="0">
                    <a:pos x="280" y="112"/>
                  </a:cxn>
                  <a:cxn ang="0">
                    <a:pos x="241" y="97"/>
                  </a:cxn>
                  <a:cxn ang="0">
                    <a:pos x="222" y="90"/>
                  </a:cxn>
                  <a:cxn ang="0">
                    <a:pos x="204" y="82"/>
                  </a:cxn>
                  <a:cxn ang="0">
                    <a:pos x="186" y="73"/>
                  </a:cxn>
                  <a:cxn ang="0">
                    <a:pos x="169" y="63"/>
                  </a:cxn>
                  <a:cxn ang="0">
                    <a:pos x="169" y="63"/>
                  </a:cxn>
                  <a:cxn ang="0">
                    <a:pos x="128" y="48"/>
                  </a:cxn>
                  <a:cxn ang="0">
                    <a:pos x="84" y="33"/>
                  </a:cxn>
                  <a:cxn ang="0">
                    <a:pos x="41" y="19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3" y="5"/>
                  </a:cxn>
                  <a:cxn ang="0">
                    <a:pos x="8" y="3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6" y="0"/>
                  </a:cxn>
                  <a:cxn ang="0">
                    <a:pos x="38" y="1"/>
                  </a:cxn>
                  <a:cxn ang="0">
                    <a:pos x="62" y="6"/>
                  </a:cxn>
                  <a:cxn ang="0">
                    <a:pos x="75" y="10"/>
                  </a:cxn>
                  <a:cxn ang="0">
                    <a:pos x="89" y="11"/>
                  </a:cxn>
                  <a:cxn ang="0">
                    <a:pos x="89" y="11"/>
                  </a:cxn>
                  <a:cxn ang="0">
                    <a:pos x="120" y="30"/>
                  </a:cxn>
                  <a:cxn ang="0">
                    <a:pos x="152" y="46"/>
                  </a:cxn>
                  <a:cxn ang="0">
                    <a:pos x="184" y="60"/>
                  </a:cxn>
                  <a:cxn ang="0">
                    <a:pos x="216" y="73"/>
                  </a:cxn>
                  <a:cxn ang="0">
                    <a:pos x="284" y="97"/>
                  </a:cxn>
                  <a:cxn ang="0">
                    <a:pos x="318" y="110"/>
                  </a:cxn>
                  <a:cxn ang="0">
                    <a:pos x="354" y="124"/>
                  </a:cxn>
                  <a:cxn ang="0">
                    <a:pos x="354" y="124"/>
                  </a:cxn>
                  <a:cxn ang="0">
                    <a:pos x="354" y="130"/>
                  </a:cxn>
                  <a:cxn ang="0">
                    <a:pos x="355" y="132"/>
                  </a:cxn>
                  <a:cxn ang="0">
                    <a:pos x="357" y="133"/>
                  </a:cxn>
                  <a:cxn ang="0">
                    <a:pos x="357" y="133"/>
                  </a:cxn>
                </a:cxnLst>
                <a:rect l="0" t="0" r="r" b="b"/>
                <a:pathLst>
                  <a:path w="357" h="139">
                    <a:moveTo>
                      <a:pt x="357" y="133"/>
                    </a:moveTo>
                    <a:lnTo>
                      <a:pt x="357" y="133"/>
                    </a:lnTo>
                    <a:lnTo>
                      <a:pt x="355" y="136"/>
                    </a:lnTo>
                    <a:lnTo>
                      <a:pt x="354" y="137"/>
                    </a:lnTo>
                    <a:lnTo>
                      <a:pt x="351" y="138"/>
                    </a:lnTo>
                    <a:lnTo>
                      <a:pt x="351" y="138"/>
                    </a:lnTo>
                    <a:lnTo>
                      <a:pt x="347" y="139"/>
                    </a:lnTo>
                    <a:lnTo>
                      <a:pt x="344" y="139"/>
                    </a:lnTo>
                    <a:lnTo>
                      <a:pt x="340" y="138"/>
                    </a:lnTo>
                    <a:lnTo>
                      <a:pt x="334" y="137"/>
                    </a:lnTo>
                    <a:lnTo>
                      <a:pt x="327" y="133"/>
                    </a:lnTo>
                    <a:lnTo>
                      <a:pt x="320" y="127"/>
                    </a:lnTo>
                    <a:lnTo>
                      <a:pt x="320" y="127"/>
                    </a:lnTo>
                    <a:lnTo>
                      <a:pt x="280" y="112"/>
                    </a:lnTo>
                    <a:lnTo>
                      <a:pt x="241" y="97"/>
                    </a:lnTo>
                    <a:lnTo>
                      <a:pt x="222" y="90"/>
                    </a:lnTo>
                    <a:lnTo>
                      <a:pt x="204" y="82"/>
                    </a:lnTo>
                    <a:lnTo>
                      <a:pt x="186" y="73"/>
                    </a:lnTo>
                    <a:lnTo>
                      <a:pt x="169" y="63"/>
                    </a:lnTo>
                    <a:lnTo>
                      <a:pt x="169" y="63"/>
                    </a:lnTo>
                    <a:lnTo>
                      <a:pt x="128" y="48"/>
                    </a:lnTo>
                    <a:lnTo>
                      <a:pt x="84" y="33"/>
                    </a:lnTo>
                    <a:lnTo>
                      <a:pt x="41" y="1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6" y="0"/>
                    </a:lnTo>
                    <a:lnTo>
                      <a:pt x="38" y="1"/>
                    </a:lnTo>
                    <a:lnTo>
                      <a:pt x="62" y="6"/>
                    </a:lnTo>
                    <a:lnTo>
                      <a:pt x="75" y="10"/>
                    </a:lnTo>
                    <a:lnTo>
                      <a:pt x="89" y="11"/>
                    </a:lnTo>
                    <a:lnTo>
                      <a:pt x="89" y="11"/>
                    </a:lnTo>
                    <a:lnTo>
                      <a:pt x="120" y="30"/>
                    </a:lnTo>
                    <a:lnTo>
                      <a:pt x="152" y="46"/>
                    </a:lnTo>
                    <a:lnTo>
                      <a:pt x="184" y="60"/>
                    </a:lnTo>
                    <a:lnTo>
                      <a:pt x="216" y="73"/>
                    </a:lnTo>
                    <a:lnTo>
                      <a:pt x="284" y="97"/>
                    </a:lnTo>
                    <a:lnTo>
                      <a:pt x="318" y="110"/>
                    </a:lnTo>
                    <a:lnTo>
                      <a:pt x="354" y="124"/>
                    </a:lnTo>
                    <a:lnTo>
                      <a:pt x="354" y="124"/>
                    </a:lnTo>
                    <a:lnTo>
                      <a:pt x="354" y="130"/>
                    </a:lnTo>
                    <a:lnTo>
                      <a:pt x="355" y="132"/>
                    </a:lnTo>
                    <a:lnTo>
                      <a:pt x="357" y="133"/>
                    </a:lnTo>
                    <a:lnTo>
                      <a:pt x="357" y="133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8294370" y="1874520"/>
            <a:ext cx="952500" cy="952500"/>
            <a:chOff x="15054" y="3001"/>
            <a:chExt cx="1500" cy="1500"/>
          </a:xfrm>
        </p:grpSpPr>
        <p:sp>
          <p:nvSpPr>
            <p:cNvPr id="29" name="椭圆 28"/>
            <p:cNvSpPr/>
            <p:nvPr/>
          </p:nvSpPr>
          <p:spPr>
            <a:xfrm>
              <a:off x="15054" y="3001"/>
              <a:ext cx="1500" cy="1500"/>
            </a:xfrm>
            <a:prstGeom prst="ellipse">
              <a:avLst/>
            </a:prstGeom>
            <a:noFill/>
            <a:ln w="12700">
              <a:solidFill>
                <a:srgbClr val="8FA8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15300" y="3300"/>
              <a:ext cx="1007" cy="901"/>
            </a:xfrm>
            <a:custGeom>
              <a:avLst/>
              <a:gdLst/>
              <a:ahLst/>
              <a:cxnLst>
                <a:cxn ang="0">
                  <a:pos x="10" y="452"/>
                </a:cxn>
                <a:cxn ang="0">
                  <a:pos x="207" y="119"/>
                </a:cxn>
                <a:cxn ang="0">
                  <a:pos x="704" y="4"/>
                </a:cxn>
                <a:cxn ang="0">
                  <a:pos x="1097" y="158"/>
                </a:cxn>
                <a:cxn ang="0">
                  <a:pos x="1254" y="504"/>
                </a:cxn>
                <a:cxn ang="0">
                  <a:pos x="1275" y="1164"/>
                </a:cxn>
                <a:cxn ang="0">
                  <a:pos x="975" y="1345"/>
                </a:cxn>
                <a:cxn ang="0">
                  <a:pos x="179" y="1221"/>
                </a:cxn>
                <a:cxn ang="0">
                  <a:pos x="589" y="502"/>
                </a:cxn>
                <a:cxn ang="0">
                  <a:pos x="788" y="43"/>
                </a:cxn>
                <a:cxn ang="0">
                  <a:pos x="399" y="54"/>
                </a:cxn>
                <a:cxn ang="0">
                  <a:pos x="751" y="60"/>
                </a:cxn>
                <a:cxn ang="0">
                  <a:pos x="548" y="76"/>
                </a:cxn>
                <a:cxn ang="0">
                  <a:pos x="361" y="92"/>
                </a:cxn>
                <a:cxn ang="0">
                  <a:pos x="608" y="90"/>
                </a:cxn>
                <a:cxn ang="0">
                  <a:pos x="688" y="108"/>
                </a:cxn>
                <a:cxn ang="0">
                  <a:pos x="715" y="137"/>
                </a:cxn>
                <a:cxn ang="0">
                  <a:pos x="820" y="109"/>
                </a:cxn>
                <a:cxn ang="0">
                  <a:pos x="753" y="142"/>
                </a:cxn>
                <a:cxn ang="0">
                  <a:pos x="24" y="375"/>
                </a:cxn>
                <a:cxn ang="0">
                  <a:pos x="145" y="587"/>
                </a:cxn>
                <a:cxn ang="0">
                  <a:pos x="158" y="567"/>
                </a:cxn>
                <a:cxn ang="0">
                  <a:pos x="137" y="130"/>
                </a:cxn>
                <a:cxn ang="0">
                  <a:pos x="69" y="362"/>
                </a:cxn>
                <a:cxn ang="0">
                  <a:pos x="363" y="542"/>
                </a:cxn>
                <a:cxn ang="0">
                  <a:pos x="612" y="532"/>
                </a:cxn>
                <a:cxn ang="0">
                  <a:pos x="895" y="653"/>
                </a:cxn>
                <a:cxn ang="0">
                  <a:pos x="1097" y="192"/>
                </a:cxn>
                <a:cxn ang="0">
                  <a:pos x="704" y="158"/>
                </a:cxn>
                <a:cxn ang="0">
                  <a:pos x="1067" y="321"/>
                </a:cxn>
                <a:cxn ang="0">
                  <a:pos x="558" y="660"/>
                </a:cxn>
                <a:cxn ang="0">
                  <a:pos x="1059" y="518"/>
                </a:cxn>
                <a:cxn ang="0">
                  <a:pos x="1205" y="199"/>
                </a:cxn>
                <a:cxn ang="0">
                  <a:pos x="1220" y="299"/>
                </a:cxn>
                <a:cxn ang="0">
                  <a:pos x="1164" y="403"/>
                </a:cxn>
                <a:cxn ang="0">
                  <a:pos x="1088" y="735"/>
                </a:cxn>
                <a:cxn ang="0">
                  <a:pos x="1132" y="1001"/>
                </a:cxn>
                <a:cxn ang="0">
                  <a:pos x="1180" y="907"/>
                </a:cxn>
                <a:cxn ang="0">
                  <a:pos x="1262" y="897"/>
                </a:cxn>
                <a:cxn ang="0">
                  <a:pos x="385" y="490"/>
                </a:cxn>
                <a:cxn ang="0">
                  <a:pos x="440" y="584"/>
                </a:cxn>
                <a:cxn ang="0">
                  <a:pos x="523" y="602"/>
                </a:cxn>
                <a:cxn ang="0">
                  <a:pos x="1072" y="575"/>
                </a:cxn>
                <a:cxn ang="0">
                  <a:pos x="1025" y="1300"/>
                </a:cxn>
                <a:cxn ang="0">
                  <a:pos x="1070" y="894"/>
                </a:cxn>
                <a:cxn ang="0">
                  <a:pos x="993" y="727"/>
                </a:cxn>
                <a:cxn ang="0">
                  <a:pos x="1076" y="1261"/>
                </a:cxn>
                <a:cxn ang="0">
                  <a:pos x="1013" y="657"/>
                </a:cxn>
                <a:cxn ang="0">
                  <a:pos x="321" y="1211"/>
                </a:cxn>
                <a:cxn ang="0">
                  <a:pos x="949" y="1287"/>
                </a:cxn>
                <a:cxn ang="0">
                  <a:pos x="554" y="702"/>
                </a:cxn>
                <a:cxn ang="0">
                  <a:pos x="372" y="658"/>
                </a:cxn>
                <a:cxn ang="0">
                  <a:pos x="385" y="630"/>
                </a:cxn>
                <a:cxn ang="0">
                  <a:pos x="479" y="775"/>
                </a:cxn>
                <a:cxn ang="0">
                  <a:pos x="448" y="675"/>
                </a:cxn>
                <a:cxn ang="0">
                  <a:pos x="396" y="658"/>
                </a:cxn>
                <a:cxn ang="0">
                  <a:pos x="416" y="658"/>
                </a:cxn>
                <a:cxn ang="0">
                  <a:pos x="462" y="662"/>
                </a:cxn>
                <a:cxn ang="0">
                  <a:pos x="493" y="782"/>
                </a:cxn>
                <a:cxn ang="0">
                  <a:pos x="889" y="1338"/>
                </a:cxn>
                <a:cxn ang="0">
                  <a:pos x="290" y="1216"/>
                </a:cxn>
                <a:cxn ang="0">
                  <a:pos x="224" y="1218"/>
                </a:cxn>
                <a:cxn ang="0">
                  <a:pos x="955" y="1331"/>
                </a:cxn>
              </a:cxnLst>
              <a:rect l="0" t="0" r="r" b="b"/>
              <a:pathLst>
                <a:path w="1295" h="1371">
                  <a:moveTo>
                    <a:pt x="58" y="1123"/>
                  </a:moveTo>
                  <a:lnTo>
                    <a:pt x="58" y="1123"/>
                  </a:lnTo>
                  <a:lnTo>
                    <a:pt x="65" y="1078"/>
                  </a:lnTo>
                  <a:lnTo>
                    <a:pt x="72" y="1034"/>
                  </a:lnTo>
                  <a:lnTo>
                    <a:pt x="75" y="1013"/>
                  </a:lnTo>
                  <a:lnTo>
                    <a:pt x="76" y="992"/>
                  </a:lnTo>
                  <a:lnTo>
                    <a:pt x="78" y="973"/>
                  </a:lnTo>
                  <a:lnTo>
                    <a:pt x="78" y="952"/>
                  </a:lnTo>
                  <a:lnTo>
                    <a:pt x="78" y="952"/>
                  </a:lnTo>
                  <a:lnTo>
                    <a:pt x="76" y="940"/>
                  </a:lnTo>
                  <a:lnTo>
                    <a:pt x="75" y="929"/>
                  </a:lnTo>
                  <a:lnTo>
                    <a:pt x="75" y="929"/>
                  </a:lnTo>
                  <a:lnTo>
                    <a:pt x="73" y="907"/>
                  </a:lnTo>
                  <a:lnTo>
                    <a:pt x="72" y="883"/>
                  </a:lnTo>
                  <a:lnTo>
                    <a:pt x="72" y="838"/>
                  </a:lnTo>
                  <a:lnTo>
                    <a:pt x="73" y="796"/>
                  </a:lnTo>
                  <a:lnTo>
                    <a:pt x="75" y="758"/>
                  </a:lnTo>
                  <a:lnTo>
                    <a:pt x="75" y="758"/>
                  </a:lnTo>
                  <a:lnTo>
                    <a:pt x="73" y="733"/>
                  </a:lnTo>
                  <a:lnTo>
                    <a:pt x="71" y="709"/>
                  </a:lnTo>
                  <a:lnTo>
                    <a:pt x="64" y="661"/>
                  </a:lnTo>
                  <a:lnTo>
                    <a:pt x="58" y="613"/>
                  </a:lnTo>
                  <a:lnTo>
                    <a:pt x="55" y="589"/>
                  </a:lnTo>
                  <a:lnTo>
                    <a:pt x="55" y="567"/>
                  </a:lnTo>
                  <a:lnTo>
                    <a:pt x="55" y="567"/>
                  </a:lnTo>
                  <a:lnTo>
                    <a:pt x="50" y="561"/>
                  </a:lnTo>
                  <a:lnTo>
                    <a:pt x="44" y="556"/>
                  </a:lnTo>
                  <a:lnTo>
                    <a:pt x="36" y="543"/>
                  </a:lnTo>
                  <a:lnTo>
                    <a:pt x="27" y="529"/>
                  </a:lnTo>
                  <a:lnTo>
                    <a:pt x="20" y="518"/>
                  </a:lnTo>
                  <a:lnTo>
                    <a:pt x="20" y="518"/>
                  </a:lnTo>
                  <a:lnTo>
                    <a:pt x="14" y="486"/>
                  </a:lnTo>
                  <a:lnTo>
                    <a:pt x="10" y="452"/>
                  </a:lnTo>
                  <a:lnTo>
                    <a:pt x="6" y="42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3" y="382"/>
                  </a:lnTo>
                  <a:lnTo>
                    <a:pt x="5" y="372"/>
                  </a:lnTo>
                  <a:lnTo>
                    <a:pt x="6" y="363"/>
                  </a:lnTo>
                  <a:lnTo>
                    <a:pt x="7" y="361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10" y="344"/>
                  </a:lnTo>
                  <a:lnTo>
                    <a:pt x="10" y="331"/>
                  </a:lnTo>
                  <a:lnTo>
                    <a:pt x="14" y="309"/>
                  </a:lnTo>
                  <a:lnTo>
                    <a:pt x="20" y="288"/>
                  </a:lnTo>
                  <a:lnTo>
                    <a:pt x="27" y="266"/>
                  </a:lnTo>
                  <a:lnTo>
                    <a:pt x="27" y="266"/>
                  </a:lnTo>
                  <a:lnTo>
                    <a:pt x="37" y="236"/>
                  </a:lnTo>
                  <a:lnTo>
                    <a:pt x="48" y="209"/>
                  </a:lnTo>
                  <a:lnTo>
                    <a:pt x="48" y="209"/>
                  </a:lnTo>
                  <a:lnTo>
                    <a:pt x="58" y="185"/>
                  </a:lnTo>
                  <a:lnTo>
                    <a:pt x="69" y="163"/>
                  </a:lnTo>
                  <a:lnTo>
                    <a:pt x="83" y="140"/>
                  </a:lnTo>
                  <a:lnTo>
                    <a:pt x="90" y="130"/>
                  </a:lnTo>
                  <a:lnTo>
                    <a:pt x="99" y="120"/>
                  </a:lnTo>
                  <a:lnTo>
                    <a:pt x="99" y="120"/>
                  </a:lnTo>
                  <a:lnTo>
                    <a:pt x="114" y="113"/>
                  </a:lnTo>
                  <a:lnTo>
                    <a:pt x="124" y="111"/>
                  </a:lnTo>
                  <a:lnTo>
                    <a:pt x="132" y="109"/>
                  </a:lnTo>
                  <a:lnTo>
                    <a:pt x="141" y="108"/>
                  </a:lnTo>
                  <a:lnTo>
                    <a:pt x="149" y="111"/>
                  </a:lnTo>
                  <a:lnTo>
                    <a:pt x="156" y="113"/>
                  </a:lnTo>
                  <a:lnTo>
                    <a:pt x="162" y="120"/>
                  </a:lnTo>
                  <a:lnTo>
                    <a:pt x="162" y="120"/>
                  </a:lnTo>
                  <a:lnTo>
                    <a:pt x="207" y="119"/>
                  </a:lnTo>
                  <a:lnTo>
                    <a:pt x="253" y="118"/>
                  </a:lnTo>
                  <a:lnTo>
                    <a:pt x="277" y="118"/>
                  </a:lnTo>
                  <a:lnTo>
                    <a:pt x="299" y="119"/>
                  </a:lnTo>
                  <a:lnTo>
                    <a:pt x="322" y="120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0" y="106"/>
                  </a:lnTo>
                  <a:lnTo>
                    <a:pt x="342" y="87"/>
                  </a:lnTo>
                  <a:lnTo>
                    <a:pt x="346" y="67"/>
                  </a:lnTo>
                  <a:lnTo>
                    <a:pt x="354" y="46"/>
                  </a:lnTo>
                  <a:lnTo>
                    <a:pt x="354" y="46"/>
                  </a:lnTo>
                  <a:lnTo>
                    <a:pt x="360" y="38"/>
                  </a:lnTo>
                  <a:lnTo>
                    <a:pt x="365" y="32"/>
                  </a:lnTo>
                  <a:lnTo>
                    <a:pt x="372" y="26"/>
                  </a:lnTo>
                  <a:lnTo>
                    <a:pt x="381" y="22"/>
                  </a:lnTo>
                  <a:lnTo>
                    <a:pt x="388" y="18"/>
                  </a:lnTo>
                  <a:lnTo>
                    <a:pt x="398" y="15"/>
                  </a:lnTo>
                  <a:lnTo>
                    <a:pt x="416" y="12"/>
                  </a:lnTo>
                  <a:lnTo>
                    <a:pt x="436" y="11"/>
                  </a:lnTo>
                  <a:lnTo>
                    <a:pt x="458" y="11"/>
                  </a:lnTo>
                  <a:lnTo>
                    <a:pt x="506" y="11"/>
                  </a:lnTo>
                  <a:lnTo>
                    <a:pt x="506" y="11"/>
                  </a:lnTo>
                  <a:lnTo>
                    <a:pt x="518" y="10"/>
                  </a:lnTo>
                  <a:lnTo>
                    <a:pt x="532" y="8"/>
                  </a:lnTo>
                  <a:lnTo>
                    <a:pt x="545" y="5"/>
                  </a:lnTo>
                  <a:lnTo>
                    <a:pt x="559" y="4"/>
                  </a:lnTo>
                  <a:lnTo>
                    <a:pt x="559" y="4"/>
                  </a:lnTo>
                  <a:lnTo>
                    <a:pt x="594" y="1"/>
                  </a:lnTo>
                  <a:lnTo>
                    <a:pt x="629" y="0"/>
                  </a:lnTo>
                  <a:lnTo>
                    <a:pt x="663" y="0"/>
                  </a:lnTo>
                  <a:lnTo>
                    <a:pt x="695" y="3"/>
                  </a:lnTo>
                  <a:lnTo>
                    <a:pt x="695" y="3"/>
                  </a:lnTo>
                  <a:lnTo>
                    <a:pt x="704" y="4"/>
                  </a:lnTo>
                  <a:lnTo>
                    <a:pt x="711" y="7"/>
                  </a:lnTo>
                  <a:lnTo>
                    <a:pt x="719" y="10"/>
                  </a:lnTo>
                  <a:lnTo>
                    <a:pt x="726" y="11"/>
                  </a:lnTo>
                  <a:lnTo>
                    <a:pt x="726" y="11"/>
                  </a:lnTo>
                  <a:lnTo>
                    <a:pt x="736" y="11"/>
                  </a:lnTo>
                  <a:lnTo>
                    <a:pt x="746" y="11"/>
                  </a:lnTo>
                  <a:lnTo>
                    <a:pt x="746" y="11"/>
                  </a:lnTo>
                  <a:lnTo>
                    <a:pt x="756" y="14"/>
                  </a:lnTo>
                  <a:lnTo>
                    <a:pt x="766" y="17"/>
                  </a:lnTo>
                  <a:lnTo>
                    <a:pt x="785" y="25"/>
                  </a:lnTo>
                  <a:lnTo>
                    <a:pt x="819" y="42"/>
                  </a:lnTo>
                  <a:lnTo>
                    <a:pt x="819" y="42"/>
                  </a:lnTo>
                  <a:lnTo>
                    <a:pt x="822" y="56"/>
                  </a:lnTo>
                  <a:lnTo>
                    <a:pt x="823" y="67"/>
                  </a:lnTo>
                  <a:lnTo>
                    <a:pt x="830" y="91"/>
                  </a:lnTo>
                  <a:lnTo>
                    <a:pt x="831" y="102"/>
                  </a:lnTo>
                  <a:lnTo>
                    <a:pt x="834" y="115"/>
                  </a:lnTo>
                  <a:lnTo>
                    <a:pt x="834" y="127"/>
                  </a:lnTo>
                  <a:lnTo>
                    <a:pt x="833" y="142"/>
                  </a:lnTo>
                  <a:lnTo>
                    <a:pt x="833" y="142"/>
                  </a:lnTo>
                  <a:lnTo>
                    <a:pt x="855" y="144"/>
                  </a:lnTo>
                  <a:lnTo>
                    <a:pt x="878" y="144"/>
                  </a:lnTo>
                  <a:lnTo>
                    <a:pt x="926" y="144"/>
                  </a:lnTo>
                  <a:lnTo>
                    <a:pt x="973" y="144"/>
                  </a:lnTo>
                  <a:lnTo>
                    <a:pt x="999" y="146"/>
                  </a:lnTo>
                  <a:lnTo>
                    <a:pt x="1022" y="147"/>
                  </a:lnTo>
                  <a:lnTo>
                    <a:pt x="1022" y="147"/>
                  </a:lnTo>
                  <a:lnTo>
                    <a:pt x="1036" y="150"/>
                  </a:lnTo>
                  <a:lnTo>
                    <a:pt x="1049" y="153"/>
                  </a:lnTo>
                  <a:lnTo>
                    <a:pt x="1063" y="156"/>
                  </a:lnTo>
                  <a:lnTo>
                    <a:pt x="1077" y="158"/>
                  </a:lnTo>
                  <a:lnTo>
                    <a:pt x="1077" y="158"/>
                  </a:lnTo>
                  <a:lnTo>
                    <a:pt x="1097" y="158"/>
                  </a:lnTo>
                  <a:lnTo>
                    <a:pt x="1115" y="157"/>
                  </a:lnTo>
                  <a:lnTo>
                    <a:pt x="1132" y="156"/>
                  </a:lnTo>
                  <a:lnTo>
                    <a:pt x="1149" y="156"/>
                  </a:lnTo>
                  <a:lnTo>
                    <a:pt x="1149" y="156"/>
                  </a:lnTo>
                  <a:lnTo>
                    <a:pt x="1163" y="158"/>
                  </a:lnTo>
                  <a:lnTo>
                    <a:pt x="1175" y="163"/>
                  </a:lnTo>
                  <a:lnTo>
                    <a:pt x="1187" y="168"/>
                  </a:lnTo>
                  <a:lnTo>
                    <a:pt x="1198" y="174"/>
                  </a:lnTo>
                  <a:lnTo>
                    <a:pt x="1209" y="181"/>
                  </a:lnTo>
                  <a:lnTo>
                    <a:pt x="1218" y="189"/>
                  </a:lnTo>
                  <a:lnTo>
                    <a:pt x="1226" y="198"/>
                  </a:lnTo>
                  <a:lnTo>
                    <a:pt x="1233" y="206"/>
                  </a:lnTo>
                  <a:lnTo>
                    <a:pt x="1233" y="206"/>
                  </a:lnTo>
                  <a:lnTo>
                    <a:pt x="1237" y="217"/>
                  </a:lnTo>
                  <a:lnTo>
                    <a:pt x="1240" y="227"/>
                  </a:lnTo>
                  <a:lnTo>
                    <a:pt x="1240" y="240"/>
                  </a:lnTo>
                  <a:lnTo>
                    <a:pt x="1241" y="252"/>
                  </a:lnTo>
                  <a:lnTo>
                    <a:pt x="1241" y="252"/>
                  </a:lnTo>
                  <a:lnTo>
                    <a:pt x="1246" y="266"/>
                  </a:lnTo>
                  <a:lnTo>
                    <a:pt x="1250" y="279"/>
                  </a:lnTo>
                  <a:lnTo>
                    <a:pt x="1254" y="292"/>
                  </a:lnTo>
                  <a:lnTo>
                    <a:pt x="1255" y="303"/>
                  </a:lnTo>
                  <a:lnTo>
                    <a:pt x="1255" y="303"/>
                  </a:lnTo>
                  <a:lnTo>
                    <a:pt x="1255" y="310"/>
                  </a:lnTo>
                  <a:lnTo>
                    <a:pt x="1254" y="317"/>
                  </a:lnTo>
                  <a:lnTo>
                    <a:pt x="1251" y="331"/>
                  </a:lnTo>
                  <a:lnTo>
                    <a:pt x="1248" y="347"/>
                  </a:lnTo>
                  <a:lnTo>
                    <a:pt x="1247" y="355"/>
                  </a:lnTo>
                  <a:lnTo>
                    <a:pt x="1247" y="365"/>
                  </a:lnTo>
                  <a:lnTo>
                    <a:pt x="1247" y="365"/>
                  </a:lnTo>
                  <a:lnTo>
                    <a:pt x="1250" y="410"/>
                  </a:lnTo>
                  <a:lnTo>
                    <a:pt x="1251" y="456"/>
                  </a:lnTo>
                  <a:lnTo>
                    <a:pt x="1254" y="504"/>
                  </a:lnTo>
                  <a:lnTo>
                    <a:pt x="1255" y="550"/>
                  </a:lnTo>
                  <a:lnTo>
                    <a:pt x="1255" y="550"/>
                  </a:lnTo>
                  <a:lnTo>
                    <a:pt x="1257" y="571"/>
                  </a:lnTo>
                  <a:lnTo>
                    <a:pt x="1257" y="592"/>
                  </a:lnTo>
                  <a:lnTo>
                    <a:pt x="1257" y="613"/>
                  </a:lnTo>
                  <a:lnTo>
                    <a:pt x="1258" y="636"/>
                  </a:lnTo>
                  <a:lnTo>
                    <a:pt x="1258" y="636"/>
                  </a:lnTo>
                  <a:lnTo>
                    <a:pt x="1260" y="662"/>
                  </a:lnTo>
                  <a:lnTo>
                    <a:pt x="1262" y="689"/>
                  </a:lnTo>
                  <a:lnTo>
                    <a:pt x="1264" y="744"/>
                  </a:lnTo>
                  <a:lnTo>
                    <a:pt x="1265" y="797"/>
                  </a:lnTo>
                  <a:lnTo>
                    <a:pt x="1267" y="822"/>
                  </a:lnTo>
                  <a:lnTo>
                    <a:pt x="1268" y="846"/>
                  </a:lnTo>
                  <a:lnTo>
                    <a:pt x="1268" y="846"/>
                  </a:lnTo>
                  <a:lnTo>
                    <a:pt x="1272" y="874"/>
                  </a:lnTo>
                  <a:lnTo>
                    <a:pt x="1274" y="888"/>
                  </a:lnTo>
                  <a:lnTo>
                    <a:pt x="1274" y="895"/>
                  </a:lnTo>
                  <a:lnTo>
                    <a:pt x="1272" y="903"/>
                  </a:lnTo>
                  <a:lnTo>
                    <a:pt x="1272" y="903"/>
                  </a:lnTo>
                  <a:lnTo>
                    <a:pt x="1275" y="911"/>
                  </a:lnTo>
                  <a:lnTo>
                    <a:pt x="1279" y="918"/>
                  </a:lnTo>
                  <a:lnTo>
                    <a:pt x="1279" y="918"/>
                  </a:lnTo>
                  <a:lnTo>
                    <a:pt x="1281" y="953"/>
                  </a:lnTo>
                  <a:lnTo>
                    <a:pt x="1284" y="987"/>
                  </a:lnTo>
                  <a:lnTo>
                    <a:pt x="1289" y="1019"/>
                  </a:lnTo>
                  <a:lnTo>
                    <a:pt x="1293" y="1051"/>
                  </a:lnTo>
                  <a:lnTo>
                    <a:pt x="1295" y="1081"/>
                  </a:lnTo>
                  <a:lnTo>
                    <a:pt x="1295" y="1096"/>
                  </a:lnTo>
                  <a:lnTo>
                    <a:pt x="1293" y="1110"/>
                  </a:lnTo>
                  <a:lnTo>
                    <a:pt x="1292" y="1124"/>
                  </a:lnTo>
                  <a:lnTo>
                    <a:pt x="1288" y="1138"/>
                  </a:lnTo>
                  <a:lnTo>
                    <a:pt x="1282" y="1151"/>
                  </a:lnTo>
                  <a:lnTo>
                    <a:pt x="1275" y="1164"/>
                  </a:lnTo>
                  <a:lnTo>
                    <a:pt x="1275" y="1164"/>
                  </a:lnTo>
                  <a:lnTo>
                    <a:pt x="1264" y="1168"/>
                  </a:lnTo>
                  <a:lnTo>
                    <a:pt x="1253" y="1169"/>
                  </a:lnTo>
                  <a:lnTo>
                    <a:pt x="1229" y="1171"/>
                  </a:lnTo>
                  <a:lnTo>
                    <a:pt x="1218" y="1172"/>
                  </a:lnTo>
                  <a:lnTo>
                    <a:pt x="1206" y="1173"/>
                  </a:lnTo>
                  <a:lnTo>
                    <a:pt x="1195" y="1176"/>
                  </a:lnTo>
                  <a:lnTo>
                    <a:pt x="1184" y="1182"/>
                  </a:lnTo>
                  <a:lnTo>
                    <a:pt x="1184" y="1182"/>
                  </a:lnTo>
                  <a:lnTo>
                    <a:pt x="1180" y="1192"/>
                  </a:lnTo>
                  <a:lnTo>
                    <a:pt x="1174" y="1203"/>
                  </a:lnTo>
                  <a:lnTo>
                    <a:pt x="1171" y="1207"/>
                  </a:lnTo>
                  <a:lnTo>
                    <a:pt x="1167" y="1210"/>
                  </a:lnTo>
                  <a:lnTo>
                    <a:pt x="1163" y="1211"/>
                  </a:lnTo>
                  <a:lnTo>
                    <a:pt x="1159" y="1211"/>
                  </a:lnTo>
                  <a:lnTo>
                    <a:pt x="1159" y="1211"/>
                  </a:lnTo>
                  <a:lnTo>
                    <a:pt x="1149" y="1242"/>
                  </a:lnTo>
                  <a:lnTo>
                    <a:pt x="1140" y="1272"/>
                  </a:lnTo>
                  <a:lnTo>
                    <a:pt x="1135" y="1284"/>
                  </a:lnTo>
                  <a:lnTo>
                    <a:pt x="1128" y="1297"/>
                  </a:lnTo>
                  <a:lnTo>
                    <a:pt x="1119" y="1308"/>
                  </a:lnTo>
                  <a:lnTo>
                    <a:pt x="1109" y="1317"/>
                  </a:lnTo>
                  <a:lnTo>
                    <a:pt x="1109" y="1317"/>
                  </a:lnTo>
                  <a:lnTo>
                    <a:pt x="1097" y="1324"/>
                  </a:lnTo>
                  <a:lnTo>
                    <a:pt x="1083" y="1328"/>
                  </a:lnTo>
                  <a:lnTo>
                    <a:pt x="1067" y="1331"/>
                  </a:lnTo>
                  <a:lnTo>
                    <a:pt x="1052" y="1332"/>
                  </a:lnTo>
                  <a:lnTo>
                    <a:pt x="1020" y="1332"/>
                  </a:lnTo>
                  <a:lnTo>
                    <a:pt x="989" y="1332"/>
                  </a:lnTo>
                  <a:lnTo>
                    <a:pt x="989" y="1332"/>
                  </a:lnTo>
                  <a:lnTo>
                    <a:pt x="985" y="1335"/>
                  </a:lnTo>
                  <a:lnTo>
                    <a:pt x="980" y="1338"/>
                  </a:lnTo>
                  <a:lnTo>
                    <a:pt x="975" y="1345"/>
                  </a:lnTo>
                  <a:lnTo>
                    <a:pt x="975" y="1345"/>
                  </a:lnTo>
                  <a:lnTo>
                    <a:pt x="965" y="1353"/>
                  </a:lnTo>
                  <a:lnTo>
                    <a:pt x="954" y="1357"/>
                  </a:lnTo>
                  <a:lnTo>
                    <a:pt x="941" y="1362"/>
                  </a:lnTo>
                  <a:lnTo>
                    <a:pt x="927" y="1364"/>
                  </a:lnTo>
                  <a:lnTo>
                    <a:pt x="897" y="1367"/>
                  </a:lnTo>
                  <a:lnTo>
                    <a:pt x="882" y="1369"/>
                  </a:lnTo>
                  <a:lnTo>
                    <a:pt x="867" y="1371"/>
                  </a:lnTo>
                  <a:lnTo>
                    <a:pt x="867" y="1371"/>
                  </a:lnTo>
                  <a:lnTo>
                    <a:pt x="830" y="1366"/>
                  </a:lnTo>
                  <a:lnTo>
                    <a:pt x="794" y="1363"/>
                  </a:lnTo>
                  <a:lnTo>
                    <a:pt x="719" y="1359"/>
                  </a:lnTo>
                  <a:lnTo>
                    <a:pt x="680" y="1357"/>
                  </a:lnTo>
                  <a:lnTo>
                    <a:pt x="642" y="1353"/>
                  </a:lnTo>
                  <a:lnTo>
                    <a:pt x="605" y="1349"/>
                  </a:lnTo>
                  <a:lnTo>
                    <a:pt x="569" y="1342"/>
                  </a:lnTo>
                  <a:lnTo>
                    <a:pt x="569" y="1342"/>
                  </a:lnTo>
                  <a:lnTo>
                    <a:pt x="527" y="1331"/>
                  </a:lnTo>
                  <a:lnTo>
                    <a:pt x="506" y="1327"/>
                  </a:lnTo>
                  <a:lnTo>
                    <a:pt x="485" y="1324"/>
                  </a:lnTo>
                  <a:lnTo>
                    <a:pt x="485" y="1324"/>
                  </a:lnTo>
                  <a:lnTo>
                    <a:pt x="464" y="1317"/>
                  </a:lnTo>
                  <a:lnTo>
                    <a:pt x="440" y="1308"/>
                  </a:lnTo>
                  <a:lnTo>
                    <a:pt x="417" y="1300"/>
                  </a:lnTo>
                  <a:lnTo>
                    <a:pt x="396" y="1293"/>
                  </a:lnTo>
                  <a:lnTo>
                    <a:pt x="396" y="1293"/>
                  </a:lnTo>
                  <a:lnTo>
                    <a:pt x="357" y="1280"/>
                  </a:lnTo>
                  <a:lnTo>
                    <a:pt x="318" y="1266"/>
                  </a:lnTo>
                  <a:lnTo>
                    <a:pt x="278" y="1251"/>
                  </a:lnTo>
                  <a:lnTo>
                    <a:pt x="236" y="1238"/>
                  </a:lnTo>
                  <a:lnTo>
                    <a:pt x="236" y="1238"/>
                  </a:lnTo>
                  <a:lnTo>
                    <a:pt x="198" y="1228"/>
                  </a:lnTo>
                  <a:lnTo>
                    <a:pt x="179" y="1221"/>
                  </a:lnTo>
                  <a:lnTo>
                    <a:pt x="156" y="1214"/>
                  </a:lnTo>
                  <a:lnTo>
                    <a:pt x="156" y="1214"/>
                  </a:lnTo>
                  <a:lnTo>
                    <a:pt x="116" y="1199"/>
                  </a:lnTo>
                  <a:lnTo>
                    <a:pt x="96" y="1190"/>
                  </a:lnTo>
                  <a:lnTo>
                    <a:pt x="76" y="1185"/>
                  </a:lnTo>
                  <a:lnTo>
                    <a:pt x="76" y="1185"/>
                  </a:lnTo>
                  <a:lnTo>
                    <a:pt x="62" y="1173"/>
                  </a:lnTo>
                  <a:lnTo>
                    <a:pt x="55" y="1168"/>
                  </a:lnTo>
                  <a:lnTo>
                    <a:pt x="48" y="1164"/>
                  </a:lnTo>
                  <a:lnTo>
                    <a:pt x="48" y="1164"/>
                  </a:lnTo>
                  <a:lnTo>
                    <a:pt x="44" y="1151"/>
                  </a:lnTo>
                  <a:lnTo>
                    <a:pt x="44" y="1144"/>
                  </a:lnTo>
                  <a:lnTo>
                    <a:pt x="43" y="1138"/>
                  </a:lnTo>
                  <a:lnTo>
                    <a:pt x="44" y="1133"/>
                  </a:lnTo>
                  <a:lnTo>
                    <a:pt x="47" y="1127"/>
                  </a:lnTo>
                  <a:lnTo>
                    <a:pt x="51" y="1124"/>
                  </a:lnTo>
                  <a:lnTo>
                    <a:pt x="58" y="1123"/>
                  </a:lnTo>
                  <a:lnTo>
                    <a:pt x="58" y="1123"/>
                  </a:lnTo>
                  <a:close/>
                  <a:moveTo>
                    <a:pt x="575" y="581"/>
                  </a:moveTo>
                  <a:lnTo>
                    <a:pt x="575" y="581"/>
                  </a:lnTo>
                  <a:lnTo>
                    <a:pt x="584" y="564"/>
                  </a:lnTo>
                  <a:lnTo>
                    <a:pt x="589" y="557"/>
                  </a:lnTo>
                  <a:lnTo>
                    <a:pt x="591" y="549"/>
                  </a:lnTo>
                  <a:lnTo>
                    <a:pt x="593" y="542"/>
                  </a:lnTo>
                  <a:lnTo>
                    <a:pt x="594" y="533"/>
                  </a:lnTo>
                  <a:lnTo>
                    <a:pt x="594" y="525"/>
                  </a:lnTo>
                  <a:lnTo>
                    <a:pt x="591" y="516"/>
                  </a:lnTo>
                  <a:lnTo>
                    <a:pt x="591" y="516"/>
                  </a:lnTo>
                  <a:lnTo>
                    <a:pt x="593" y="516"/>
                  </a:lnTo>
                  <a:lnTo>
                    <a:pt x="596" y="518"/>
                  </a:lnTo>
                  <a:lnTo>
                    <a:pt x="596" y="518"/>
                  </a:lnTo>
                  <a:lnTo>
                    <a:pt x="593" y="509"/>
                  </a:lnTo>
                  <a:lnTo>
                    <a:pt x="589" y="502"/>
                  </a:lnTo>
                  <a:lnTo>
                    <a:pt x="583" y="495"/>
                  </a:lnTo>
                  <a:lnTo>
                    <a:pt x="576" y="490"/>
                  </a:lnTo>
                  <a:lnTo>
                    <a:pt x="568" y="486"/>
                  </a:lnTo>
                  <a:lnTo>
                    <a:pt x="558" y="481"/>
                  </a:lnTo>
                  <a:lnTo>
                    <a:pt x="548" y="478"/>
                  </a:lnTo>
                  <a:lnTo>
                    <a:pt x="538" y="477"/>
                  </a:lnTo>
                  <a:lnTo>
                    <a:pt x="538" y="477"/>
                  </a:lnTo>
                  <a:lnTo>
                    <a:pt x="551" y="484"/>
                  </a:lnTo>
                  <a:lnTo>
                    <a:pt x="561" y="493"/>
                  </a:lnTo>
                  <a:lnTo>
                    <a:pt x="569" y="504"/>
                  </a:lnTo>
                  <a:lnTo>
                    <a:pt x="576" y="516"/>
                  </a:lnTo>
                  <a:lnTo>
                    <a:pt x="576" y="516"/>
                  </a:lnTo>
                  <a:lnTo>
                    <a:pt x="572" y="543"/>
                  </a:lnTo>
                  <a:lnTo>
                    <a:pt x="568" y="564"/>
                  </a:lnTo>
                  <a:lnTo>
                    <a:pt x="561" y="582"/>
                  </a:lnTo>
                  <a:lnTo>
                    <a:pt x="552" y="602"/>
                  </a:lnTo>
                  <a:lnTo>
                    <a:pt x="552" y="602"/>
                  </a:lnTo>
                  <a:lnTo>
                    <a:pt x="551" y="601"/>
                  </a:lnTo>
                  <a:lnTo>
                    <a:pt x="549" y="602"/>
                  </a:lnTo>
                  <a:lnTo>
                    <a:pt x="549" y="602"/>
                  </a:lnTo>
                  <a:lnTo>
                    <a:pt x="555" y="602"/>
                  </a:lnTo>
                  <a:lnTo>
                    <a:pt x="558" y="601"/>
                  </a:lnTo>
                  <a:lnTo>
                    <a:pt x="561" y="598"/>
                  </a:lnTo>
                  <a:lnTo>
                    <a:pt x="563" y="595"/>
                  </a:lnTo>
                  <a:lnTo>
                    <a:pt x="568" y="587"/>
                  </a:lnTo>
                  <a:lnTo>
                    <a:pt x="570" y="582"/>
                  </a:lnTo>
                  <a:lnTo>
                    <a:pt x="575" y="581"/>
                  </a:lnTo>
                  <a:lnTo>
                    <a:pt x="575" y="581"/>
                  </a:lnTo>
                  <a:close/>
                  <a:moveTo>
                    <a:pt x="802" y="59"/>
                  </a:moveTo>
                  <a:lnTo>
                    <a:pt x="802" y="59"/>
                  </a:lnTo>
                  <a:lnTo>
                    <a:pt x="798" y="53"/>
                  </a:lnTo>
                  <a:lnTo>
                    <a:pt x="794" y="47"/>
                  </a:lnTo>
                  <a:lnTo>
                    <a:pt x="788" y="43"/>
                  </a:lnTo>
                  <a:lnTo>
                    <a:pt x="781" y="39"/>
                  </a:lnTo>
                  <a:lnTo>
                    <a:pt x="764" y="32"/>
                  </a:lnTo>
                  <a:lnTo>
                    <a:pt x="746" y="26"/>
                  </a:lnTo>
                  <a:lnTo>
                    <a:pt x="728" y="22"/>
                  </a:lnTo>
                  <a:lnTo>
                    <a:pt x="708" y="19"/>
                  </a:lnTo>
                  <a:lnTo>
                    <a:pt x="677" y="17"/>
                  </a:lnTo>
                  <a:lnTo>
                    <a:pt x="677" y="17"/>
                  </a:lnTo>
                  <a:lnTo>
                    <a:pt x="635" y="15"/>
                  </a:lnTo>
                  <a:lnTo>
                    <a:pt x="590" y="17"/>
                  </a:lnTo>
                  <a:lnTo>
                    <a:pt x="544" y="21"/>
                  </a:lnTo>
                  <a:lnTo>
                    <a:pt x="500" y="25"/>
                  </a:lnTo>
                  <a:lnTo>
                    <a:pt x="500" y="25"/>
                  </a:lnTo>
                  <a:lnTo>
                    <a:pt x="485" y="26"/>
                  </a:lnTo>
                  <a:lnTo>
                    <a:pt x="468" y="26"/>
                  </a:lnTo>
                  <a:lnTo>
                    <a:pt x="436" y="26"/>
                  </a:lnTo>
                  <a:lnTo>
                    <a:pt x="420" y="26"/>
                  </a:lnTo>
                  <a:lnTo>
                    <a:pt x="408" y="28"/>
                  </a:lnTo>
                  <a:lnTo>
                    <a:pt x="396" y="31"/>
                  </a:lnTo>
                  <a:lnTo>
                    <a:pt x="386" y="33"/>
                  </a:lnTo>
                  <a:lnTo>
                    <a:pt x="386" y="33"/>
                  </a:lnTo>
                  <a:lnTo>
                    <a:pt x="382" y="38"/>
                  </a:lnTo>
                  <a:lnTo>
                    <a:pt x="378" y="42"/>
                  </a:lnTo>
                  <a:lnTo>
                    <a:pt x="371" y="53"/>
                  </a:lnTo>
                  <a:lnTo>
                    <a:pt x="365" y="64"/>
                  </a:lnTo>
                  <a:lnTo>
                    <a:pt x="363" y="73"/>
                  </a:lnTo>
                  <a:lnTo>
                    <a:pt x="363" y="73"/>
                  </a:lnTo>
                  <a:lnTo>
                    <a:pt x="375" y="69"/>
                  </a:lnTo>
                  <a:lnTo>
                    <a:pt x="389" y="67"/>
                  </a:lnTo>
                  <a:lnTo>
                    <a:pt x="389" y="67"/>
                  </a:lnTo>
                  <a:lnTo>
                    <a:pt x="393" y="60"/>
                  </a:lnTo>
                  <a:lnTo>
                    <a:pt x="396" y="57"/>
                  </a:lnTo>
                  <a:lnTo>
                    <a:pt x="399" y="54"/>
                  </a:lnTo>
                  <a:lnTo>
                    <a:pt x="399" y="54"/>
                  </a:lnTo>
                  <a:lnTo>
                    <a:pt x="413" y="49"/>
                  </a:lnTo>
                  <a:lnTo>
                    <a:pt x="427" y="45"/>
                  </a:lnTo>
                  <a:lnTo>
                    <a:pt x="455" y="40"/>
                  </a:lnTo>
                  <a:lnTo>
                    <a:pt x="455" y="40"/>
                  </a:lnTo>
                  <a:lnTo>
                    <a:pt x="461" y="39"/>
                  </a:lnTo>
                  <a:lnTo>
                    <a:pt x="466" y="38"/>
                  </a:lnTo>
                  <a:lnTo>
                    <a:pt x="472" y="35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97" y="32"/>
                  </a:lnTo>
                  <a:lnTo>
                    <a:pt x="516" y="32"/>
                  </a:lnTo>
                  <a:lnTo>
                    <a:pt x="555" y="33"/>
                  </a:lnTo>
                  <a:lnTo>
                    <a:pt x="555" y="33"/>
                  </a:lnTo>
                  <a:lnTo>
                    <a:pt x="569" y="33"/>
                  </a:lnTo>
                  <a:lnTo>
                    <a:pt x="582" y="33"/>
                  </a:lnTo>
                  <a:lnTo>
                    <a:pt x="594" y="32"/>
                  </a:lnTo>
                  <a:lnTo>
                    <a:pt x="605" y="33"/>
                  </a:lnTo>
                  <a:lnTo>
                    <a:pt x="605" y="33"/>
                  </a:lnTo>
                  <a:lnTo>
                    <a:pt x="610" y="35"/>
                  </a:lnTo>
                  <a:lnTo>
                    <a:pt x="614" y="38"/>
                  </a:lnTo>
                  <a:lnTo>
                    <a:pt x="618" y="39"/>
                  </a:lnTo>
                  <a:lnTo>
                    <a:pt x="624" y="40"/>
                  </a:lnTo>
                  <a:lnTo>
                    <a:pt x="624" y="40"/>
                  </a:lnTo>
                  <a:lnTo>
                    <a:pt x="638" y="42"/>
                  </a:lnTo>
                  <a:lnTo>
                    <a:pt x="653" y="42"/>
                  </a:lnTo>
                  <a:lnTo>
                    <a:pt x="669" y="42"/>
                  </a:lnTo>
                  <a:lnTo>
                    <a:pt x="684" y="45"/>
                  </a:lnTo>
                  <a:lnTo>
                    <a:pt x="684" y="45"/>
                  </a:lnTo>
                  <a:lnTo>
                    <a:pt x="701" y="49"/>
                  </a:lnTo>
                  <a:lnTo>
                    <a:pt x="718" y="53"/>
                  </a:lnTo>
                  <a:lnTo>
                    <a:pt x="733" y="57"/>
                  </a:lnTo>
                  <a:lnTo>
                    <a:pt x="751" y="60"/>
                  </a:lnTo>
                  <a:lnTo>
                    <a:pt x="751" y="60"/>
                  </a:lnTo>
                  <a:lnTo>
                    <a:pt x="758" y="71"/>
                  </a:lnTo>
                  <a:lnTo>
                    <a:pt x="766" y="83"/>
                  </a:lnTo>
                  <a:lnTo>
                    <a:pt x="768" y="88"/>
                  </a:lnTo>
                  <a:lnTo>
                    <a:pt x="770" y="94"/>
                  </a:lnTo>
                  <a:lnTo>
                    <a:pt x="771" y="101"/>
                  </a:lnTo>
                  <a:lnTo>
                    <a:pt x="770" y="106"/>
                  </a:lnTo>
                  <a:lnTo>
                    <a:pt x="770" y="106"/>
                  </a:lnTo>
                  <a:lnTo>
                    <a:pt x="778" y="105"/>
                  </a:lnTo>
                  <a:lnTo>
                    <a:pt x="787" y="101"/>
                  </a:lnTo>
                  <a:lnTo>
                    <a:pt x="794" y="97"/>
                  </a:lnTo>
                  <a:lnTo>
                    <a:pt x="801" y="92"/>
                  </a:lnTo>
                  <a:lnTo>
                    <a:pt x="805" y="85"/>
                  </a:lnTo>
                  <a:lnTo>
                    <a:pt x="806" y="78"/>
                  </a:lnTo>
                  <a:lnTo>
                    <a:pt x="806" y="69"/>
                  </a:lnTo>
                  <a:lnTo>
                    <a:pt x="802" y="59"/>
                  </a:lnTo>
                  <a:lnTo>
                    <a:pt x="802" y="59"/>
                  </a:lnTo>
                  <a:close/>
                  <a:moveTo>
                    <a:pt x="405" y="70"/>
                  </a:moveTo>
                  <a:lnTo>
                    <a:pt x="405" y="70"/>
                  </a:lnTo>
                  <a:lnTo>
                    <a:pt x="409" y="71"/>
                  </a:lnTo>
                  <a:lnTo>
                    <a:pt x="413" y="74"/>
                  </a:lnTo>
                  <a:lnTo>
                    <a:pt x="420" y="81"/>
                  </a:lnTo>
                  <a:lnTo>
                    <a:pt x="420" y="81"/>
                  </a:lnTo>
                  <a:lnTo>
                    <a:pt x="424" y="80"/>
                  </a:lnTo>
                  <a:lnTo>
                    <a:pt x="429" y="78"/>
                  </a:lnTo>
                  <a:lnTo>
                    <a:pt x="437" y="80"/>
                  </a:lnTo>
                  <a:lnTo>
                    <a:pt x="445" y="80"/>
                  </a:lnTo>
                  <a:lnTo>
                    <a:pt x="451" y="78"/>
                  </a:lnTo>
                  <a:lnTo>
                    <a:pt x="455" y="76"/>
                  </a:lnTo>
                  <a:lnTo>
                    <a:pt x="455" y="76"/>
                  </a:lnTo>
                  <a:lnTo>
                    <a:pt x="471" y="74"/>
                  </a:lnTo>
                  <a:lnTo>
                    <a:pt x="486" y="73"/>
                  </a:lnTo>
                  <a:lnTo>
                    <a:pt x="517" y="74"/>
                  </a:lnTo>
                  <a:lnTo>
                    <a:pt x="548" y="76"/>
                  </a:lnTo>
                  <a:lnTo>
                    <a:pt x="579" y="77"/>
                  </a:lnTo>
                  <a:lnTo>
                    <a:pt x="579" y="77"/>
                  </a:lnTo>
                  <a:lnTo>
                    <a:pt x="590" y="77"/>
                  </a:lnTo>
                  <a:lnTo>
                    <a:pt x="601" y="76"/>
                  </a:lnTo>
                  <a:lnTo>
                    <a:pt x="611" y="76"/>
                  </a:lnTo>
                  <a:lnTo>
                    <a:pt x="621" y="76"/>
                  </a:lnTo>
                  <a:lnTo>
                    <a:pt x="621" y="76"/>
                  </a:lnTo>
                  <a:lnTo>
                    <a:pt x="631" y="77"/>
                  </a:lnTo>
                  <a:lnTo>
                    <a:pt x="641" y="80"/>
                  </a:lnTo>
                  <a:lnTo>
                    <a:pt x="659" y="87"/>
                  </a:lnTo>
                  <a:lnTo>
                    <a:pt x="677" y="91"/>
                  </a:lnTo>
                  <a:lnTo>
                    <a:pt x="687" y="92"/>
                  </a:lnTo>
                  <a:lnTo>
                    <a:pt x="698" y="92"/>
                  </a:lnTo>
                  <a:lnTo>
                    <a:pt x="698" y="92"/>
                  </a:lnTo>
                  <a:lnTo>
                    <a:pt x="707" y="85"/>
                  </a:lnTo>
                  <a:lnTo>
                    <a:pt x="716" y="81"/>
                  </a:lnTo>
                  <a:lnTo>
                    <a:pt x="728" y="76"/>
                  </a:lnTo>
                  <a:lnTo>
                    <a:pt x="739" y="73"/>
                  </a:lnTo>
                  <a:lnTo>
                    <a:pt x="739" y="73"/>
                  </a:lnTo>
                  <a:lnTo>
                    <a:pt x="697" y="64"/>
                  </a:lnTo>
                  <a:lnTo>
                    <a:pt x="653" y="57"/>
                  </a:lnTo>
                  <a:lnTo>
                    <a:pt x="610" y="52"/>
                  </a:lnTo>
                  <a:lnTo>
                    <a:pt x="566" y="49"/>
                  </a:lnTo>
                  <a:lnTo>
                    <a:pt x="523" y="49"/>
                  </a:lnTo>
                  <a:lnTo>
                    <a:pt x="502" y="49"/>
                  </a:lnTo>
                  <a:lnTo>
                    <a:pt x="482" y="52"/>
                  </a:lnTo>
                  <a:lnTo>
                    <a:pt x="461" y="54"/>
                  </a:lnTo>
                  <a:lnTo>
                    <a:pt x="441" y="59"/>
                  </a:lnTo>
                  <a:lnTo>
                    <a:pt x="423" y="64"/>
                  </a:lnTo>
                  <a:lnTo>
                    <a:pt x="405" y="70"/>
                  </a:lnTo>
                  <a:lnTo>
                    <a:pt x="405" y="70"/>
                  </a:lnTo>
                  <a:close/>
                  <a:moveTo>
                    <a:pt x="361" y="92"/>
                  </a:moveTo>
                  <a:lnTo>
                    <a:pt x="361" y="92"/>
                  </a:lnTo>
                  <a:lnTo>
                    <a:pt x="358" y="111"/>
                  </a:lnTo>
                  <a:lnTo>
                    <a:pt x="357" y="122"/>
                  </a:lnTo>
                  <a:lnTo>
                    <a:pt x="357" y="133"/>
                  </a:lnTo>
                  <a:lnTo>
                    <a:pt x="358" y="144"/>
                  </a:lnTo>
                  <a:lnTo>
                    <a:pt x="360" y="149"/>
                  </a:lnTo>
                  <a:lnTo>
                    <a:pt x="361" y="151"/>
                  </a:lnTo>
                  <a:lnTo>
                    <a:pt x="364" y="154"/>
                  </a:lnTo>
                  <a:lnTo>
                    <a:pt x="368" y="157"/>
                  </a:lnTo>
                  <a:lnTo>
                    <a:pt x="372" y="157"/>
                  </a:lnTo>
                  <a:lnTo>
                    <a:pt x="377" y="156"/>
                  </a:lnTo>
                  <a:lnTo>
                    <a:pt x="377" y="156"/>
                  </a:lnTo>
                  <a:lnTo>
                    <a:pt x="379" y="149"/>
                  </a:lnTo>
                  <a:lnTo>
                    <a:pt x="379" y="142"/>
                  </a:lnTo>
                  <a:lnTo>
                    <a:pt x="378" y="136"/>
                  </a:lnTo>
                  <a:lnTo>
                    <a:pt x="377" y="127"/>
                  </a:lnTo>
                  <a:lnTo>
                    <a:pt x="377" y="127"/>
                  </a:lnTo>
                  <a:lnTo>
                    <a:pt x="378" y="123"/>
                  </a:lnTo>
                  <a:lnTo>
                    <a:pt x="381" y="118"/>
                  </a:lnTo>
                  <a:lnTo>
                    <a:pt x="386" y="106"/>
                  </a:lnTo>
                  <a:lnTo>
                    <a:pt x="393" y="97"/>
                  </a:lnTo>
                  <a:lnTo>
                    <a:pt x="396" y="91"/>
                  </a:lnTo>
                  <a:lnTo>
                    <a:pt x="398" y="87"/>
                  </a:lnTo>
                  <a:lnTo>
                    <a:pt x="398" y="87"/>
                  </a:lnTo>
                  <a:lnTo>
                    <a:pt x="393" y="84"/>
                  </a:lnTo>
                  <a:lnTo>
                    <a:pt x="388" y="83"/>
                  </a:lnTo>
                  <a:lnTo>
                    <a:pt x="384" y="83"/>
                  </a:lnTo>
                  <a:lnTo>
                    <a:pt x="378" y="84"/>
                  </a:lnTo>
                  <a:lnTo>
                    <a:pt x="370" y="88"/>
                  </a:lnTo>
                  <a:lnTo>
                    <a:pt x="361" y="92"/>
                  </a:lnTo>
                  <a:lnTo>
                    <a:pt x="361" y="92"/>
                  </a:lnTo>
                  <a:close/>
                  <a:moveTo>
                    <a:pt x="624" y="90"/>
                  </a:moveTo>
                  <a:lnTo>
                    <a:pt x="624" y="90"/>
                  </a:lnTo>
                  <a:lnTo>
                    <a:pt x="608" y="90"/>
                  </a:lnTo>
                  <a:lnTo>
                    <a:pt x="594" y="90"/>
                  </a:lnTo>
                  <a:lnTo>
                    <a:pt x="577" y="91"/>
                  </a:lnTo>
                  <a:lnTo>
                    <a:pt x="562" y="91"/>
                  </a:lnTo>
                  <a:lnTo>
                    <a:pt x="562" y="91"/>
                  </a:lnTo>
                  <a:lnTo>
                    <a:pt x="514" y="88"/>
                  </a:lnTo>
                  <a:lnTo>
                    <a:pt x="502" y="88"/>
                  </a:lnTo>
                  <a:lnTo>
                    <a:pt x="490" y="88"/>
                  </a:lnTo>
                  <a:lnTo>
                    <a:pt x="479" y="90"/>
                  </a:lnTo>
                  <a:lnTo>
                    <a:pt x="469" y="92"/>
                  </a:lnTo>
                  <a:lnTo>
                    <a:pt x="469" y="92"/>
                  </a:lnTo>
                  <a:lnTo>
                    <a:pt x="478" y="102"/>
                  </a:lnTo>
                  <a:lnTo>
                    <a:pt x="485" y="113"/>
                  </a:lnTo>
                  <a:lnTo>
                    <a:pt x="488" y="125"/>
                  </a:lnTo>
                  <a:lnTo>
                    <a:pt x="489" y="130"/>
                  </a:lnTo>
                  <a:lnTo>
                    <a:pt x="489" y="137"/>
                  </a:lnTo>
                  <a:lnTo>
                    <a:pt x="489" y="137"/>
                  </a:lnTo>
                  <a:lnTo>
                    <a:pt x="513" y="137"/>
                  </a:lnTo>
                  <a:lnTo>
                    <a:pt x="537" y="137"/>
                  </a:lnTo>
                  <a:lnTo>
                    <a:pt x="584" y="135"/>
                  </a:lnTo>
                  <a:lnTo>
                    <a:pt x="584" y="135"/>
                  </a:lnTo>
                  <a:lnTo>
                    <a:pt x="600" y="135"/>
                  </a:lnTo>
                  <a:lnTo>
                    <a:pt x="617" y="136"/>
                  </a:lnTo>
                  <a:lnTo>
                    <a:pt x="646" y="139"/>
                  </a:lnTo>
                  <a:lnTo>
                    <a:pt x="674" y="140"/>
                  </a:lnTo>
                  <a:lnTo>
                    <a:pt x="688" y="140"/>
                  </a:lnTo>
                  <a:lnTo>
                    <a:pt x="702" y="139"/>
                  </a:lnTo>
                  <a:lnTo>
                    <a:pt x="702" y="139"/>
                  </a:lnTo>
                  <a:lnTo>
                    <a:pt x="701" y="130"/>
                  </a:lnTo>
                  <a:lnTo>
                    <a:pt x="698" y="123"/>
                  </a:lnTo>
                  <a:lnTo>
                    <a:pt x="697" y="116"/>
                  </a:lnTo>
                  <a:lnTo>
                    <a:pt x="697" y="109"/>
                  </a:lnTo>
                  <a:lnTo>
                    <a:pt x="697" y="109"/>
                  </a:lnTo>
                  <a:lnTo>
                    <a:pt x="688" y="108"/>
                  </a:lnTo>
                  <a:lnTo>
                    <a:pt x="680" y="105"/>
                  </a:lnTo>
                  <a:lnTo>
                    <a:pt x="662" y="99"/>
                  </a:lnTo>
                  <a:lnTo>
                    <a:pt x="643" y="94"/>
                  </a:lnTo>
                  <a:lnTo>
                    <a:pt x="634" y="91"/>
                  </a:lnTo>
                  <a:lnTo>
                    <a:pt x="624" y="90"/>
                  </a:lnTo>
                  <a:lnTo>
                    <a:pt x="624" y="90"/>
                  </a:lnTo>
                  <a:close/>
                  <a:moveTo>
                    <a:pt x="725" y="177"/>
                  </a:moveTo>
                  <a:lnTo>
                    <a:pt x="725" y="177"/>
                  </a:lnTo>
                  <a:lnTo>
                    <a:pt x="730" y="175"/>
                  </a:lnTo>
                  <a:lnTo>
                    <a:pt x="735" y="174"/>
                  </a:lnTo>
                  <a:lnTo>
                    <a:pt x="739" y="171"/>
                  </a:lnTo>
                  <a:lnTo>
                    <a:pt x="742" y="167"/>
                  </a:lnTo>
                  <a:lnTo>
                    <a:pt x="742" y="167"/>
                  </a:lnTo>
                  <a:lnTo>
                    <a:pt x="742" y="156"/>
                  </a:lnTo>
                  <a:lnTo>
                    <a:pt x="740" y="146"/>
                  </a:lnTo>
                  <a:lnTo>
                    <a:pt x="739" y="137"/>
                  </a:lnTo>
                  <a:lnTo>
                    <a:pt x="739" y="127"/>
                  </a:lnTo>
                  <a:lnTo>
                    <a:pt x="739" y="127"/>
                  </a:lnTo>
                  <a:lnTo>
                    <a:pt x="740" y="118"/>
                  </a:lnTo>
                  <a:lnTo>
                    <a:pt x="744" y="109"/>
                  </a:lnTo>
                  <a:lnTo>
                    <a:pt x="747" y="99"/>
                  </a:lnTo>
                  <a:lnTo>
                    <a:pt x="747" y="95"/>
                  </a:lnTo>
                  <a:lnTo>
                    <a:pt x="746" y="90"/>
                  </a:lnTo>
                  <a:lnTo>
                    <a:pt x="746" y="90"/>
                  </a:lnTo>
                  <a:lnTo>
                    <a:pt x="737" y="90"/>
                  </a:lnTo>
                  <a:lnTo>
                    <a:pt x="730" y="91"/>
                  </a:lnTo>
                  <a:lnTo>
                    <a:pt x="725" y="94"/>
                  </a:lnTo>
                  <a:lnTo>
                    <a:pt x="721" y="98"/>
                  </a:lnTo>
                  <a:lnTo>
                    <a:pt x="718" y="102"/>
                  </a:lnTo>
                  <a:lnTo>
                    <a:pt x="715" y="109"/>
                  </a:lnTo>
                  <a:lnTo>
                    <a:pt x="714" y="115"/>
                  </a:lnTo>
                  <a:lnTo>
                    <a:pt x="714" y="122"/>
                  </a:lnTo>
                  <a:lnTo>
                    <a:pt x="715" y="137"/>
                  </a:lnTo>
                  <a:lnTo>
                    <a:pt x="718" y="153"/>
                  </a:lnTo>
                  <a:lnTo>
                    <a:pt x="725" y="177"/>
                  </a:lnTo>
                  <a:lnTo>
                    <a:pt x="725" y="177"/>
                  </a:lnTo>
                  <a:close/>
                  <a:moveTo>
                    <a:pt x="447" y="133"/>
                  </a:moveTo>
                  <a:lnTo>
                    <a:pt x="447" y="133"/>
                  </a:lnTo>
                  <a:lnTo>
                    <a:pt x="450" y="135"/>
                  </a:lnTo>
                  <a:lnTo>
                    <a:pt x="454" y="135"/>
                  </a:lnTo>
                  <a:lnTo>
                    <a:pt x="468" y="135"/>
                  </a:lnTo>
                  <a:lnTo>
                    <a:pt x="468" y="135"/>
                  </a:lnTo>
                  <a:lnTo>
                    <a:pt x="466" y="125"/>
                  </a:lnTo>
                  <a:lnTo>
                    <a:pt x="464" y="113"/>
                  </a:lnTo>
                  <a:lnTo>
                    <a:pt x="461" y="104"/>
                  </a:lnTo>
                  <a:lnTo>
                    <a:pt x="457" y="92"/>
                  </a:lnTo>
                  <a:lnTo>
                    <a:pt x="457" y="92"/>
                  </a:lnTo>
                  <a:lnTo>
                    <a:pt x="454" y="94"/>
                  </a:lnTo>
                  <a:lnTo>
                    <a:pt x="451" y="94"/>
                  </a:lnTo>
                  <a:lnTo>
                    <a:pt x="448" y="95"/>
                  </a:lnTo>
                  <a:lnTo>
                    <a:pt x="445" y="95"/>
                  </a:lnTo>
                  <a:lnTo>
                    <a:pt x="445" y="95"/>
                  </a:lnTo>
                  <a:lnTo>
                    <a:pt x="447" y="133"/>
                  </a:lnTo>
                  <a:lnTo>
                    <a:pt x="447" y="133"/>
                  </a:lnTo>
                  <a:close/>
                  <a:moveTo>
                    <a:pt x="798" y="112"/>
                  </a:moveTo>
                  <a:lnTo>
                    <a:pt x="798" y="112"/>
                  </a:lnTo>
                  <a:lnTo>
                    <a:pt x="799" y="119"/>
                  </a:lnTo>
                  <a:lnTo>
                    <a:pt x="802" y="127"/>
                  </a:lnTo>
                  <a:lnTo>
                    <a:pt x="809" y="144"/>
                  </a:lnTo>
                  <a:lnTo>
                    <a:pt x="809" y="144"/>
                  </a:lnTo>
                  <a:lnTo>
                    <a:pt x="819" y="144"/>
                  </a:lnTo>
                  <a:lnTo>
                    <a:pt x="819" y="144"/>
                  </a:lnTo>
                  <a:lnTo>
                    <a:pt x="822" y="133"/>
                  </a:lnTo>
                  <a:lnTo>
                    <a:pt x="823" y="120"/>
                  </a:lnTo>
                  <a:lnTo>
                    <a:pt x="822" y="115"/>
                  </a:lnTo>
                  <a:lnTo>
                    <a:pt x="820" y="109"/>
                  </a:lnTo>
                  <a:lnTo>
                    <a:pt x="817" y="105"/>
                  </a:lnTo>
                  <a:lnTo>
                    <a:pt x="813" y="102"/>
                  </a:lnTo>
                  <a:lnTo>
                    <a:pt x="813" y="102"/>
                  </a:lnTo>
                  <a:lnTo>
                    <a:pt x="810" y="106"/>
                  </a:lnTo>
                  <a:lnTo>
                    <a:pt x="808" y="108"/>
                  </a:lnTo>
                  <a:lnTo>
                    <a:pt x="798" y="112"/>
                  </a:lnTo>
                  <a:lnTo>
                    <a:pt x="798" y="112"/>
                  </a:lnTo>
                  <a:close/>
                  <a:moveTo>
                    <a:pt x="403" y="109"/>
                  </a:moveTo>
                  <a:lnTo>
                    <a:pt x="403" y="109"/>
                  </a:lnTo>
                  <a:lnTo>
                    <a:pt x="402" y="112"/>
                  </a:lnTo>
                  <a:lnTo>
                    <a:pt x="399" y="116"/>
                  </a:lnTo>
                  <a:lnTo>
                    <a:pt x="396" y="119"/>
                  </a:lnTo>
                  <a:lnTo>
                    <a:pt x="393" y="125"/>
                  </a:lnTo>
                  <a:lnTo>
                    <a:pt x="393" y="125"/>
                  </a:lnTo>
                  <a:lnTo>
                    <a:pt x="409" y="129"/>
                  </a:lnTo>
                  <a:lnTo>
                    <a:pt x="416" y="130"/>
                  </a:lnTo>
                  <a:lnTo>
                    <a:pt x="423" y="129"/>
                  </a:lnTo>
                  <a:lnTo>
                    <a:pt x="429" y="126"/>
                  </a:lnTo>
                  <a:lnTo>
                    <a:pt x="433" y="122"/>
                  </a:lnTo>
                  <a:lnTo>
                    <a:pt x="434" y="115"/>
                  </a:lnTo>
                  <a:lnTo>
                    <a:pt x="433" y="104"/>
                  </a:lnTo>
                  <a:lnTo>
                    <a:pt x="433" y="104"/>
                  </a:lnTo>
                  <a:lnTo>
                    <a:pt x="419" y="106"/>
                  </a:lnTo>
                  <a:lnTo>
                    <a:pt x="403" y="109"/>
                  </a:lnTo>
                  <a:lnTo>
                    <a:pt x="403" y="109"/>
                  </a:lnTo>
                  <a:close/>
                  <a:moveTo>
                    <a:pt x="767" y="130"/>
                  </a:moveTo>
                  <a:lnTo>
                    <a:pt x="767" y="130"/>
                  </a:lnTo>
                  <a:lnTo>
                    <a:pt x="763" y="129"/>
                  </a:lnTo>
                  <a:lnTo>
                    <a:pt x="760" y="130"/>
                  </a:lnTo>
                  <a:lnTo>
                    <a:pt x="757" y="132"/>
                  </a:lnTo>
                  <a:lnTo>
                    <a:pt x="754" y="135"/>
                  </a:lnTo>
                  <a:lnTo>
                    <a:pt x="754" y="137"/>
                  </a:lnTo>
                  <a:lnTo>
                    <a:pt x="753" y="142"/>
                  </a:lnTo>
                  <a:lnTo>
                    <a:pt x="754" y="146"/>
                  </a:lnTo>
                  <a:lnTo>
                    <a:pt x="756" y="149"/>
                  </a:lnTo>
                  <a:lnTo>
                    <a:pt x="756" y="149"/>
                  </a:lnTo>
                  <a:lnTo>
                    <a:pt x="764" y="147"/>
                  </a:lnTo>
                  <a:lnTo>
                    <a:pt x="771" y="147"/>
                  </a:lnTo>
                  <a:lnTo>
                    <a:pt x="791" y="146"/>
                  </a:lnTo>
                  <a:lnTo>
                    <a:pt x="791" y="146"/>
                  </a:lnTo>
                  <a:lnTo>
                    <a:pt x="789" y="133"/>
                  </a:lnTo>
                  <a:lnTo>
                    <a:pt x="785" y="119"/>
                  </a:lnTo>
                  <a:lnTo>
                    <a:pt x="785" y="119"/>
                  </a:lnTo>
                  <a:lnTo>
                    <a:pt x="780" y="120"/>
                  </a:lnTo>
                  <a:lnTo>
                    <a:pt x="774" y="122"/>
                  </a:lnTo>
                  <a:lnTo>
                    <a:pt x="770" y="125"/>
                  </a:lnTo>
                  <a:lnTo>
                    <a:pt x="767" y="130"/>
                  </a:lnTo>
                  <a:lnTo>
                    <a:pt x="767" y="130"/>
                  </a:lnTo>
                  <a:close/>
                  <a:moveTo>
                    <a:pt x="111" y="133"/>
                  </a:moveTo>
                  <a:lnTo>
                    <a:pt x="111" y="133"/>
                  </a:lnTo>
                  <a:lnTo>
                    <a:pt x="104" y="144"/>
                  </a:lnTo>
                  <a:lnTo>
                    <a:pt x="100" y="149"/>
                  </a:lnTo>
                  <a:lnTo>
                    <a:pt x="96" y="151"/>
                  </a:lnTo>
                  <a:lnTo>
                    <a:pt x="96" y="151"/>
                  </a:lnTo>
                  <a:lnTo>
                    <a:pt x="85" y="167"/>
                  </a:lnTo>
                  <a:lnTo>
                    <a:pt x="75" y="184"/>
                  </a:lnTo>
                  <a:lnTo>
                    <a:pt x="66" y="202"/>
                  </a:lnTo>
                  <a:lnTo>
                    <a:pt x="58" y="220"/>
                  </a:lnTo>
                  <a:lnTo>
                    <a:pt x="52" y="240"/>
                  </a:lnTo>
                  <a:lnTo>
                    <a:pt x="47" y="258"/>
                  </a:lnTo>
                  <a:lnTo>
                    <a:pt x="37" y="295"/>
                  </a:lnTo>
                  <a:lnTo>
                    <a:pt x="37" y="295"/>
                  </a:lnTo>
                  <a:lnTo>
                    <a:pt x="31" y="311"/>
                  </a:lnTo>
                  <a:lnTo>
                    <a:pt x="27" y="331"/>
                  </a:lnTo>
                  <a:lnTo>
                    <a:pt x="24" y="352"/>
                  </a:lnTo>
                  <a:lnTo>
                    <a:pt x="24" y="375"/>
                  </a:lnTo>
                  <a:lnTo>
                    <a:pt x="24" y="397"/>
                  </a:lnTo>
                  <a:lnTo>
                    <a:pt x="27" y="421"/>
                  </a:lnTo>
                  <a:lnTo>
                    <a:pt x="31" y="442"/>
                  </a:lnTo>
                  <a:lnTo>
                    <a:pt x="37" y="462"/>
                  </a:lnTo>
                  <a:lnTo>
                    <a:pt x="37" y="462"/>
                  </a:lnTo>
                  <a:lnTo>
                    <a:pt x="36" y="470"/>
                  </a:lnTo>
                  <a:lnTo>
                    <a:pt x="37" y="477"/>
                  </a:lnTo>
                  <a:lnTo>
                    <a:pt x="38" y="484"/>
                  </a:lnTo>
                  <a:lnTo>
                    <a:pt x="40" y="494"/>
                  </a:lnTo>
                  <a:lnTo>
                    <a:pt x="40" y="494"/>
                  </a:lnTo>
                  <a:lnTo>
                    <a:pt x="41" y="494"/>
                  </a:lnTo>
                  <a:lnTo>
                    <a:pt x="43" y="495"/>
                  </a:lnTo>
                  <a:lnTo>
                    <a:pt x="44" y="498"/>
                  </a:lnTo>
                  <a:lnTo>
                    <a:pt x="45" y="502"/>
                  </a:lnTo>
                  <a:lnTo>
                    <a:pt x="47" y="504"/>
                  </a:lnTo>
                  <a:lnTo>
                    <a:pt x="48" y="504"/>
                  </a:lnTo>
                  <a:lnTo>
                    <a:pt x="48" y="504"/>
                  </a:lnTo>
                  <a:lnTo>
                    <a:pt x="47" y="508"/>
                  </a:lnTo>
                  <a:lnTo>
                    <a:pt x="47" y="511"/>
                  </a:lnTo>
                  <a:lnTo>
                    <a:pt x="50" y="519"/>
                  </a:lnTo>
                  <a:lnTo>
                    <a:pt x="52" y="528"/>
                  </a:lnTo>
                  <a:lnTo>
                    <a:pt x="55" y="536"/>
                  </a:lnTo>
                  <a:lnTo>
                    <a:pt x="55" y="536"/>
                  </a:lnTo>
                  <a:lnTo>
                    <a:pt x="61" y="540"/>
                  </a:lnTo>
                  <a:lnTo>
                    <a:pt x="65" y="546"/>
                  </a:lnTo>
                  <a:lnTo>
                    <a:pt x="69" y="552"/>
                  </a:lnTo>
                  <a:lnTo>
                    <a:pt x="71" y="560"/>
                  </a:lnTo>
                  <a:lnTo>
                    <a:pt x="71" y="560"/>
                  </a:lnTo>
                  <a:lnTo>
                    <a:pt x="82" y="567"/>
                  </a:lnTo>
                  <a:lnTo>
                    <a:pt x="94" y="573"/>
                  </a:lnTo>
                  <a:lnTo>
                    <a:pt x="107" y="577"/>
                  </a:lnTo>
                  <a:lnTo>
                    <a:pt x="120" y="581"/>
                  </a:lnTo>
                  <a:lnTo>
                    <a:pt x="145" y="587"/>
                  </a:lnTo>
                  <a:lnTo>
                    <a:pt x="170" y="589"/>
                  </a:lnTo>
                  <a:lnTo>
                    <a:pt x="170" y="589"/>
                  </a:lnTo>
                  <a:lnTo>
                    <a:pt x="175" y="591"/>
                  </a:lnTo>
                  <a:lnTo>
                    <a:pt x="177" y="592"/>
                  </a:lnTo>
                  <a:lnTo>
                    <a:pt x="184" y="595"/>
                  </a:lnTo>
                  <a:lnTo>
                    <a:pt x="184" y="595"/>
                  </a:lnTo>
                  <a:lnTo>
                    <a:pt x="189" y="595"/>
                  </a:lnTo>
                  <a:lnTo>
                    <a:pt x="193" y="594"/>
                  </a:lnTo>
                  <a:lnTo>
                    <a:pt x="200" y="594"/>
                  </a:lnTo>
                  <a:lnTo>
                    <a:pt x="200" y="594"/>
                  </a:lnTo>
                  <a:lnTo>
                    <a:pt x="210" y="595"/>
                  </a:lnTo>
                  <a:lnTo>
                    <a:pt x="218" y="598"/>
                  </a:lnTo>
                  <a:lnTo>
                    <a:pt x="225" y="601"/>
                  </a:lnTo>
                  <a:lnTo>
                    <a:pt x="233" y="603"/>
                  </a:lnTo>
                  <a:lnTo>
                    <a:pt x="233" y="603"/>
                  </a:lnTo>
                  <a:lnTo>
                    <a:pt x="267" y="610"/>
                  </a:lnTo>
                  <a:lnTo>
                    <a:pt x="301" y="616"/>
                  </a:lnTo>
                  <a:lnTo>
                    <a:pt x="364" y="623"/>
                  </a:lnTo>
                  <a:lnTo>
                    <a:pt x="364" y="623"/>
                  </a:lnTo>
                  <a:lnTo>
                    <a:pt x="363" y="622"/>
                  </a:lnTo>
                  <a:lnTo>
                    <a:pt x="363" y="620"/>
                  </a:lnTo>
                  <a:lnTo>
                    <a:pt x="363" y="616"/>
                  </a:lnTo>
                  <a:lnTo>
                    <a:pt x="363" y="612"/>
                  </a:lnTo>
                  <a:lnTo>
                    <a:pt x="363" y="610"/>
                  </a:lnTo>
                  <a:lnTo>
                    <a:pt x="361" y="609"/>
                  </a:lnTo>
                  <a:lnTo>
                    <a:pt x="361" y="609"/>
                  </a:lnTo>
                  <a:lnTo>
                    <a:pt x="328" y="602"/>
                  </a:lnTo>
                  <a:lnTo>
                    <a:pt x="292" y="596"/>
                  </a:lnTo>
                  <a:lnTo>
                    <a:pt x="221" y="584"/>
                  </a:lnTo>
                  <a:lnTo>
                    <a:pt x="221" y="584"/>
                  </a:lnTo>
                  <a:lnTo>
                    <a:pt x="205" y="581"/>
                  </a:lnTo>
                  <a:lnTo>
                    <a:pt x="190" y="577"/>
                  </a:lnTo>
                  <a:lnTo>
                    <a:pt x="158" y="567"/>
                  </a:lnTo>
                  <a:lnTo>
                    <a:pt x="158" y="567"/>
                  </a:lnTo>
                  <a:lnTo>
                    <a:pt x="127" y="556"/>
                  </a:lnTo>
                  <a:lnTo>
                    <a:pt x="111" y="550"/>
                  </a:lnTo>
                  <a:lnTo>
                    <a:pt x="99" y="543"/>
                  </a:lnTo>
                  <a:lnTo>
                    <a:pt x="86" y="536"/>
                  </a:lnTo>
                  <a:lnTo>
                    <a:pt x="75" y="528"/>
                  </a:lnTo>
                  <a:lnTo>
                    <a:pt x="65" y="518"/>
                  </a:lnTo>
                  <a:lnTo>
                    <a:pt x="55" y="508"/>
                  </a:lnTo>
                  <a:lnTo>
                    <a:pt x="55" y="508"/>
                  </a:lnTo>
                  <a:lnTo>
                    <a:pt x="52" y="501"/>
                  </a:lnTo>
                  <a:lnTo>
                    <a:pt x="50" y="494"/>
                  </a:lnTo>
                  <a:lnTo>
                    <a:pt x="47" y="481"/>
                  </a:lnTo>
                  <a:lnTo>
                    <a:pt x="47" y="459"/>
                  </a:lnTo>
                  <a:lnTo>
                    <a:pt x="47" y="459"/>
                  </a:lnTo>
                  <a:lnTo>
                    <a:pt x="45" y="452"/>
                  </a:lnTo>
                  <a:lnTo>
                    <a:pt x="44" y="446"/>
                  </a:lnTo>
                  <a:lnTo>
                    <a:pt x="43" y="441"/>
                  </a:lnTo>
                  <a:lnTo>
                    <a:pt x="41" y="434"/>
                  </a:lnTo>
                  <a:lnTo>
                    <a:pt x="41" y="434"/>
                  </a:lnTo>
                  <a:lnTo>
                    <a:pt x="41" y="418"/>
                  </a:lnTo>
                  <a:lnTo>
                    <a:pt x="43" y="400"/>
                  </a:lnTo>
                  <a:lnTo>
                    <a:pt x="48" y="368"/>
                  </a:lnTo>
                  <a:lnTo>
                    <a:pt x="48" y="368"/>
                  </a:lnTo>
                  <a:lnTo>
                    <a:pt x="55" y="325"/>
                  </a:lnTo>
                  <a:lnTo>
                    <a:pt x="62" y="283"/>
                  </a:lnTo>
                  <a:lnTo>
                    <a:pt x="62" y="283"/>
                  </a:lnTo>
                  <a:lnTo>
                    <a:pt x="68" y="261"/>
                  </a:lnTo>
                  <a:lnTo>
                    <a:pt x="75" y="240"/>
                  </a:lnTo>
                  <a:lnTo>
                    <a:pt x="83" y="219"/>
                  </a:lnTo>
                  <a:lnTo>
                    <a:pt x="92" y="199"/>
                  </a:lnTo>
                  <a:lnTo>
                    <a:pt x="103" y="181"/>
                  </a:lnTo>
                  <a:lnTo>
                    <a:pt x="114" y="163"/>
                  </a:lnTo>
                  <a:lnTo>
                    <a:pt x="137" y="130"/>
                  </a:lnTo>
                  <a:lnTo>
                    <a:pt x="137" y="130"/>
                  </a:lnTo>
                  <a:lnTo>
                    <a:pt x="128" y="129"/>
                  </a:lnTo>
                  <a:lnTo>
                    <a:pt x="123" y="130"/>
                  </a:lnTo>
                  <a:lnTo>
                    <a:pt x="111" y="133"/>
                  </a:lnTo>
                  <a:lnTo>
                    <a:pt x="111" y="133"/>
                  </a:lnTo>
                  <a:close/>
                  <a:moveTo>
                    <a:pt x="347" y="144"/>
                  </a:moveTo>
                  <a:lnTo>
                    <a:pt x="347" y="144"/>
                  </a:lnTo>
                  <a:lnTo>
                    <a:pt x="342" y="142"/>
                  </a:lnTo>
                  <a:lnTo>
                    <a:pt x="337" y="139"/>
                  </a:lnTo>
                  <a:lnTo>
                    <a:pt x="333" y="137"/>
                  </a:lnTo>
                  <a:lnTo>
                    <a:pt x="328" y="135"/>
                  </a:lnTo>
                  <a:lnTo>
                    <a:pt x="328" y="135"/>
                  </a:lnTo>
                  <a:lnTo>
                    <a:pt x="311" y="133"/>
                  </a:lnTo>
                  <a:lnTo>
                    <a:pt x="292" y="133"/>
                  </a:lnTo>
                  <a:lnTo>
                    <a:pt x="256" y="133"/>
                  </a:lnTo>
                  <a:lnTo>
                    <a:pt x="215" y="133"/>
                  </a:lnTo>
                  <a:lnTo>
                    <a:pt x="175" y="132"/>
                  </a:lnTo>
                  <a:lnTo>
                    <a:pt x="175" y="132"/>
                  </a:lnTo>
                  <a:lnTo>
                    <a:pt x="156" y="143"/>
                  </a:lnTo>
                  <a:lnTo>
                    <a:pt x="142" y="156"/>
                  </a:lnTo>
                  <a:lnTo>
                    <a:pt x="128" y="170"/>
                  </a:lnTo>
                  <a:lnTo>
                    <a:pt x="117" y="185"/>
                  </a:lnTo>
                  <a:lnTo>
                    <a:pt x="106" y="203"/>
                  </a:lnTo>
                  <a:lnTo>
                    <a:pt x="97" y="222"/>
                  </a:lnTo>
                  <a:lnTo>
                    <a:pt x="90" y="241"/>
                  </a:lnTo>
                  <a:lnTo>
                    <a:pt x="83" y="262"/>
                  </a:lnTo>
                  <a:lnTo>
                    <a:pt x="83" y="262"/>
                  </a:lnTo>
                  <a:lnTo>
                    <a:pt x="79" y="282"/>
                  </a:lnTo>
                  <a:lnTo>
                    <a:pt x="76" y="302"/>
                  </a:lnTo>
                  <a:lnTo>
                    <a:pt x="75" y="341"/>
                  </a:lnTo>
                  <a:lnTo>
                    <a:pt x="75" y="341"/>
                  </a:lnTo>
                  <a:lnTo>
                    <a:pt x="72" y="352"/>
                  </a:lnTo>
                  <a:lnTo>
                    <a:pt x="69" y="362"/>
                  </a:lnTo>
                  <a:lnTo>
                    <a:pt x="66" y="372"/>
                  </a:lnTo>
                  <a:lnTo>
                    <a:pt x="64" y="382"/>
                  </a:lnTo>
                  <a:lnTo>
                    <a:pt x="64" y="382"/>
                  </a:lnTo>
                  <a:lnTo>
                    <a:pt x="61" y="410"/>
                  </a:lnTo>
                  <a:lnTo>
                    <a:pt x="59" y="441"/>
                  </a:lnTo>
                  <a:lnTo>
                    <a:pt x="61" y="455"/>
                  </a:lnTo>
                  <a:lnTo>
                    <a:pt x="62" y="470"/>
                  </a:lnTo>
                  <a:lnTo>
                    <a:pt x="66" y="486"/>
                  </a:lnTo>
                  <a:lnTo>
                    <a:pt x="71" y="501"/>
                  </a:lnTo>
                  <a:lnTo>
                    <a:pt x="71" y="501"/>
                  </a:lnTo>
                  <a:lnTo>
                    <a:pt x="83" y="512"/>
                  </a:lnTo>
                  <a:lnTo>
                    <a:pt x="96" y="523"/>
                  </a:lnTo>
                  <a:lnTo>
                    <a:pt x="111" y="530"/>
                  </a:lnTo>
                  <a:lnTo>
                    <a:pt x="125" y="537"/>
                  </a:lnTo>
                  <a:lnTo>
                    <a:pt x="158" y="550"/>
                  </a:lnTo>
                  <a:lnTo>
                    <a:pt x="190" y="561"/>
                  </a:lnTo>
                  <a:lnTo>
                    <a:pt x="190" y="561"/>
                  </a:lnTo>
                  <a:lnTo>
                    <a:pt x="208" y="566"/>
                  </a:lnTo>
                  <a:lnTo>
                    <a:pt x="226" y="568"/>
                  </a:lnTo>
                  <a:lnTo>
                    <a:pt x="263" y="573"/>
                  </a:lnTo>
                  <a:lnTo>
                    <a:pt x="263" y="573"/>
                  </a:lnTo>
                  <a:lnTo>
                    <a:pt x="277" y="575"/>
                  </a:lnTo>
                  <a:lnTo>
                    <a:pt x="292" y="578"/>
                  </a:lnTo>
                  <a:lnTo>
                    <a:pt x="319" y="585"/>
                  </a:lnTo>
                  <a:lnTo>
                    <a:pt x="333" y="589"/>
                  </a:lnTo>
                  <a:lnTo>
                    <a:pt x="347" y="591"/>
                  </a:lnTo>
                  <a:lnTo>
                    <a:pt x="360" y="591"/>
                  </a:lnTo>
                  <a:lnTo>
                    <a:pt x="374" y="589"/>
                  </a:lnTo>
                  <a:lnTo>
                    <a:pt x="374" y="589"/>
                  </a:lnTo>
                  <a:lnTo>
                    <a:pt x="374" y="577"/>
                  </a:lnTo>
                  <a:lnTo>
                    <a:pt x="371" y="564"/>
                  </a:lnTo>
                  <a:lnTo>
                    <a:pt x="367" y="553"/>
                  </a:lnTo>
                  <a:lnTo>
                    <a:pt x="363" y="542"/>
                  </a:lnTo>
                  <a:lnTo>
                    <a:pt x="358" y="532"/>
                  </a:lnTo>
                  <a:lnTo>
                    <a:pt x="356" y="521"/>
                  </a:lnTo>
                  <a:lnTo>
                    <a:pt x="354" y="509"/>
                  </a:lnTo>
                  <a:lnTo>
                    <a:pt x="356" y="504"/>
                  </a:lnTo>
                  <a:lnTo>
                    <a:pt x="357" y="498"/>
                  </a:lnTo>
                  <a:lnTo>
                    <a:pt x="357" y="498"/>
                  </a:lnTo>
                  <a:lnTo>
                    <a:pt x="361" y="493"/>
                  </a:lnTo>
                  <a:lnTo>
                    <a:pt x="365" y="487"/>
                  </a:lnTo>
                  <a:lnTo>
                    <a:pt x="371" y="483"/>
                  </a:lnTo>
                  <a:lnTo>
                    <a:pt x="377" y="478"/>
                  </a:lnTo>
                  <a:lnTo>
                    <a:pt x="392" y="471"/>
                  </a:lnTo>
                  <a:lnTo>
                    <a:pt x="409" y="464"/>
                  </a:lnTo>
                  <a:lnTo>
                    <a:pt x="427" y="462"/>
                  </a:lnTo>
                  <a:lnTo>
                    <a:pt x="445" y="459"/>
                  </a:lnTo>
                  <a:lnTo>
                    <a:pt x="461" y="457"/>
                  </a:lnTo>
                  <a:lnTo>
                    <a:pt x="475" y="459"/>
                  </a:lnTo>
                  <a:lnTo>
                    <a:pt x="475" y="459"/>
                  </a:lnTo>
                  <a:lnTo>
                    <a:pt x="495" y="460"/>
                  </a:lnTo>
                  <a:lnTo>
                    <a:pt x="516" y="460"/>
                  </a:lnTo>
                  <a:lnTo>
                    <a:pt x="535" y="462"/>
                  </a:lnTo>
                  <a:lnTo>
                    <a:pt x="554" y="463"/>
                  </a:lnTo>
                  <a:lnTo>
                    <a:pt x="554" y="463"/>
                  </a:lnTo>
                  <a:lnTo>
                    <a:pt x="562" y="466"/>
                  </a:lnTo>
                  <a:lnTo>
                    <a:pt x="570" y="470"/>
                  </a:lnTo>
                  <a:lnTo>
                    <a:pt x="577" y="474"/>
                  </a:lnTo>
                  <a:lnTo>
                    <a:pt x="584" y="480"/>
                  </a:lnTo>
                  <a:lnTo>
                    <a:pt x="607" y="501"/>
                  </a:lnTo>
                  <a:lnTo>
                    <a:pt x="607" y="501"/>
                  </a:lnTo>
                  <a:lnTo>
                    <a:pt x="608" y="504"/>
                  </a:lnTo>
                  <a:lnTo>
                    <a:pt x="610" y="508"/>
                  </a:lnTo>
                  <a:lnTo>
                    <a:pt x="614" y="518"/>
                  </a:lnTo>
                  <a:lnTo>
                    <a:pt x="614" y="518"/>
                  </a:lnTo>
                  <a:lnTo>
                    <a:pt x="612" y="532"/>
                  </a:lnTo>
                  <a:lnTo>
                    <a:pt x="608" y="544"/>
                  </a:lnTo>
                  <a:lnTo>
                    <a:pt x="603" y="559"/>
                  </a:lnTo>
                  <a:lnTo>
                    <a:pt x="597" y="571"/>
                  </a:lnTo>
                  <a:lnTo>
                    <a:pt x="590" y="584"/>
                  </a:lnTo>
                  <a:lnTo>
                    <a:pt x="582" y="595"/>
                  </a:lnTo>
                  <a:lnTo>
                    <a:pt x="572" y="605"/>
                  </a:lnTo>
                  <a:lnTo>
                    <a:pt x="562" y="615"/>
                  </a:lnTo>
                  <a:lnTo>
                    <a:pt x="562" y="615"/>
                  </a:lnTo>
                  <a:lnTo>
                    <a:pt x="565" y="619"/>
                  </a:lnTo>
                  <a:lnTo>
                    <a:pt x="565" y="623"/>
                  </a:lnTo>
                  <a:lnTo>
                    <a:pt x="563" y="630"/>
                  </a:lnTo>
                  <a:lnTo>
                    <a:pt x="562" y="637"/>
                  </a:lnTo>
                  <a:lnTo>
                    <a:pt x="562" y="641"/>
                  </a:lnTo>
                  <a:lnTo>
                    <a:pt x="563" y="646"/>
                  </a:lnTo>
                  <a:lnTo>
                    <a:pt x="563" y="646"/>
                  </a:lnTo>
                  <a:lnTo>
                    <a:pt x="591" y="646"/>
                  </a:lnTo>
                  <a:lnTo>
                    <a:pt x="617" y="647"/>
                  </a:lnTo>
                  <a:lnTo>
                    <a:pt x="641" y="650"/>
                  </a:lnTo>
                  <a:lnTo>
                    <a:pt x="667" y="651"/>
                  </a:lnTo>
                  <a:lnTo>
                    <a:pt x="667" y="651"/>
                  </a:lnTo>
                  <a:lnTo>
                    <a:pt x="683" y="654"/>
                  </a:lnTo>
                  <a:lnTo>
                    <a:pt x="701" y="657"/>
                  </a:lnTo>
                  <a:lnTo>
                    <a:pt x="739" y="661"/>
                  </a:lnTo>
                  <a:lnTo>
                    <a:pt x="774" y="664"/>
                  </a:lnTo>
                  <a:lnTo>
                    <a:pt x="791" y="667"/>
                  </a:lnTo>
                  <a:lnTo>
                    <a:pt x="805" y="669"/>
                  </a:lnTo>
                  <a:lnTo>
                    <a:pt x="805" y="669"/>
                  </a:lnTo>
                  <a:lnTo>
                    <a:pt x="824" y="669"/>
                  </a:lnTo>
                  <a:lnTo>
                    <a:pt x="839" y="669"/>
                  </a:lnTo>
                  <a:lnTo>
                    <a:pt x="854" y="669"/>
                  </a:lnTo>
                  <a:lnTo>
                    <a:pt x="871" y="667"/>
                  </a:lnTo>
                  <a:lnTo>
                    <a:pt x="871" y="667"/>
                  </a:lnTo>
                  <a:lnTo>
                    <a:pt x="895" y="653"/>
                  </a:lnTo>
                  <a:lnTo>
                    <a:pt x="919" y="641"/>
                  </a:lnTo>
                  <a:lnTo>
                    <a:pt x="928" y="634"/>
                  </a:lnTo>
                  <a:lnTo>
                    <a:pt x="940" y="627"/>
                  </a:lnTo>
                  <a:lnTo>
                    <a:pt x="948" y="619"/>
                  </a:lnTo>
                  <a:lnTo>
                    <a:pt x="956" y="609"/>
                  </a:lnTo>
                  <a:lnTo>
                    <a:pt x="956" y="609"/>
                  </a:lnTo>
                  <a:lnTo>
                    <a:pt x="969" y="592"/>
                  </a:lnTo>
                  <a:lnTo>
                    <a:pt x="980" y="573"/>
                  </a:lnTo>
                  <a:lnTo>
                    <a:pt x="992" y="553"/>
                  </a:lnTo>
                  <a:lnTo>
                    <a:pt x="1001" y="530"/>
                  </a:lnTo>
                  <a:lnTo>
                    <a:pt x="1010" y="508"/>
                  </a:lnTo>
                  <a:lnTo>
                    <a:pt x="1018" y="484"/>
                  </a:lnTo>
                  <a:lnTo>
                    <a:pt x="1024" y="460"/>
                  </a:lnTo>
                  <a:lnTo>
                    <a:pt x="1029" y="436"/>
                  </a:lnTo>
                  <a:lnTo>
                    <a:pt x="1029" y="436"/>
                  </a:lnTo>
                  <a:lnTo>
                    <a:pt x="1031" y="420"/>
                  </a:lnTo>
                  <a:lnTo>
                    <a:pt x="1032" y="403"/>
                  </a:lnTo>
                  <a:lnTo>
                    <a:pt x="1034" y="387"/>
                  </a:lnTo>
                  <a:lnTo>
                    <a:pt x="1035" y="372"/>
                  </a:lnTo>
                  <a:lnTo>
                    <a:pt x="1035" y="372"/>
                  </a:lnTo>
                  <a:lnTo>
                    <a:pt x="1038" y="365"/>
                  </a:lnTo>
                  <a:lnTo>
                    <a:pt x="1041" y="359"/>
                  </a:lnTo>
                  <a:lnTo>
                    <a:pt x="1045" y="348"/>
                  </a:lnTo>
                  <a:lnTo>
                    <a:pt x="1045" y="348"/>
                  </a:lnTo>
                  <a:lnTo>
                    <a:pt x="1060" y="282"/>
                  </a:lnTo>
                  <a:lnTo>
                    <a:pt x="1069" y="250"/>
                  </a:lnTo>
                  <a:lnTo>
                    <a:pt x="1077" y="219"/>
                  </a:lnTo>
                  <a:lnTo>
                    <a:pt x="1077" y="219"/>
                  </a:lnTo>
                  <a:lnTo>
                    <a:pt x="1081" y="217"/>
                  </a:lnTo>
                  <a:lnTo>
                    <a:pt x="1084" y="215"/>
                  </a:lnTo>
                  <a:lnTo>
                    <a:pt x="1088" y="208"/>
                  </a:lnTo>
                  <a:lnTo>
                    <a:pt x="1093" y="201"/>
                  </a:lnTo>
                  <a:lnTo>
                    <a:pt x="1097" y="192"/>
                  </a:lnTo>
                  <a:lnTo>
                    <a:pt x="1097" y="192"/>
                  </a:lnTo>
                  <a:lnTo>
                    <a:pt x="1102" y="186"/>
                  </a:lnTo>
                  <a:lnTo>
                    <a:pt x="1109" y="182"/>
                  </a:lnTo>
                  <a:lnTo>
                    <a:pt x="1114" y="177"/>
                  </a:lnTo>
                  <a:lnTo>
                    <a:pt x="1115" y="174"/>
                  </a:lnTo>
                  <a:lnTo>
                    <a:pt x="1115" y="172"/>
                  </a:lnTo>
                  <a:lnTo>
                    <a:pt x="1115" y="172"/>
                  </a:lnTo>
                  <a:lnTo>
                    <a:pt x="1107" y="172"/>
                  </a:lnTo>
                  <a:lnTo>
                    <a:pt x="1102" y="172"/>
                  </a:lnTo>
                  <a:lnTo>
                    <a:pt x="1098" y="175"/>
                  </a:lnTo>
                  <a:lnTo>
                    <a:pt x="1098" y="175"/>
                  </a:lnTo>
                  <a:lnTo>
                    <a:pt x="1058" y="168"/>
                  </a:lnTo>
                  <a:lnTo>
                    <a:pt x="1015" y="163"/>
                  </a:lnTo>
                  <a:lnTo>
                    <a:pt x="970" y="160"/>
                  </a:lnTo>
                  <a:lnTo>
                    <a:pt x="927" y="158"/>
                  </a:lnTo>
                  <a:lnTo>
                    <a:pt x="882" y="158"/>
                  </a:lnTo>
                  <a:lnTo>
                    <a:pt x="840" y="158"/>
                  </a:lnTo>
                  <a:lnTo>
                    <a:pt x="760" y="161"/>
                  </a:lnTo>
                  <a:lnTo>
                    <a:pt x="760" y="161"/>
                  </a:lnTo>
                  <a:lnTo>
                    <a:pt x="757" y="165"/>
                  </a:lnTo>
                  <a:lnTo>
                    <a:pt x="757" y="170"/>
                  </a:lnTo>
                  <a:lnTo>
                    <a:pt x="757" y="172"/>
                  </a:lnTo>
                  <a:lnTo>
                    <a:pt x="756" y="179"/>
                  </a:lnTo>
                  <a:lnTo>
                    <a:pt x="756" y="179"/>
                  </a:lnTo>
                  <a:lnTo>
                    <a:pt x="749" y="184"/>
                  </a:lnTo>
                  <a:lnTo>
                    <a:pt x="740" y="188"/>
                  </a:lnTo>
                  <a:lnTo>
                    <a:pt x="732" y="191"/>
                  </a:lnTo>
                  <a:lnTo>
                    <a:pt x="721" y="192"/>
                  </a:lnTo>
                  <a:lnTo>
                    <a:pt x="721" y="192"/>
                  </a:lnTo>
                  <a:lnTo>
                    <a:pt x="715" y="186"/>
                  </a:lnTo>
                  <a:lnTo>
                    <a:pt x="709" y="178"/>
                  </a:lnTo>
                  <a:lnTo>
                    <a:pt x="705" y="170"/>
                  </a:lnTo>
                  <a:lnTo>
                    <a:pt x="704" y="158"/>
                  </a:lnTo>
                  <a:lnTo>
                    <a:pt x="704" y="158"/>
                  </a:lnTo>
                  <a:lnTo>
                    <a:pt x="667" y="154"/>
                  </a:lnTo>
                  <a:lnTo>
                    <a:pt x="629" y="153"/>
                  </a:lnTo>
                  <a:lnTo>
                    <a:pt x="552" y="151"/>
                  </a:lnTo>
                  <a:lnTo>
                    <a:pt x="472" y="150"/>
                  </a:lnTo>
                  <a:lnTo>
                    <a:pt x="393" y="149"/>
                  </a:lnTo>
                  <a:lnTo>
                    <a:pt x="393" y="149"/>
                  </a:lnTo>
                  <a:lnTo>
                    <a:pt x="393" y="154"/>
                  </a:lnTo>
                  <a:lnTo>
                    <a:pt x="391" y="158"/>
                  </a:lnTo>
                  <a:lnTo>
                    <a:pt x="388" y="161"/>
                  </a:lnTo>
                  <a:lnTo>
                    <a:pt x="385" y="164"/>
                  </a:lnTo>
                  <a:lnTo>
                    <a:pt x="377" y="168"/>
                  </a:lnTo>
                  <a:lnTo>
                    <a:pt x="368" y="168"/>
                  </a:lnTo>
                  <a:lnTo>
                    <a:pt x="360" y="167"/>
                  </a:lnTo>
                  <a:lnTo>
                    <a:pt x="356" y="165"/>
                  </a:lnTo>
                  <a:lnTo>
                    <a:pt x="353" y="163"/>
                  </a:lnTo>
                  <a:lnTo>
                    <a:pt x="350" y="158"/>
                  </a:lnTo>
                  <a:lnTo>
                    <a:pt x="349" y="154"/>
                  </a:lnTo>
                  <a:lnTo>
                    <a:pt x="347" y="150"/>
                  </a:lnTo>
                  <a:lnTo>
                    <a:pt x="347" y="144"/>
                  </a:lnTo>
                  <a:lnTo>
                    <a:pt x="347" y="144"/>
                  </a:lnTo>
                  <a:close/>
                  <a:moveTo>
                    <a:pt x="1128" y="188"/>
                  </a:moveTo>
                  <a:lnTo>
                    <a:pt x="1128" y="188"/>
                  </a:lnTo>
                  <a:lnTo>
                    <a:pt x="1118" y="199"/>
                  </a:lnTo>
                  <a:lnTo>
                    <a:pt x="1108" y="212"/>
                  </a:lnTo>
                  <a:lnTo>
                    <a:pt x="1098" y="226"/>
                  </a:lnTo>
                  <a:lnTo>
                    <a:pt x="1091" y="240"/>
                  </a:lnTo>
                  <a:lnTo>
                    <a:pt x="1086" y="255"/>
                  </a:lnTo>
                  <a:lnTo>
                    <a:pt x="1080" y="271"/>
                  </a:lnTo>
                  <a:lnTo>
                    <a:pt x="1077" y="286"/>
                  </a:lnTo>
                  <a:lnTo>
                    <a:pt x="1076" y="299"/>
                  </a:lnTo>
                  <a:lnTo>
                    <a:pt x="1076" y="299"/>
                  </a:lnTo>
                  <a:lnTo>
                    <a:pt x="1067" y="321"/>
                  </a:lnTo>
                  <a:lnTo>
                    <a:pt x="1062" y="344"/>
                  </a:lnTo>
                  <a:lnTo>
                    <a:pt x="1056" y="366"/>
                  </a:lnTo>
                  <a:lnTo>
                    <a:pt x="1052" y="389"/>
                  </a:lnTo>
                  <a:lnTo>
                    <a:pt x="1043" y="435"/>
                  </a:lnTo>
                  <a:lnTo>
                    <a:pt x="1038" y="457"/>
                  </a:lnTo>
                  <a:lnTo>
                    <a:pt x="1032" y="480"/>
                  </a:lnTo>
                  <a:lnTo>
                    <a:pt x="1032" y="480"/>
                  </a:lnTo>
                  <a:lnTo>
                    <a:pt x="1018" y="522"/>
                  </a:lnTo>
                  <a:lnTo>
                    <a:pt x="1011" y="542"/>
                  </a:lnTo>
                  <a:lnTo>
                    <a:pt x="1003" y="560"/>
                  </a:lnTo>
                  <a:lnTo>
                    <a:pt x="1003" y="560"/>
                  </a:lnTo>
                  <a:lnTo>
                    <a:pt x="987" y="589"/>
                  </a:lnTo>
                  <a:lnTo>
                    <a:pt x="980" y="605"/>
                  </a:lnTo>
                  <a:lnTo>
                    <a:pt x="975" y="622"/>
                  </a:lnTo>
                  <a:lnTo>
                    <a:pt x="975" y="622"/>
                  </a:lnTo>
                  <a:lnTo>
                    <a:pt x="966" y="630"/>
                  </a:lnTo>
                  <a:lnTo>
                    <a:pt x="958" y="639"/>
                  </a:lnTo>
                  <a:lnTo>
                    <a:pt x="949" y="647"/>
                  </a:lnTo>
                  <a:lnTo>
                    <a:pt x="938" y="654"/>
                  </a:lnTo>
                  <a:lnTo>
                    <a:pt x="928" y="660"/>
                  </a:lnTo>
                  <a:lnTo>
                    <a:pt x="917" y="665"/>
                  </a:lnTo>
                  <a:lnTo>
                    <a:pt x="904" y="669"/>
                  </a:lnTo>
                  <a:lnTo>
                    <a:pt x="893" y="674"/>
                  </a:lnTo>
                  <a:lnTo>
                    <a:pt x="867" y="679"/>
                  </a:lnTo>
                  <a:lnTo>
                    <a:pt x="839" y="683"/>
                  </a:lnTo>
                  <a:lnTo>
                    <a:pt x="809" y="683"/>
                  </a:lnTo>
                  <a:lnTo>
                    <a:pt x="778" y="681"/>
                  </a:lnTo>
                  <a:lnTo>
                    <a:pt x="778" y="681"/>
                  </a:lnTo>
                  <a:lnTo>
                    <a:pt x="666" y="667"/>
                  </a:lnTo>
                  <a:lnTo>
                    <a:pt x="611" y="660"/>
                  </a:lnTo>
                  <a:lnTo>
                    <a:pt x="561" y="655"/>
                  </a:lnTo>
                  <a:lnTo>
                    <a:pt x="561" y="655"/>
                  </a:lnTo>
                  <a:lnTo>
                    <a:pt x="558" y="660"/>
                  </a:lnTo>
                  <a:lnTo>
                    <a:pt x="556" y="662"/>
                  </a:lnTo>
                  <a:lnTo>
                    <a:pt x="555" y="671"/>
                  </a:lnTo>
                  <a:lnTo>
                    <a:pt x="555" y="679"/>
                  </a:lnTo>
                  <a:lnTo>
                    <a:pt x="554" y="689"/>
                  </a:lnTo>
                  <a:lnTo>
                    <a:pt x="554" y="689"/>
                  </a:lnTo>
                  <a:lnTo>
                    <a:pt x="596" y="695"/>
                  </a:lnTo>
                  <a:lnTo>
                    <a:pt x="641" y="699"/>
                  </a:lnTo>
                  <a:lnTo>
                    <a:pt x="732" y="709"/>
                  </a:lnTo>
                  <a:lnTo>
                    <a:pt x="732" y="709"/>
                  </a:lnTo>
                  <a:lnTo>
                    <a:pt x="792" y="716"/>
                  </a:lnTo>
                  <a:lnTo>
                    <a:pt x="820" y="717"/>
                  </a:lnTo>
                  <a:lnTo>
                    <a:pt x="834" y="717"/>
                  </a:lnTo>
                  <a:lnTo>
                    <a:pt x="848" y="716"/>
                  </a:lnTo>
                  <a:lnTo>
                    <a:pt x="848" y="716"/>
                  </a:lnTo>
                  <a:lnTo>
                    <a:pt x="878" y="710"/>
                  </a:lnTo>
                  <a:lnTo>
                    <a:pt x="907" y="703"/>
                  </a:lnTo>
                  <a:lnTo>
                    <a:pt x="921" y="699"/>
                  </a:lnTo>
                  <a:lnTo>
                    <a:pt x="934" y="695"/>
                  </a:lnTo>
                  <a:lnTo>
                    <a:pt x="947" y="688"/>
                  </a:lnTo>
                  <a:lnTo>
                    <a:pt x="956" y="681"/>
                  </a:lnTo>
                  <a:lnTo>
                    <a:pt x="956" y="681"/>
                  </a:lnTo>
                  <a:lnTo>
                    <a:pt x="968" y="671"/>
                  </a:lnTo>
                  <a:lnTo>
                    <a:pt x="977" y="660"/>
                  </a:lnTo>
                  <a:lnTo>
                    <a:pt x="977" y="660"/>
                  </a:lnTo>
                  <a:lnTo>
                    <a:pt x="989" y="650"/>
                  </a:lnTo>
                  <a:lnTo>
                    <a:pt x="999" y="639"/>
                  </a:lnTo>
                  <a:lnTo>
                    <a:pt x="1007" y="627"/>
                  </a:lnTo>
                  <a:lnTo>
                    <a:pt x="1015" y="616"/>
                  </a:lnTo>
                  <a:lnTo>
                    <a:pt x="1031" y="591"/>
                  </a:lnTo>
                  <a:lnTo>
                    <a:pt x="1045" y="563"/>
                  </a:lnTo>
                  <a:lnTo>
                    <a:pt x="1045" y="563"/>
                  </a:lnTo>
                  <a:lnTo>
                    <a:pt x="1052" y="542"/>
                  </a:lnTo>
                  <a:lnTo>
                    <a:pt x="1059" y="518"/>
                  </a:lnTo>
                  <a:lnTo>
                    <a:pt x="1065" y="494"/>
                  </a:lnTo>
                  <a:lnTo>
                    <a:pt x="1069" y="469"/>
                  </a:lnTo>
                  <a:lnTo>
                    <a:pt x="1073" y="445"/>
                  </a:lnTo>
                  <a:lnTo>
                    <a:pt x="1076" y="421"/>
                  </a:lnTo>
                  <a:lnTo>
                    <a:pt x="1076" y="398"/>
                  </a:lnTo>
                  <a:lnTo>
                    <a:pt x="1076" y="377"/>
                  </a:lnTo>
                  <a:lnTo>
                    <a:pt x="1076" y="377"/>
                  </a:lnTo>
                  <a:lnTo>
                    <a:pt x="1080" y="370"/>
                  </a:lnTo>
                  <a:lnTo>
                    <a:pt x="1084" y="362"/>
                  </a:lnTo>
                  <a:lnTo>
                    <a:pt x="1086" y="354"/>
                  </a:lnTo>
                  <a:lnTo>
                    <a:pt x="1087" y="344"/>
                  </a:lnTo>
                  <a:lnTo>
                    <a:pt x="1088" y="325"/>
                  </a:lnTo>
                  <a:lnTo>
                    <a:pt x="1091" y="309"/>
                  </a:lnTo>
                  <a:lnTo>
                    <a:pt x="1091" y="309"/>
                  </a:lnTo>
                  <a:lnTo>
                    <a:pt x="1095" y="297"/>
                  </a:lnTo>
                  <a:lnTo>
                    <a:pt x="1100" y="286"/>
                  </a:lnTo>
                  <a:lnTo>
                    <a:pt x="1111" y="265"/>
                  </a:lnTo>
                  <a:lnTo>
                    <a:pt x="1111" y="265"/>
                  </a:lnTo>
                  <a:lnTo>
                    <a:pt x="1122" y="244"/>
                  </a:lnTo>
                  <a:lnTo>
                    <a:pt x="1128" y="236"/>
                  </a:lnTo>
                  <a:lnTo>
                    <a:pt x="1133" y="229"/>
                  </a:lnTo>
                  <a:lnTo>
                    <a:pt x="1149" y="216"/>
                  </a:lnTo>
                  <a:lnTo>
                    <a:pt x="1166" y="205"/>
                  </a:lnTo>
                  <a:lnTo>
                    <a:pt x="1166" y="205"/>
                  </a:lnTo>
                  <a:lnTo>
                    <a:pt x="1177" y="202"/>
                  </a:lnTo>
                  <a:lnTo>
                    <a:pt x="1187" y="198"/>
                  </a:lnTo>
                  <a:lnTo>
                    <a:pt x="1187" y="198"/>
                  </a:lnTo>
                  <a:lnTo>
                    <a:pt x="1194" y="199"/>
                  </a:lnTo>
                  <a:lnTo>
                    <a:pt x="1199" y="202"/>
                  </a:lnTo>
                  <a:lnTo>
                    <a:pt x="1205" y="206"/>
                  </a:lnTo>
                  <a:lnTo>
                    <a:pt x="1211" y="209"/>
                  </a:lnTo>
                  <a:lnTo>
                    <a:pt x="1211" y="209"/>
                  </a:lnTo>
                  <a:lnTo>
                    <a:pt x="1205" y="199"/>
                  </a:lnTo>
                  <a:lnTo>
                    <a:pt x="1196" y="192"/>
                  </a:lnTo>
                  <a:lnTo>
                    <a:pt x="1185" y="186"/>
                  </a:lnTo>
                  <a:lnTo>
                    <a:pt x="1174" y="182"/>
                  </a:lnTo>
                  <a:lnTo>
                    <a:pt x="1163" y="181"/>
                  </a:lnTo>
                  <a:lnTo>
                    <a:pt x="1150" y="181"/>
                  </a:lnTo>
                  <a:lnTo>
                    <a:pt x="1139" y="184"/>
                  </a:lnTo>
                  <a:lnTo>
                    <a:pt x="1128" y="188"/>
                  </a:lnTo>
                  <a:lnTo>
                    <a:pt x="1128" y="188"/>
                  </a:lnTo>
                  <a:close/>
                  <a:moveTo>
                    <a:pt x="1098" y="337"/>
                  </a:moveTo>
                  <a:lnTo>
                    <a:pt x="1098" y="337"/>
                  </a:lnTo>
                  <a:lnTo>
                    <a:pt x="1097" y="358"/>
                  </a:lnTo>
                  <a:lnTo>
                    <a:pt x="1097" y="377"/>
                  </a:lnTo>
                  <a:lnTo>
                    <a:pt x="1097" y="377"/>
                  </a:lnTo>
                  <a:lnTo>
                    <a:pt x="1114" y="379"/>
                  </a:lnTo>
                  <a:lnTo>
                    <a:pt x="1132" y="377"/>
                  </a:lnTo>
                  <a:lnTo>
                    <a:pt x="1152" y="375"/>
                  </a:lnTo>
                  <a:lnTo>
                    <a:pt x="1170" y="370"/>
                  </a:lnTo>
                  <a:lnTo>
                    <a:pt x="1188" y="366"/>
                  </a:lnTo>
                  <a:lnTo>
                    <a:pt x="1203" y="359"/>
                  </a:lnTo>
                  <a:lnTo>
                    <a:pt x="1216" y="352"/>
                  </a:lnTo>
                  <a:lnTo>
                    <a:pt x="1220" y="348"/>
                  </a:lnTo>
                  <a:lnTo>
                    <a:pt x="1225" y="344"/>
                  </a:lnTo>
                  <a:lnTo>
                    <a:pt x="1225" y="344"/>
                  </a:lnTo>
                  <a:lnTo>
                    <a:pt x="1227" y="338"/>
                  </a:lnTo>
                  <a:lnTo>
                    <a:pt x="1229" y="332"/>
                  </a:lnTo>
                  <a:lnTo>
                    <a:pt x="1230" y="320"/>
                  </a:lnTo>
                  <a:lnTo>
                    <a:pt x="1229" y="307"/>
                  </a:lnTo>
                  <a:lnTo>
                    <a:pt x="1227" y="295"/>
                  </a:lnTo>
                  <a:lnTo>
                    <a:pt x="1227" y="295"/>
                  </a:lnTo>
                  <a:lnTo>
                    <a:pt x="1227" y="293"/>
                  </a:lnTo>
                  <a:lnTo>
                    <a:pt x="1225" y="292"/>
                  </a:lnTo>
                  <a:lnTo>
                    <a:pt x="1225" y="292"/>
                  </a:lnTo>
                  <a:lnTo>
                    <a:pt x="1220" y="299"/>
                  </a:lnTo>
                  <a:lnTo>
                    <a:pt x="1215" y="306"/>
                  </a:lnTo>
                  <a:lnTo>
                    <a:pt x="1209" y="311"/>
                  </a:lnTo>
                  <a:lnTo>
                    <a:pt x="1202" y="316"/>
                  </a:lnTo>
                  <a:lnTo>
                    <a:pt x="1188" y="323"/>
                  </a:lnTo>
                  <a:lnTo>
                    <a:pt x="1171" y="328"/>
                  </a:lnTo>
                  <a:lnTo>
                    <a:pt x="1153" y="332"/>
                  </a:lnTo>
                  <a:lnTo>
                    <a:pt x="1135" y="335"/>
                  </a:lnTo>
                  <a:lnTo>
                    <a:pt x="1116" y="335"/>
                  </a:lnTo>
                  <a:lnTo>
                    <a:pt x="1098" y="337"/>
                  </a:lnTo>
                  <a:lnTo>
                    <a:pt x="1098" y="337"/>
                  </a:lnTo>
                  <a:close/>
                  <a:moveTo>
                    <a:pt x="1170" y="382"/>
                  </a:moveTo>
                  <a:lnTo>
                    <a:pt x="1170" y="382"/>
                  </a:lnTo>
                  <a:lnTo>
                    <a:pt x="1174" y="424"/>
                  </a:lnTo>
                  <a:lnTo>
                    <a:pt x="1177" y="463"/>
                  </a:lnTo>
                  <a:lnTo>
                    <a:pt x="1175" y="502"/>
                  </a:lnTo>
                  <a:lnTo>
                    <a:pt x="1170" y="543"/>
                  </a:lnTo>
                  <a:lnTo>
                    <a:pt x="1170" y="543"/>
                  </a:lnTo>
                  <a:lnTo>
                    <a:pt x="1168" y="561"/>
                  </a:lnTo>
                  <a:lnTo>
                    <a:pt x="1168" y="581"/>
                  </a:lnTo>
                  <a:lnTo>
                    <a:pt x="1167" y="591"/>
                  </a:lnTo>
                  <a:lnTo>
                    <a:pt x="1166" y="601"/>
                  </a:lnTo>
                  <a:lnTo>
                    <a:pt x="1163" y="609"/>
                  </a:lnTo>
                  <a:lnTo>
                    <a:pt x="1159" y="617"/>
                  </a:lnTo>
                  <a:lnTo>
                    <a:pt x="1159" y="617"/>
                  </a:lnTo>
                  <a:lnTo>
                    <a:pt x="1157" y="601"/>
                  </a:lnTo>
                  <a:lnTo>
                    <a:pt x="1157" y="581"/>
                  </a:lnTo>
                  <a:lnTo>
                    <a:pt x="1160" y="535"/>
                  </a:lnTo>
                  <a:lnTo>
                    <a:pt x="1164" y="483"/>
                  </a:lnTo>
                  <a:lnTo>
                    <a:pt x="1166" y="457"/>
                  </a:lnTo>
                  <a:lnTo>
                    <a:pt x="1166" y="432"/>
                  </a:lnTo>
                  <a:lnTo>
                    <a:pt x="1166" y="432"/>
                  </a:lnTo>
                  <a:lnTo>
                    <a:pt x="1164" y="418"/>
                  </a:lnTo>
                  <a:lnTo>
                    <a:pt x="1164" y="403"/>
                  </a:lnTo>
                  <a:lnTo>
                    <a:pt x="1161" y="396"/>
                  </a:lnTo>
                  <a:lnTo>
                    <a:pt x="1159" y="390"/>
                  </a:lnTo>
                  <a:lnTo>
                    <a:pt x="1156" y="387"/>
                  </a:lnTo>
                  <a:lnTo>
                    <a:pt x="1149" y="387"/>
                  </a:lnTo>
                  <a:lnTo>
                    <a:pt x="1149" y="387"/>
                  </a:lnTo>
                  <a:lnTo>
                    <a:pt x="1149" y="407"/>
                  </a:lnTo>
                  <a:lnTo>
                    <a:pt x="1150" y="434"/>
                  </a:lnTo>
                  <a:lnTo>
                    <a:pt x="1149" y="462"/>
                  </a:lnTo>
                  <a:lnTo>
                    <a:pt x="1147" y="476"/>
                  </a:lnTo>
                  <a:lnTo>
                    <a:pt x="1145" y="488"/>
                  </a:lnTo>
                  <a:lnTo>
                    <a:pt x="1145" y="488"/>
                  </a:lnTo>
                  <a:lnTo>
                    <a:pt x="1142" y="474"/>
                  </a:lnTo>
                  <a:lnTo>
                    <a:pt x="1140" y="462"/>
                  </a:lnTo>
                  <a:lnTo>
                    <a:pt x="1139" y="439"/>
                  </a:lnTo>
                  <a:lnTo>
                    <a:pt x="1139" y="415"/>
                  </a:lnTo>
                  <a:lnTo>
                    <a:pt x="1139" y="404"/>
                  </a:lnTo>
                  <a:lnTo>
                    <a:pt x="1138" y="390"/>
                  </a:lnTo>
                  <a:lnTo>
                    <a:pt x="1138" y="390"/>
                  </a:lnTo>
                  <a:lnTo>
                    <a:pt x="1118" y="390"/>
                  </a:lnTo>
                  <a:lnTo>
                    <a:pt x="1108" y="390"/>
                  </a:lnTo>
                  <a:lnTo>
                    <a:pt x="1098" y="389"/>
                  </a:lnTo>
                  <a:lnTo>
                    <a:pt x="1098" y="389"/>
                  </a:lnTo>
                  <a:lnTo>
                    <a:pt x="1100" y="420"/>
                  </a:lnTo>
                  <a:lnTo>
                    <a:pt x="1100" y="448"/>
                  </a:lnTo>
                  <a:lnTo>
                    <a:pt x="1098" y="474"/>
                  </a:lnTo>
                  <a:lnTo>
                    <a:pt x="1097" y="501"/>
                  </a:lnTo>
                  <a:lnTo>
                    <a:pt x="1097" y="501"/>
                  </a:lnTo>
                  <a:lnTo>
                    <a:pt x="1095" y="528"/>
                  </a:lnTo>
                  <a:lnTo>
                    <a:pt x="1095" y="554"/>
                  </a:lnTo>
                  <a:lnTo>
                    <a:pt x="1095" y="584"/>
                  </a:lnTo>
                  <a:lnTo>
                    <a:pt x="1095" y="612"/>
                  </a:lnTo>
                  <a:lnTo>
                    <a:pt x="1095" y="612"/>
                  </a:lnTo>
                  <a:lnTo>
                    <a:pt x="1088" y="735"/>
                  </a:lnTo>
                  <a:lnTo>
                    <a:pt x="1081" y="859"/>
                  </a:lnTo>
                  <a:lnTo>
                    <a:pt x="1081" y="859"/>
                  </a:lnTo>
                  <a:lnTo>
                    <a:pt x="1079" y="904"/>
                  </a:lnTo>
                  <a:lnTo>
                    <a:pt x="1077" y="947"/>
                  </a:lnTo>
                  <a:lnTo>
                    <a:pt x="1077" y="992"/>
                  </a:lnTo>
                  <a:lnTo>
                    <a:pt x="1079" y="1036"/>
                  </a:lnTo>
                  <a:lnTo>
                    <a:pt x="1081" y="1079"/>
                  </a:lnTo>
                  <a:lnTo>
                    <a:pt x="1086" y="1122"/>
                  </a:lnTo>
                  <a:lnTo>
                    <a:pt x="1093" y="1162"/>
                  </a:lnTo>
                  <a:lnTo>
                    <a:pt x="1102" y="1202"/>
                  </a:lnTo>
                  <a:lnTo>
                    <a:pt x="1102" y="1202"/>
                  </a:lnTo>
                  <a:lnTo>
                    <a:pt x="1107" y="1210"/>
                  </a:lnTo>
                  <a:lnTo>
                    <a:pt x="1109" y="1218"/>
                  </a:lnTo>
                  <a:lnTo>
                    <a:pt x="1115" y="1237"/>
                  </a:lnTo>
                  <a:lnTo>
                    <a:pt x="1119" y="1255"/>
                  </a:lnTo>
                  <a:lnTo>
                    <a:pt x="1123" y="1273"/>
                  </a:lnTo>
                  <a:lnTo>
                    <a:pt x="1123" y="1273"/>
                  </a:lnTo>
                  <a:lnTo>
                    <a:pt x="1132" y="1252"/>
                  </a:lnTo>
                  <a:lnTo>
                    <a:pt x="1135" y="1241"/>
                  </a:lnTo>
                  <a:lnTo>
                    <a:pt x="1138" y="1230"/>
                  </a:lnTo>
                  <a:lnTo>
                    <a:pt x="1139" y="1218"/>
                  </a:lnTo>
                  <a:lnTo>
                    <a:pt x="1140" y="1206"/>
                  </a:lnTo>
                  <a:lnTo>
                    <a:pt x="1139" y="1179"/>
                  </a:lnTo>
                  <a:lnTo>
                    <a:pt x="1139" y="1179"/>
                  </a:lnTo>
                  <a:lnTo>
                    <a:pt x="1126" y="1044"/>
                  </a:lnTo>
                  <a:lnTo>
                    <a:pt x="1126" y="1044"/>
                  </a:lnTo>
                  <a:lnTo>
                    <a:pt x="1125" y="1033"/>
                  </a:lnTo>
                  <a:lnTo>
                    <a:pt x="1122" y="1020"/>
                  </a:lnTo>
                  <a:lnTo>
                    <a:pt x="1122" y="1015"/>
                  </a:lnTo>
                  <a:lnTo>
                    <a:pt x="1123" y="1009"/>
                  </a:lnTo>
                  <a:lnTo>
                    <a:pt x="1126" y="1005"/>
                  </a:lnTo>
                  <a:lnTo>
                    <a:pt x="1132" y="1001"/>
                  </a:lnTo>
                  <a:lnTo>
                    <a:pt x="1132" y="1001"/>
                  </a:lnTo>
                  <a:lnTo>
                    <a:pt x="1136" y="1025"/>
                  </a:lnTo>
                  <a:lnTo>
                    <a:pt x="1139" y="1049"/>
                  </a:lnTo>
                  <a:lnTo>
                    <a:pt x="1145" y="1098"/>
                  </a:lnTo>
                  <a:lnTo>
                    <a:pt x="1150" y="1145"/>
                  </a:lnTo>
                  <a:lnTo>
                    <a:pt x="1153" y="1169"/>
                  </a:lnTo>
                  <a:lnTo>
                    <a:pt x="1159" y="1192"/>
                  </a:lnTo>
                  <a:lnTo>
                    <a:pt x="1159" y="1192"/>
                  </a:lnTo>
                  <a:lnTo>
                    <a:pt x="1163" y="1186"/>
                  </a:lnTo>
                  <a:lnTo>
                    <a:pt x="1166" y="1182"/>
                  </a:lnTo>
                  <a:lnTo>
                    <a:pt x="1168" y="1176"/>
                  </a:lnTo>
                  <a:lnTo>
                    <a:pt x="1170" y="1171"/>
                  </a:lnTo>
                  <a:lnTo>
                    <a:pt x="1173" y="1145"/>
                  </a:lnTo>
                  <a:lnTo>
                    <a:pt x="1173" y="1145"/>
                  </a:lnTo>
                  <a:lnTo>
                    <a:pt x="1178" y="1106"/>
                  </a:lnTo>
                  <a:lnTo>
                    <a:pt x="1182" y="1065"/>
                  </a:lnTo>
                  <a:lnTo>
                    <a:pt x="1184" y="1044"/>
                  </a:lnTo>
                  <a:lnTo>
                    <a:pt x="1184" y="1023"/>
                  </a:lnTo>
                  <a:lnTo>
                    <a:pt x="1184" y="1002"/>
                  </a:lnTo>
                  <a:lnTo>
                    <a:pt x="1181" y="980"/>
                  </a:lnTo>
                  <a:lnTo>
                    <a:pt x="1181" y="980"/>
                  </a:lnTo>
                  <a:lnTo>
                    <a:pt x="1174" y="938"/>
                  </a:lnTo>
                  <a:lnTo>
                    <a:pt x="1167" y="895"/>
                  </a:lnTo>
                  <a:lnTo>
                    <a:pt x="1164" y="876"/>
                  </a:lnTo>
                  <a:lnTo>
                    <a:pt x="1164" y="856"/>
                  </a:lnTo>
                  <a:lnTo>
                    <a:pt x="1166" y="838"/>
                  </a:lnTo>
                  <a:lnTo>
                    <a:pt x="1168" y="821"/>
                  </a:lnTo>
                  <a:lnTo>
                    <a:pt x="1168" y="821"/>
                  </a:lnTo>
                  <a:lnTo>
                    <a:pt x="1173" y="831"/>
                  </a:lnTo>
                  <a:lnTo>
                    <a:pt x="1174" y="842"/>
                  </a:lnTo>
                  <a:lnTo>
                    <a:pt x="1177" y="863"/>
                  </a:lnTo>
                  <a:lnTo>
                    <a:pt x="1177" y="884"/>
                  </a:lnTo>
                  <a:lnTo>
                    <a:pt x="1180" y="907"/>
                  </a:lnTo>
                  <a:lnTo>
                    <a:pt x="1180" y="907"/>
                  </a:lnTo>
                  <a:lnTo>
                    <a:pt x="1189" y="973"/>
                  </a:lnTo>
                  <a:lnTo>
                    <a:pt x="1194" y="1005"/>
                  </a:lnTo>
                  <a:lnTo>
                    <a:pt x="1196" y="1036"/>
                  </a:lnTo>
                  <a:lnTo>
                    <a:pt x="1196" y="1068"/>
                  </a:lnTo>
                  <a:lnTo>
                    <a:pt x="1195" y="1100"/>
                  </a:lnTo>
                  <a:lnTo>
                    <a:pt x="1192" y="1133"/>
                  </a:lnTo>
                  <a:lnTo>
                    <a:pt x="1187" y="1165"/>
                  </a:lnTo>
                  <a:lnTo>
                    <a:pt x="1187" y="1165"/>
                  </a:lnTo>
                  <a:lnTo>
                    <a:pt x="1195" y="1162"/>
                  </a:lnTo>
                  <a:lnTo>
                    <a:pt x="1205" y="1159"/>
                  </a:lnTo>
                  <a:lnTo>
                    <a:pt x="1227" y="1159"/>
                  </a:lnTo>
                  <a:lnTo>
                    <a:pt x="1239" y="1158"/>
                  </a:lnTo>
                  <a:lnTo>
                    <a:pt x="1250" y="1157"/>
                  </a:lnTo>
                  <a:lnTo>
                    <a:pt x="1258" y="1154"/>
                  </a:lnTo>
                  <a:lnTo>
                    <a:pt x="1267" y="1150"/>
                  </a:lnTo>
                  <a:lnTo>
                    <a:pt x="1267" y="1150"/>
                  </a:lnTo>
                  <a:lnTo>
                    <a:pt x="1271" y="1144"/>
                  </a:lnTo>
                  <a:lnTo>
                    <a:pt x="1275" y="1137"/>
                  </a:lnTo>
                  <a:lnTo>
                    <a:pt x="1278" y="1130"/>
                  </a:lnTo>
                  <a:lnTo>
                    <a:pt x="1279" y="1122"/>
                  </a:lnTo>
                  <a:lnTo>
                    <a:pt x="1282" y="1103"/>
                  </a:lnTo>
                  <a:lnTo>
                    <a:pt x="1282" y="1084"/>
                  </a:lnTo>
                  <a:lnTo>
                    <a:pt x="1279" y="1044"/>
                  </a:lnTo>
                  <a:lnTo>
                    <a:pt x="1276" y="1011"/>
                  </a:lnTo>
                  <a:lnTo>
                    <a:pt x="1276" y="1011"/>
                  </a:lnTo>
                  <a:lnTo>
                    <a:pt x="1276" y="1006"/>
                  </a:lnTo>
                  <a:lnTo>
                    <a:pt x="1276" y="1006"/>
                  </a:lnTo>
                  <a:lnTo>
                    <a:pt x="1274" y="987"/>
                  </a:lnTo>
                  <a:lnTo>
                    <a:pt x="1268" y="967"/>
                  </a:lnTo>
                  <a:lnTo>
                    <a:pt x="1265" y="947"/>
                  </a:lnTo>
                  <a:lnTo>
                    <a:pt x="1262" y="928"/>
                  </a:lnTo>
                  <a:lnTo>
                    <a:pt x="1262" y="928"/>
                  </a:lnTo>
                  <a:lnTo>
                    <a:pt x="1262" y="897"/>
                  </a:lnTo>
                  <a:lnTo>
                    <a:pt x="1260" y="866"/>
                  </a:lnTo>
                  <a:lnTo>
                    <a:pt x="1254" y="804"/>
                  </a:lnTo>
                  <a:lnTo>
                    <a:pt x="1254" y="804"/>
                  </a:lnTo>
                  <a:lnTo>
                    <a:pt x="1248" y="695"/>
                  </a:lnTo>
                  <a:lnTo>
                    <a:pt x="1244" y="581"/>
                  </a:lnTo>
                  <a:lnTo>
                    <a:pt x="1239" y="467"/>
                  </a:lnTo>
                  <a:lnTo>
                    <a:pt x="1233" y="355"/>
                  </a:lnTo>
                  <a:lnTo>
                    <a:pt x="1233" y="355"/>
                  </a:lnTo>
                  <a:lnTo>
                    <a:pt x="1233" y="354"/>
                  </a:lnTo>
                  <a:lnTo>
                    <a:pt x="1232" y="354"/>
                  </a:lnTo>
                  <a:lnTo>
                    <a:pt x="1232" y="354"/>
                  </a:lnTo>
                  <a:lnTo>
                    <a:pt x="1219" y="363"/>
                  </a:lnTo>
                  <a:lnTo>
                    <a:pt x="1203" y="370"/>
                  </a:lnTo>
                  <a:lnTo>
                    <a:pt x="1188" y="377"/>
                  </a:lnTo>
                  <a:lnTo>
                    <a:pt x="1170" y="382"/>
                  </a:lnTo>
                  <a:lnTo>
                    <a:pt x="1170" y="382"/>
                  </a:lnTo>
                  <a:close/>
                  <a:moveTo>
                    <a:pt x="524" y="484"/>
                  </a:moveTo>
                  <a:lnTo>
                    <a:pt x="524" y="484"/>
                  </a:lnTo>
                  <a:lnTo>
                    <a:pt x="516" y="483"/>
                  </a:lnTo>
                  <a:lnTo>
                    <a:pt x="507" y="483"/>
                  </a:lnTo>
                  <a:lnTo>
                    <a:pt x="500" y="483"/>
                  </a:lnTo>
                  <a:lnTo>
                    <a:pt x="492" y="481"/>
                  </a:lnTo>
                  <a:lnTo>
                    <a:pt x="492" y="481"/>
                  </a:lnTo>
                  <a:lnTo>
                    <a:pt x="478" y="477"/>
                  </a:lnTo>
                  <a:lnTo>
                    <a:pt x="471" y="476"/>
                  </a:lnTo>
                  <a:lnTo>
                    <a:pt x="464" y="474"/>
                  </a:lnTo>
                  <a:lnTo>
                    <a:pt x="464" y="474"/>
                  </a:lnTo>
                  <a:lnTo>
                    <a:pt x="451" y="473"/>
                  </a:lnTo>
                  <a:lnTo>
                    <a:pt x="437" y="474"/>
                  </a:lnTo>
                  <a:lnTo>
                    <a:pt x="423" y="476"/>
                  </a:lnTo>
                  <a:lnTo>
                    <a:pt x="409" y="478"/>
                  </a:lnTo>
                  <a:lnTo>
                    <a:pt x="395" y="483"/>
                  </a:lnTo>
                  <a:lnTo>
                    <a:pt x="385" y="490"/>
                  </a:lnTo>
                  <a:lnTo>
                    <a:pt x="379" y="493"/>
                  </a:lnTo>
                  <a:lnTo>
                    <a:pt x="377" y="497"/>
                  </a:lnTo>
                  <a:lnTo>
                    <a:pt x="374" y="502"/>
                  </a:lnTo>
                  <a:lnTo>
                    <a:pt x="371" y="508"/>
                  </a:lnTo>
                  <a:lnTo>
                    <a:pt x="371" y="508"/>
                  </a:lnTo>
                  <a:lnTo>
                    <a:pt x="370" y="518"/>
                  </a:lnTo>
                  <a:lnTo>
                    <a:pt x="371" y="528"/>
                  </a:lnTo>
                  <a:lnTo>
                    <a:pt x="374" y="537"/>
                  </a:lnTo>
                  <a:lnTo>
                    <a:pt x="377" y="546"/>
                  </a:lnTo>
                  <a:lnTo>
                    <a:pt x="385" y="566"/>
                  </a:lnTo>
                  <a:lnTo>
                    <a:pt x="388" y="575"/>
                  </a:lnTo>
                  <a:lnTo>
                    <a:pt x="391" y="587"/>
                  </a:lnTo>
                  <a:lnTo>
                    <a:pt x="391" y="587"/>
                  </a:lnTo>
                  <a:lnTo>
                    <a:pt x="398" y="588"/>
                  </a:lnTo>
                  <a:lnTo>
                    <a:pt x="406" y="589"/>
                  </a:lnTo>
                  <a:lnTo>
                    <a:pt x="406" y="589"/>
                  </a:lnTo>
                  <a:lnTo>
                    <a:pt x="405" y="585"/>
                  </a:lnTo>
                  <a:lnTo>
                    <a:pt x="403" y="581"/>
                  </a:lnTo>
                  <a:lnTo>
                    <a:pt x="398" y="574"/>
                  </a:lnTo>
                  <a:lnTo>
                    <a:pt x="393" y="566"/>
                  </a:lnTo>
                  <a:lnTo>
                    <a:pt x="392" y="563"/>
                  </a:lnTo>
                  <a:lnTo>
                    <a:pt x="392" y="559"/>
                  </a:lnTo>
                  <a:lnTo>
                    <a:pt x="392" y="559"/>
                  </a:lnTo>
                  <a:lnTo>
                    <a:pt x="399" y="563"/>
                  </a:lnTo>
                  <a:lnTo>
                    <a:pt x="405" y="570"/>
                  </a:lnTo>
                  <a:lnTo>
                    <a:pt x="416" y="582"/>
                  </a:lnTo>
                  <a:lnTo>
                    <a:pt x="422" y="589"/>
                  </a:lnTo>
                  <a:lnTo>
                    <a:pt x="429" y="594"/>
                  </a:lnTo>
                  <a:lnTo>
                    <a:pt x="437" y="598"/>
                  </a:lnTo>
                  <a:lnTo>
                    <a:pt x="448" y="598"/>
                  </a:lnTo>
                  <a:lnTo>
                    <a:pt x="448" y="598"/>
                  </a:lnTo>
                  <a:lnTo>
                    <a:pt x="444" y="591"/>
                  </a:lnTo>
                  <a:lnTo>
                    <a:pt x="440" y="584"/>
                  </a:lnTo>
                  <a:lnTo>
                    <a:pt x="429" y="570"/>
                  </a:lnTo>
                  <a:lnTo>
                    <a:pt x="419" y="556"/>
                  </a:lnTo>
                  <a:lnTo>
                    <a:pt x="416" y="549"/>
                  </a:lnTo>
                  <a:lnTo>
                    <a:pt x="413" y="540"/>
                  </a:lnTo>
                  <a:lnTo>
                    <a:pt x="413" y="540"/>
                  </a:lnTo>
                  <a:lnTo>
                    <a:pt x="427" y="554"/>
                  </a:lnTo>
                  <a:lnTo>
                    <a:pt x="441" y="568"/>
                  </a:lnTo>
                  <a:lnTo>
                    <a:pt x="452" y="584"/>
                  </a:lnTo>
                  <a:lnTo>
                    <a:pt x="464" y="601"/>
                  </a:lnTo>
                  <a:lnTo>
                    <a:pt x="464" y="601"/>
                  </a:lnTo>
                  <a:lnTo>
                    <a:pt x="472" y="601"/>
                  </a:lnTo>
                  <a:lnTo>
                    <a:pt x="481" y="602"/>
                  </a:lnTo>
                  <a:lnTo>
                    <a:pt x="489" y="603"/>
                  </a:lnTo>
                  <a:lnTo>
                    <a:pt x="492" y="603"/>
                  </a:lnTo>
                  <a:lnTo>
                    <a:pt x="496" y="602"/>
                  </a:lnTo>
                  <a:lnTo>
                    <a:pt x="496" y="602"/>
                  </a:lnTo>
                  <a:lnTo>
                    <a:pt x="489" y="594"/>
                  </a:lnTo>
                  <a:lnTo>
                    <a:pt x="483" y="585"/>
                  </a:lnTo>
                  <a:lnTo>
                    <a:pt x="469" y="570"/>
                  </a:lnTo>
                  <a:lnTo>
                    <a:pt x="464" y="561"/>
                  </a:lnTo>
                  <a:lnTo>
                    <a:pt x="458" y="553"/>
                  </a:lnTo>
                  <a:lnTo>
                    <a:pt x="454" y="543"/>
                  </a:lnTo>
                  <a:lnTo>
                    <a:pt x="450" y="532"/>
                  </a:lnTo>
                  <a:lnTo>
                    <a:pt x="450" y="532"/>
                  </a:lnTo>
                  <a:lnTo>
                    <a:pt x="481" y="566"/>
                  </a:lnTo>
                  <a:lnTo>
                    <a:pt x="495" y="584"/>
                  </a:lnTo>
                  <a:lnTo>
                    <a:pt x="507" y="602"/>
                  </a:lnTo>
                  <a:lnTo>
                    <a:pt x="507" y="602"/>
                  </a:lnTo>
                  <a:lnTo>
                    <a:pt x="510" y="601"/>
                  </a:lnTo>
                  <a:lnTo>
                    <a:pt x="513" y="601"/>
                  </a:lnTo>
                  <a:lnTo>
                    <a:pt x="517" y="602"/>
                  </a:lnTo>
                  <a:lnTo>
                    <a:pt x="521" y="602"/>
                  </a:lnTo>
                  <a:lnTo>
                    <a:pt x="523" y="602"/>
                  </a:lnTo>
                  <a:lnTo>
                    <a:pt x="524" y="601"/>
                  </a:lnTo>
                  <a:lnTo>
                    <a:pt x="524" y="601"/>
                  </a:lnTo>
                  <a:lnTo>
                    <a:pt x="516" y="587"/>
                  </a:lnTo>
                  <a:lnTo>
                    <a:pt x="507" y="573"/>
                  </a:lnTo>
                  <a:lnTo>
                    <a:pt x="499" y="559"/>
                  </a:lnTo>
                  <a:lnTo>
                    <a:pt x="493" y="546"/>
                  </a:lnTo>
                  <a:lnTo>
                    <a:pt x="493" y="546"/>
                  </a:lnTo>
                  <a:lnTo>
                    <a:pt x="497" y="546"/>
                  </a:lnTo>
                  <a:lnTo>
                    <a:pt x="500" y="549"/>
                  </a:lnTo>
                  <a:lnTo>
                    <a:pt x="507" y="554"/>
                  </a:lnTo>
                  <a:lnTo>
                    <a:pt x="517" y="568"/>
                  </a:lnTo>
                  <a:lnTo>
                    <a:pt x="517" y="568"/>
                  </a:lnTo>
                  <a:lnTo>
                    <a:pt x="527" y="584"/>
                  </a:lnTo>
                  <a:lnTo>
                    <a:pt x="532" y="591"/>
                  </a:lnTo>
                  <a:lnTo>
                    <a:pt x="538" y="596"/>
                  </a:lnTo>
                  <a:lnTo>
                    <a:pt x="538" y="596"/>
                  </a:lnTo>
                  <a:lnTo>
                    <a:pt x="547" y="580"/>
                  </a:lnTo>
                  <a:lnTo>
                    <a:pt x="554" y="563"/>
                  </a:lnTo>
                  <a:lnTo>
                    <a:pt x="558" y="547"/>
                  </a:lnTo>
                  <a:lnTo>
                    <a:pt x="559" y="530"/>
                  </a:lnTo>
                  <a:lnTo>
                    <a:pt x="559" y="523"/>
                  </a:lnTo>
                  <a:lnTo>
                    <a:pt x="558" y="516"/>
                  </a:lnTo>
                  <a:lnTo>
                    <a:pt x="555" y="509"/>
                  </a:lnTo>
                  <a:lnTo>
                    <a:pt x="551" y="504"/>
                  </a:lnTo>
                  <a:lnTo>
                    <a:pt x="547" y="498"/>
                  </a:lnTo>
                  <a:lnTo>
                    <a:pt x="539" y="493"/>
                  </a:lnTo>
                  <a:lnTo>
                    <a:pt x="532" y="488"/>
                  </a:lnTo>
                  <a:lnTo>
                    <a:pt x="524" y="484"/>
                  </a:lnTo>
                  <a:lnTo>
                    <a:pt x="524" y="484"/>
                  </a:lnTo>
                  <a:close/>
                  <a:moveTo>
                    <a:pt x="1066" y="546"/>
                  </a:moveTo>
                  <a:lnTo>
                    <a:pt x="1066" y="546"/>
                  </a:lnTo>
                  <a:lnTo>
                    <a:pt x="1069" y="561"/>
                  </a:lnTo>
                  <a:lnTo>
                    <a:pt x="1072" y="575"/>
                  </a:lnTo>
                  <a:lnTo>
                    <a:pt x="1072" y="591"/>
                  </a:lnTo>
                  <a:lnTo>
                    <a:pt x="1072" y="606"/>
                  </a:lnTo>
                  <a:lnTo>
                    <a:pt x="1070" y="637"/>
                  </a:lnTo>
                  <a:lnTo>
                    <a:pt x="1067" y="667"/>
                  </a:lnTo>
                  <a:lnTo>
                    <a:pt x="1067" y="667"/>
                  </a:lnTo>
                  <a:lnTo>
                    <a:pt x="1060" y="728"/>
                  </a:lnTo>
                  <a:lnTo>
                    <a:pt x="1056" y="789"/>
                  </a:lnTo>
                  <a:lnTo>
                    <a:pt x="1056" y="789"/>
                  </a:lnTo>
                  <a:lnTo>
                    <a:pt x="1050" y="893"/>
                  </a:lnTo>
                  <a:lnTo>
                    <a:pt x="1049" y="945"/>
                  </a:lnTo>
                  <a:lnTo>
                    <a:pt x="1048" y="997"/>
                  </a:lnTo>
                  <a:lnTo>
                    <a:pt x="1049" y="1049"/>
                  </a:lnTo>
                  <a:lnTo>
                    <a:pt x="1053" y="1100"/>
                  </a:lnTo>
                  <a:lnTo>
                    <a:pt x="1056" y="1126"/>
                  </a:lnTo>
                  <a:lnTo>
                    <a:pt x="1060" y="1151"/>
                  </a:lnTo>
                  <a:lnTo>
                    <a:pt x="1065" y="1176"/>
                  </a:lnTo>
                  <a:lnTo>
                    <a:pt x="1070" y="1202"/>
                  </a:lnTo>
                  <a:lnTo>
                    <a:pt x="1070" y="1202"/>
                  </a:lnTo>
                  <a:lnTo>
                    <a:pt x="1079" y="1213"/>
                  </a:lnTo>
                  <a:lnTo>
                    <a:pt x="1081" y="1220"/>
                  </a:lnTo>
                  <a:lnTo>
                    <a:pt x="1084" y="1225"/>
                  </a:lnTo>
                  <a:lnTo>
                    <a:pt x="1084" y="1225"/>
                  </a:lnTo>
                  <a:lnTo>
                    <a:pt x="1088" y="1241"/>
                  </a:lnTo>
                  <a:lnTo>
                    <a:pt x="1088" y="1259"/>
                  </a:lnTo>
                  <a:lnTo>
                    <a:pt x="1087" y="1276"/>
                  </a:lnTo>
                  <a:lnTo>
                    <a:pt x="1086" y="1282"/>
                  </a:lnTo>
                  <a:lnTo>
                    <a:pt x="1083" y="1287"/>
                  </a:lnTo>
                  <a:lnTo>
                    <a:pt x="1083" y="1287"/>
                  </a:lnTo>
                  <a:lnTo>
                    <a:pt x="1076" y="1294"/>
                  </a:lnTo>
                  <a:lnTo>
                    <a:pt x="1067" y="1298"/>
                  </a:lnTo>
                  <a:lnTo>
                    <a:pt x="1058" y="1300"/>
                  </a:lnTo>
                  <a:lnTo>
                    <a:pt x="1048" y="1301"/>
                  </a:lnTo>
                  <a:lnTo>
                    <a:pt x="1025" y="1300"/>
                  </a:lnTo>
                  <a:lnTo>
                    <a:pt x="1004" y="1298"/>
                  </a:lnTo>
                  <a:lnTo>
                    <a:pt x="1004" y="1298"/>
                  </a:lnTo>
                  <a:lnTo>
                    <a:pt x="1001" y="1303"/>
                  </a:lnTo>
                  <a:lnTo>
                    <a:pt x="999" y="1310"/>
                  </a:lnTo>
                  <a:lnTo>
                    <a:pt x="997" y="1317"/>
                  </a:lnTo>
                  <a:lnTo>
                    <a:pt x="994" y="1322"/>
                  </a:lnTo>
                  <a:lnTo>
                    <a:pt x="994" y="1322"/>
                  </a:lnTo>
                  <a:lnTo>
                    <a:pt x="1010" y="1321"/>
                  </a:lnTo>
                  <a:lnTo>
                    <a:pt x="1027" y="1320"/>
                  </a:lnTo>
                  <a:lnTo>
                    <a:pt x="1058" y="1320"/>
                  </a:lnTo>
                  <a:lnTo>
                    <a:pt x="1072" y="1317"/>
                  </a:lnTo>
                  <a:lnTo>
                    <a:pt x="1086" y="1314"/>
                  </a:lnTo>
                  <a:lnTo>
                    <a:pt x="1097" y="1308"/>
                  </a:lnTo>
                  <a:lnTo>
                    <a:pt x="1102" y="1304"/>
                  </a:lnTo>
                  <a:lnTo>
                    <a:pt x="1108" y="1300"/>
                  </a:lnTo>
                  <a:lnTo>
                    <a:pt x="1108" y="1300"/>
                  </a:lnTo>
                  <a:lnTo>
                    <a:pt x="1104" y="1297"/>
                  </a:lnTo>
                  <a:lnTo>
                    <a:pt x="1104" y="1294"/>
                  </a:lnTo>
                  <a:lnTo>
                    <a:pt x="1104" y="1290"/>
                  </a:lnTo>
                  <a:lnTo>
                    <a:pt x="1104" y="1287"/>
                  </a:lnTo>
                  <a:lnTo>
                    <a:pt x="1108" y="1282"/>
                  </a:lnTo>
                  <a:lnTo>
                    <a:pt x="1111" y="1275"/>
                  </a:lnTo>
                  <a:lnTo>
                    <a:pt x="1111" y="1275"/>
                  </a:lnTo>
                  <a:lnTo>
                    <a:pt x="1090" y="1196"/>
                  </a:lnTo>
                  <a:lnTo>
                    <a:pt x="1080" y="1158"/>
                  </a:lnTo>
                  <a:lnTo>
                    <a:pt x="1073" y="1119"/>
                  </a:lnTo>
                  <a:lnTo>
                    <a:pt x="1073" y="1119"/>
                  </a:lnTo>
                  <a:lnTo>
                    <a:pt x="1069" y="1092"/>
                  </a:lnTo>
                  <a:lnTo>
                    <a:pt x="1066" y="1064"/>
                  </a:lnTo>
                  <a:lnTo>
                    <a:pt x="1066" y="1037"/>
                  </a:lnTo>
                  <a:lnTo>
                    <a:pt x="1066" y="1009"/>
                  </a:lnTo>
                  <a:lnTo>
                    <a:pt x="1069" y="953"/>
                  </a:lnTo>
                  <a:lnTo>
                    <a:pt x="1070" y="894"/>
                  </a:lnTo>
                  <a:lnTo>
                    <a:pt x="1070" y="894"/>
                  </a:lnTo>
                  <a:lnTo>
                    <a:pt x="1070" y="886"/>
                  </a:lnTo>
                  <a:lnTo>
                    <a:pt x="1069" y="879"/>
                  </a:lnTo>
                  <a:lnTo>
                    <a:pt x="1067" y="870"/>
                  </a:lnTo>
                  <a:lnTo>
                    <a:pt x="1067" y="862"/>
                  </a:lnTo>
                  <a:lnTo>
                    <a:pt x="1067" y="862"/>
                  </a:lnTo>
                  <a:lnTo>
                    <a:pt x="1070" y="815"/>
                  </a:lnTo>
                  <a:lnTo>
                    <a:pt x="1073" y="768"/>
                  </a:lnTo>
                  <a:lnTo>
                    <a:pt x="1077" y="720"/>
                  </a:lnTo>
                  <a:lnTo>
                    <a:pt x="1080" y="675"/>
                  </a:lnTo>
                  <a:lnTo>
                    <a:pt x="1080" y="675"/>
                  </a:lnTo>
                  <a:lnTo>
                    <a:pt x="1081" y="626"/>
                  </a:lnTo>
                  <a:lnTo>
                    <a:pt x="1083" y="580"/>
                  </a:lnTo>
                  <a:lnTo>
                    <a:pt x="1084" y="557"/>
                  </a:lnTo>
                  <a:lnTo>
                    <a:pt x="1083" y="535"/>
                  </a:lnTo>
                  <a:lnTo>
                    <a:pt x="1081" y="512"/>
                  </a:lnTo>
                  <a:lnTo>
                    <a:pt x="1077" y="490"/>
                  </a:lnTo>
                  <a:lnTo>
                    <a:pt x="1077" y="490"/>
                  </a:lnTo>
                  <a:lnTo>
                    <a:pt x="1074" y="504"/>
                  </a:lnTo>
                  <a:lnTo>
                    <a:pt x="1073" y="519"/>
                  </a:lnTo>
                  <a:lnTo>
                    <a:pt x="1070" y="533"/>
                  </a:lnTo>
                  <a:lnTo>
                    <a:pt x="1066" y="546"/>
                  </a:lnTo>
                  <a:lnTo>
                    <a:pt x="1066" y="546"/>
                  </a:lnTo>
                  <a:close/>
                  <a:moveTo>
                    <a:pt x="1001" y="668"/>
                  </a:moveTo>
                  <a:lnTo>
                    <a:pt x="1001" y="668"/>
                  </a:lnTo>
                  <a:lnTo>
                    <a:pt x="1004" y="672"/>
                  </a:lnTo>
                  <a:lnTo>
                    <a:pt x="1004" y="676"/>
                  </a:lnTo>
                  <a:lnTo>
                    <a:pt x="1004" y="681"/>
                  </a:lnTo>
                  <a:lnTo>
                    <a:pt x="1003" y="685"/>
                  </a:lnTo>
                  <a:lnTo>
                    <a:pt x="999" y="693"/>
                  </a:lnTo>
                  <a:lnTo>
                    <a:pt x="996" y="702"/>
                  </a:lnTo>
                  <a:lnTo>
                    <a:pt x="996" y="702"/>
                  </a:lnTo>
                  <a:lnTo>
                    <a:pt x="993" y="727"/>
                  </a:lnTo>
                  <a:lnTo>
                    <a:pt x="992" y="752"/>
                  </a:lnTo>
                  <a:lnTo>
                    <a:pt x="990" y="778"/>
                  </a:lnTo>
                  <a:lnTo>
                    <a:pt x="992" y="803"/>
                  </a:lnTo>
                  <a:lnTo>
                    <a:pt x="994" y="853"/>
                  </a:lnTo>
                  <a:lnTo>
                    <a:pt x="996" y="879"/>
                  </a:lnTo>
                  <a:lnTo>
                    <a:pt x="996" y="903"/>
                  </a:lnTo>
                  <a:lnTo>
                    <a:pt x="996" y="903"/>
                  </a:lnTo>
                  <a:lnTo>
                    <a:pt x="996" y="964"/>
                  </a:lnTo>
                  <a:lnTo>
                    <a:pt x="999" y="1022"/>
                  </a:lnTo>
                  <a:lnTo>
                    <a:pt x="1001" y="1077"/>
                  </a:lnTo>
                  <a:lnTo>
                    <a:pt x="1003" y="1133"/>
                  </a:lnTo>
                  <a:lnTo>
                    <a:pt x="1003" y="1133"/>
                  </a:lnTo>
                  <a:lnTo>
                    <a:pt x="1001" y="1155"/>
                  </a:lnTo>
                  <a:lnTo>
                    <a:pt x="1000" y="1166"/>
                  </a:lnTo>
                  <a:lnTo>
                    <a:pt x="1001" y="1178"/>
                  </a:lnTo>
                  <a:lnTo>
                    <a:pt x="1001" y="1178"/>
                  </a:lnTo>
                  <a:lnTo>
                    <a:pt x="1003" y="1188"/>
                  </a:lnTo>
                  <a:lnTo>
                    <a:pt x="1006" y="1199"/>
                  </a:lnTo>
                  <a:lnTo>
                    <a:pt x="1006" y="1199"/>
                  </a:lnTo>
                  <a:lnTo>
                    <a:pt x="1007" y="1220"/>
                  </a:lnTo>
                  <a:lnTo>
                    <a:pt x="1006" y="1242"/>
                  </a:lnTo>
                  <a:lnTo>
                    <a:pt x="1004" y="1263"/>
                  </a:lnTo>
                  <a:lnTo>
                    <a:pt x="1004" y="1286"/>
                  </a:lnTo>
                  <a:lnTo>
                    <a:pt x="1004" y="1286"/>
                  </a:lnTo>
                  <a:lnTo>
                    <a:pt x="1022" y="1289"/>
                  </a:lnTo>
                  <a:lnTo>
                    <a:pt x="1038" y="1290"/>
                  </a:lnTo>
                  <a:lnTo>
                    <a:pt x="1045" y="1290"/>
                  </a:lnTo>
                  <a:lnTo>
                    <a:pt x="1053" y="1289"/>
                  </a:lnTo>
                  <a:lnTo>
                    <a:pt x="1060" y="1286"/>
                  </a:lnTo>
                  <a:lnTo>
                    <a:pt x="1069" y="1282"/>
                  </a:lnTo>
                  <a:lnTo>
                    <a:pt x="1069" y="1282"/>
                  </a:lnTo>
                  <a:lnTo>
                    <a:pt x="1074" y="1272"/>
                  </a:lnTo>
                  <a:lnTo>
                    <a:pt x="1076" y="1261"/>
                  </a:lnTo>
                  <a:lnTo>
                    <a:pt x="1076" y="1251"/>
                  </a:lnTo>
                  <a:lnTo>
                    <a:pt x="1073" y="1239"/>
                  </a:lnTo>
                  <a:lnTo>
                    <a:pt x="1070" y="1230"/>
                  </a:lnTo>
                  <a:lnTo>
                    <a:pt x="1066" y="1220"/>
                  </a:lnTo>
                  <a:lnTo>
                    <a:pt x="1059" y="1202"/>
                  </a:lnTo>
                  <a:lnTo>
                    <a:pt x="1059" y="1202"/>
                  </a:lnTo>
                  <a:lnTo>
                    <a:pt x="1052" y="1181"/>
                  </a:lnTo>
                  <a:lnTo>
                    <a:pt x="1046" y="1158"/>
                  </a:lnTo>
                  <a:lnTo>
                    <a:pt x="1042" y="1136"/>
                  </a:lnTo>
                  <a:lnTo>
                    <a:pt x="1039" y="1110"/>
                  </a:lnTo>
                  <a:lnTo>
                    <a:pt x="1036" y="1086"/>
                  </a:lnTo>
                  <a:lnTo>
                    <a:pt x="1035" y="1061"/>
                  </a:lnTo>
                  <a:lnTo>
                    <a:pt x="1035" y="1015"/>
                  </a:lnTo>
                  <a:lnTo>
                    <a:pt x="1035" y="1015"/>
                  </a:lnTo>
                  <a:lnTo>
                    <a:pt x="1039" y="928"/>
                  </a:lnTo>
                  <a:lnTo>
                    <a:pt x="1042" y="841"/>
                  </a:lnTo>
                  <a:lnTo>
                    <a:pt x="1048" y="755"/>
                  </a:lnTo>
                  <a:lnTo>
                    <a:pt x="1050" y="713"/>
                  </a:lnTo>
                  <a:lnTo>
                    <a:pt x="1055" y="669"/>
                  </a:lnTo>
                  <a:lnTo>
                    <a:pt x="1055" y="669"/>
                  </a:lnTo>
                  <a:lnTo>
                    <a:pt x="1059" y="643"/>
                  </a:lnTo>
                  <a:lnTo>
                    <a:pt x="1063" y="619"/>
                  </a:lnTo>
                  <a:lnTo>
                    <a:pt x="1063" y="606"/>
                  </a:lnTo>
                  <a:lnTo>
                    <a:pt x="1063" y="594"/>
                  </a:lnTo>
                  <a:lnTo>
                    <a:pt x="1063" y="581"/>
                  </a:lnTo>
                  <a:lnTo>
                    <a:pt x="1060" y="567"/>
                  </a:lnTo>
                  <a:lnTo>
                    <a:pt x="1060" y="567"/>
                  </a:lnTo>
                  <a:lnTo>
                    <a:pt x="1050" y="594"/>
                  </a:lnTo>
                  <a:lnTo>
                    <a:pt x="1045" y="608"/>
                  </a:lnTo>
                  <a:lnTo>
                    <a:pt x="1039" y="620"/>
                  </a:lnTo>
                  <a:lnTo>
                    <a:pt x="1031" y="633"/>
                  </a:lnTo>
                  <a:lnTo>
                    <a:pt x="1022" y="646"/>
                  </a:lnTo>
                  <a:lnTo>
                    <a:pt x="1013" y="657"/>
                  </a:lnTo>
                  <a:lnTo>
                    <a:pt x="1001" y="668"/>
                  </a:lnTo>
                  <a:lnTo>
                    <a:pt x="1001" y="668"/>
                  </a:lnTo>
                  <a:close/>
                  <a:moveTo>
                    <a:pt x="79" y="667"/>
                  </a:moveTo>
                  <a:lnTo>
                    <a:pt x="79" y="667"/>
                  </a:lnTo>
                  <a:lnTo>
                    <a:pt x="85" y="707"/>
                  </a:lnTo>
                  <a:lnTo>
                    <a:pt x="86" y="726"/>
                  </a:lnTo>
                  <a:lnTo>
                    <a:pt x="89" y="744"/>
                  </a:lnTo>
                  <a:lnTo>
                    <a:pt x="89" y="744"/>
                  </a:lnTo>
                  <a:lnTo>
                    <a:pt x="89" y="783"/>
                  </a:lnTo>
                  <a:lnTo>
                    <a:pt x="89" y="818"/>
                  </a:lnTo>
                  <a:lnTo>
                    <a:pt x="86" y="888"/>
                  </a:lnTo>
                  <a:lnTo>
                    <a:pt x="86" y="888"/>
                  </a:lnTo>
                  <a:lnTo>
                    <a:pt x="86" y="910"/>
                  </a:lnTo>
                  <a:lnTo>
                    <a:pt x="89" y="928"/>
                  </a:lnTo>
                  <a:lnTo>
                    <a:pt x="92" y="966"/>
                  </a:lnTo>
                  <a:lnTo>
                    <a:pt x="92" y="966"/>
                  </a:lnTo>
                  <a:lnTo>
                    <a:pt x="92" y="990"/>
                  </a:lnTo>
                  <a:lnTo>
                    <a:pt x="89" y="1015"/>
                  </a:lnTo>
                  <a:lnTo>
                    <a:pt x="82" y="1061"/>
                  </a:lnTo>
                  <a:lnTo>
                    <a:pt x="82" y="1061"/>
                  </a:lnTo>
                  <a:lnTo>
                    <a:pt x="75" y="1093"/>
                  </a:lnTo>
                  <a:lnTo>
                    <a:pt x="72" y="1110"/>
                  </a:lnTo>
                  <a:lnTo>
                    <a:pt x="71" y="1126"/>
                  </a:lnTo>
                  <a:lnTo>
                    <a:pt x="71" y="1126"/>
                  </a:lnTo>
                  <a:lnTo>
                    <a:pt x="83" y="1133"/>
                  </a:lnTo>
                  <a:lnTo>
                    <a:pt x="94" y="1138"/>
                  </a:lnTo>
                  <a:lnTo>
                    <a:pt x="121" y="1148"/>
                  </a:lnTo>
                  <a:lnTo>
                    <a:pt x="177" y="1165"/>
                  </a:lnTo>
                  <a:lnTo>
                    <a:pt x="177" y="1165"/>
                  </a:lnTo>
                  <a:lnTo>
                    <a:pt x="248" y="1188"/>
                  </a:lnTo>
                  <a:lnTo>
                    <a:pt x="284" y="1199"/>
                  </a:lnTo>
                  <a:lnTo>
                    <a:pt x="321" y="1211"/>
                  </a:lnTo>
                  <a:lnTo>
                    <a:pt x="321" y="1211"/>
                  </a:lnTo>
                  <a:lnTo>
                    <a:pt x="389" y="1239"/>
                  </a:lnTo>
                  <a:lnTo>
                    <a:pt x="423" y="1252"/>
                  </a:lnTo>
                  <a:lnTo>
                    <a:pt x="457" y="1263"/>
                  </a:lnTo>
                  <a:lnTo>
                    <a:pt x="457" y="1263"/>
                  </a:lnTo>
                  <a:lnTo>
                    <a:pt x="478" y="1268"/>
                  </a:lnTo>
                  <a:lnTo>
                    <a:pt x="500" y="1272"/>
                  </a:lnTo>
                  <a:lnTo>
                    <a:pt x="521" y="1275"/>
                  </a:lnTo>
                  <a:lnTo>
                    <a:pt x="541" y="1279"/>
                  </a:lnTo>
                  <a:lnTo>
                    <a:pt x="541" y="1279"/>
                  </a:lnTo>
                  <a:lnTo>
                    <a:pt x="552" y="1283"/>
                  </a:lnTo>
                  <a:lnTo>
                    <a:pt x="563" y="1287"/>
                  </a:lnTo>
                  <a:lnTo>
                    <a:pt x="563" y="1287"/>
                  </a:lnTo>
                  <a:lnTo>
                    <a:pt x="583" y="1291"/>
                  </a:lnTo>
                  <a:lnTo>
                    <a:pt x="603" y="1296"/>
                  </a:lnTo>
                  <a:lnTo>
                    <a:pt x="643" y="1300"/>
                  </a:lnTo>
                  <a:lnTo>
                    <a:pt x="684" y="1305"/>
                  </a:lnTo>
                  <a:lnTo>
                    <a:pt x="704" y="1308"/>
                  </a:lnTo>
                  <a:lnTo>
                    <a:pt x="723" y="1311"/>
                  </a:lnTo>
                  <a:lnTo>
                    <a:pt x="723" y="1311"/>
                  </a:lnTo>
                  <a:lnTo>
                    <a:pt x="744" y="1315"/>
                  </a:lnTo>
                  <a:lnTo>
                    <a:pt x="766" y="1318"/>
                  </a:lnTo>
                  <a:lnTo>
                    <a:pt x="789" y="1321"/>
                  </a:lnTo>
                  <a:lnTo>
                    <a:pt x="812" y="1321"/>
                  </a:lnTo>
                  <a:lnTo>
                    <a:pt x="858" y="1321"/>
                  </a:lnTo>
                  <a:lnTo>
                    <a:pt x="902" y="1321"/>
                  </a:lnTo>
                  <a:lnTo>
                    <a:pt x="902" y="1321"/>
                  </a:lnTo>
                  <a:lnTo>
                    <a:pt x="909" y="1317"/>
                  </a:lnTo>
                  <a:lnTo>
                    <a:pt x="914" y="1314"/>
                  </a:lnTo>
                  <a:lnTo>
                    <a:pt x="931" y="1310"/>
                  </a:lnTo>
                  <a:lnTo>
                    <a:pt x="931" y="1310"/>
                  </a:lnTo>
                  <a:lnTo>
                    <a:pt x="938" y="1304"/>
                  </a:lnTo>
                  <a:lnTo>
                    <a:pt x="944" y="1296"/>
                  </a:lnTo>
                  <a:lnTo>
                    <a:pt x="949" y="1287"/>
                  </a:lnTo>
                  <a:lnTo>
                    <a:pt x="954" y="1277"/>
                  </a:lnTo>
                  <a:lnTo>
                    <a:pt x="956" y="1268"/>
                  </a:lnTo>
                  <a:lnTo>
                    <a:pt x="958" y="1258"/>
                  </a:lnTo>
                  <a:lnTo>
                    <a:pt x="961" y="1235"/>
                  </a:lnTo>
                  <a:lnTo>
                    <a:pt x="961" y="1211"/>
                  </a:lnTo>
                  <a:lnTo>
                    <a:pt x="959" y="1188"/>
                  </a:lnTo>
                  <a:lnTo>
                    <a:pt x="955" y="1143"/>
                  </a:lnTo>
                  <a:lnTo>
                    <a:pt x="955" y="1143"/>
                  </a:lnTo>
                  <a:lnTo>
                    <a:pt x="948" y="1042"/>
                  </a:lnTo>
                  <a:lnTo>
                    <a:pt x="945" y="995"/>
                  </a:lnTo>
                  <a:lnTo>
                    <a:pt x="942" y="953"/>
                  </a:lnTo>
                  <a:lnTo>
                    <a:pt x="942" y="953"/>
                  </a:lnTo>
                  <a:lnTo>
                    <a:pt x="944" y="925"/>
                  </a:lnTo>
                  <a:lnTo>
                    <a:pt x="945" y="898"/>
                  </a:lnTo>
                  <a:lnTo>
                    <a:pt x="947" y="870"/>
                  </a:lnTo>
                  <a:lnTo>
                    <a:pt x="947" y="844"/>
                  </a:lnTo>
                  <a:lnTo>
                    <a:pt x="947" y="844"/>
                  </a:lnTo>
                  <a:lnTo>
                    <a:pt x="945" y="808"/>
                  </a:lnTo>
                  <a:lnTo>
                    <a:pt x="945" y="775"/>
                  </a:lnTo>
                  <a:lnTo>
                    <a:pt x="947" y="741"/>
                  </a:lnTo>
                  <a:lnTo>
                    <a:pt x="949" y="709"/>
                  </a:lnTo>
                  <a:lnTo>
                    <a:pt x="949" y="709"/>
                  </a:lnTo>
                  <a:lnTo>
                    <a:pt x="920" y="717"/>
                  </a:lnTo>
                  <a:lnTo>
                    <a:pt x="889" y="727"/>
                  </a:lnTo>
                  <a:lnTo>
                    <a:pt x="874" y="731"/>
                  </a:lnTo>
                  <a:lnTo>
                    <a:pt x="858" y="734"/>
                  </a:lnTo>
                  <a:lnTo>
                    <a:pt x="841" y="735"/>
                  </a:lnTo>
                  <a:lnTo>
                    <a:pt x="824" y="735"/>
                  </a:lnTo>
                  <a:lnTo>
                    <a:pt x="824" y="735"/>
                  </a:lnTo>
                  <a:lnTo>
                    <a:pt x="754" y="728"/>
                  </a:lnTo>
                  <a:lnTo>
                    <a:pt x="684" y="720"/>
                  </a:lnTo>
                  <a:lnTo>
                    <a:pt x="615" y="712"/>
                  </a:lnTo>
                  <a:lnTo>
                    <a:pt x="554" y="702"/>
                  </a:lnTo>
                  <a:lnTo>
                    <a:pt x="554" y="702"/>
                  </a:lnTo>
                  <a:lnTo>
                    <a:pt x="551" y="726"/>
                  </a:lnTo>
                  <a:lnTo>
                    <a:pt x="549" y="749"/>
                  </a:lnTo>
                  <a:lnTo>
                    <a:pt x="547" y="761"/>
                  </a:lnTo>
                  <a:lnTo>
                    <a:pt x="542" y="771"/>
                  </a:lnTo>
                  <a:lnTo>
                    <a:pt x="537" y="779"/>
                  </a:lnTo>
                  <a:lnTo>
                    <a:pt x="528" y="786"/>
                  </a:lnTo>
                  <a:lnTo>
                    <a:pt x="528" y="786"/>
                  </a:lnTo>
                  <a:lnTo>
                    <a:pt x="523" y="789"/>
                  </a:lnTo>
                  <a:lnTo>
                    <a:pt x="517" y="790"/>
                  </a:lnTo>
                  <a:lnTo>
                    <a:pt x="504" y="792"/>
                  </a:lnTo>
                  <a:lnTo>
                    <a:pt x="479" y="790"/>
                  </a:lnTo>
                  <a:lnTo>
                    <a:pt x="479" y="790"/>
                  </a:lnTo>
                  <a:lnTo>
                    <a:pt x="461" y="792"/>
                  </a:lnTo>
                  <a:lnTo>
                    <a:pt x="440" y="793"/>
                  </a:lnTo>
                  <a:lnTo>
                    <a:pt x="420" y="793"/>
                  </a:lnTo>
                  <a:lnTo>
                    <a:pt x="410" y="792"/>
                  </a:lnTo>
                  <a:lnTo>
                    <a:pt x="403" y="789"/>
                  </a:lnTo>
                  <a:lnTo>
                    <a:pt x="403" y="789"/>
                  </a:lnTo>
                  <a:lnTo>
                    <a:pt x="398" y="786"/>
                  </a:lnTo>
                  <a:lnTo>
                    <a:pt x="393" y="783"/>
                  </a:lnTo>
                  <a:lnTo>
                    <a:pt x="385" y="773"/>
                  </a:lnTo>
                  <a:lnTo>
                    <a:pt x="379" y="761"/>
                  </a:lnTo>
                  <a:lnTo>
                    <a:pt x="374" y="748"/>
                  </a:lnTo>
                  <a:lnTo>
                    <a:pt x="370" y="734"/>
                  </a:lnTo>
                  <a:lnTo>
                    <a:pt x="367" y="720"/>
                  </a:lnTo>
                  <a:lnTo>
                    <a:pt x="365" y="707"/>
                  </a:lnTo>
                  <a:lnTo>
                    <a:pt x="364" y="695"/>
                  </a:lnTo>
                  <a:lnTo>
                    <a:pt x="364" y="695"/>
                  </a:lnTo>
                  <a:lnTo>
                    <a:pt x="365" y="683"/>
                  </a:lnTo>
                  <a:lnTo>
                    <a:pt x="368" y="674"/>
                  </a:lnTo>
                  <a:lnTo>
                    <a:pt x="371" y="662"/>
                  </a:lnTo>
                  <a:lnTo>
                    <a:pt x="372" y="658"/>
                  </a:lnTo>
                  <a:lnTo>
                    <a:pt x="371" y="653"/>
                  </a:lnTo>
                  <a:lnTo>
                    <a:pt x="371" y="653"/>
                  </a:lnTo>
                  <a:lnTo>
                    <a:pt x="367" y="651"/>
                  </a:lnTo>
                  <a:lnTo>
                    <a:pt x="360" y="650"/>
                  </a:lnTo>
                  <a:lnTo>
                    <a:pt x="347" y="650"/>
                  </a:lnTo>
                  <a:lnTo>
                    <a:pt x="347" y="650"/>
                  </a:lnTo>
                  <a:lnTo>
                    <a:pt x="315" y="637"/>
                  </a:lnTo>
                  <a:lnTo>
                    <a:pt x="281" y="629"/>
                  </a:lnTo>
                  <a:lnTo>
                    <a:pt x="248" y="620"/>
                  </a:lnTo>
                  <a:lnTo>
                    <a:pt x="212" y="613"/>
                  </a:lnTo>
                  <a:lnTo>
                    <a:pt x="177" y="608"/>
                  </a:lnTo>
                  <a:lnTo>
                    <a:pt x="142" y="599"/>
                  </a:lnTo>
                  <a:lnTo>
                    <a:pt x="109" y="591"/>
                  </a:lnTo>
                  <a:lnTo>
                    <a:pt x="76" y="581"/>
                  </a:lnTo>
                  <a:lnTo>
                    <a:pt x="76" y="581"/>
                  </a:lnTo>
                  <a:lnTo>
                    <a:pt x="75" y="581"/>
                  </a:lnTo>
                  <a:lnTo>
                    <a:pt x="75" y="582"/>
                  </a:lnTo>
                  <a:lnTo>
                    <a:pt x="75" y="582"/>
                  </a:lnTo>
                  <a:lnTo>
                    <a:pt x="73" y="589"/>
                  </a:lnTo>
                  <a:lnTo>
                    <a:pt x="73" y="598"/>
                  </a:lnTo>
                  <a:lnTo>
                    <a:pt x="75" y="619"/>
                  </a:lnTo>
                  <a:lnTo>
                    <a:pt x="79" y="667"/>
                  </a:lnTo>
                  <a:lnTo>
                    <a:pt x="79" y="667"/>
                  </a:lnTo>
                  <a:close/>
                  <a:moveTo>
                    <a:pt x="511" y="623"/>
                  </a:moveTo>
                  <a:lnTo>
                    <a:pt x="511" y="623"/>
                  </a:lnTo>
                  <a:lnTo>
                    <a:pt x="481" y="616"/>
                  </a:lnTo>
                  <a:lnTo>
                    <a:pt x="451" y="610"/>
                  </a:lnTo>
                  <a:lnTo>
                    <a:pt x="385" y="602"/>
                  </a:lnTo>
                  <a:lnTo>
                    <a:pt x="385" y="602"/>
                  </a:lnTo>
                  <a:lnTo>
                    <a:pt x="382" y="609"/>
                  </a:lnTo>
                  <a:lnTo>
                    <a:pt x="381" y="615"/>
                  </a:lnTo>
                  <a:lnTo>
                    <a:pt x="382" y="622"/>
                  </a:lnTo>
                  <a:lnTo>
                    <a:pt x="385" y="630"/>
                  </a:lnTo>
                  <a:lnTo>
                    <a:pt x="385" y="630"/>
                  </a:lnTo>
                  <a:lnTo>
                    <a:pt x="402" y="637"/>
                  </a:lnTo>
                  <a:lnTo>
                    <a:pt x="422" y="643"/>
                  </a:lnTo>
                  <a:lnTo>
                    <a:pt x="441" y="647"/>
                  </a:lnTo>
                  <a:lnTo>
                    <a:pt x="462" y="650"/>
                  </a:lnTo>
                  <a:lnTo>
                    <a:pt x="482" y="653"/>
                  </a:lnTo>
                  <a:lnTo>
                    <a:pt x="503" y="653"/>
                  </a:lnTo>
                  <a:lnTo>
                    <a:pt x="524" y="651"/>
                  </a:lnTo>
                  <a:lnTo>
                    <a:pt x="542" y="650"/>
                  </a:lnTo>
                  <a:lnTo>
                    <a:pt x="542" y="650"/>
                  </a:lnTo>
                  <a:lnTo>
                    <a:pt x="544" y="646"/>
                  </a:lnTo>
                  <a:lnTo>
                    <a:pt x="547" y="644"/>
                  </a:lnTo>
                  <a:lnTo>
                    <a:pt x="547" y="644"/>
                  </a:lnTo>
                  <a:lnTo>
                    <a:pt x="544" y="636"/>
                  </a:lnTo>
                  <a:lnTo>
                    <a:pt x="542" y="629"/>
                  </a:lnTo>
                  <a:lnTo>
                    <a:pt x="544" y="623"/>
                  </a:lnTo>
                  <a:lnTo>
                    <a:pt x="547" y="617"/>
                  </a:lnTo>
                  <a:lnTo>
                    <a:pt x="547" y="617"/>
                  </a:lnTo>
                  <a:lnTo>
                    <a:pt x="535" y="617"/>
                  </a:lnTo>
                  <a:lnTo>
                    <a:pt x="527" y="617"/>
                  </a:lnTo>
                  <a:lnTo>
                    <a:pt x="520" y="620"/>
                  </a:lnTo>
                  <a:lnTo>
                    <a:pt x="511" y="623"/>
                  </a:lnTo>
                  <a:lnTo>
                    <a:pt x="511" y="623"/>
                  </a:lnTo>
                  <a:close/>
                  <a:moveTo>
                    <a:pt x="417" y="779"/>
                  </a:moveTo>
                  <a:lnTo>
                    <a:pt x="417" y="779"/>
                  </a:lnTo>
                  <a:lnTo>
                    <a:pt x="424" y="778"/>
                  </a:lnTo>
                  <a:lnTo>
                    <a:pt x="433" y="779"/>
                  </a:lnTo>
                  <a:lnTo>
                    <a:pt x="450" y="780"/>
                  </a:lnTo>
                  <a:lnTo>
                    <a:pt x="458" y="780"/>
                  </a:lnTo>
                  <a:lnTo>
                    <a:pt x="465" y="780"/>
                  </a:lnTo>
                  <a:lnTo>
                    <a:pt x="474" y="779"/>
                  </a:lnTo>
                  <a:lnTo>
                    <a:pt x="479" y="775"/>
                  </a:lnTo>
                  <a:lnTo>
                    <a:pt x="479" y="775"/>
                  </a:lnTo>
                  <a:lnTo>
                    <a:pt x="485" y="771"/>
                  </a:lnTo>
                  <a:lnTo>
                    <a:pt x="488" y="766"/>
                  </a:lnTo>
                  <a:lnTo>
                    <a:pt x="495" y="754"/>
                  </a:lnTo>
                  <a:lnTo>
                    <a:pt x="499" y="741"/>
                  </a:lnTo>
                  <a:lnTo>
                    <a:pt x="503" y="728"/>
                  </a:lnTo>
                  <a:lnTo>
                    <a:pt x="503" y="728"/>
                  </a:lnTo>
                  <a:lnTo>
                    <a:pt x="506" y="713"/>
                  </a:lnTo>
                  <a:lnTo>
                    <a:pt x="507" y="699"/>
                  </a:lnTo>
                  <a:lnTo>
                    <a:pt x="510" y="668"/>
                  </a:lnTo>
                  <a:lnTo>
                    <a:pt x="510" y="668"/>
                  </a:lnTo>
                  <a:lnTo>
                    <a:pt x="503" y="668"/>
                  </a:lnTo>
                  <a:lnTo>
                    <a:pt x="497" y="668"/>
                  </a:lnTo>
                  <a:lnTo>
                    <a:pt x="497" y="668"/>
                  </a:lnTo>
                  <a:lnTo>
                    <a:pt x="496" y="696"/>
                  </a:lnTo>
                  <a:lnTo>
                    <a:pt x="495" y="710"/>
                  </a:lnTo>
                  <a:lnTo>
                    <a:pt x="490" y="724"/>
                  </a:lnTo>
                  <a:lnTo>
                    <a:pt x="486" y="735"/>
                  </a:lnTo>
                  <a:lnTo>
                    <a:pt x="482" y="741"/>
                  </a:lnTo>
                  <a:lnTo>
                    <a:pt x="478" y="747"/>
                  </a:lnTo>
                  <a:lnTo>
                    <a:pt x="474" y="751"/>
                  </a:lnTo>
                  <a:lnTo>
                    <a:pt x="466" y="754"/>
                  </a:lnTo>
                  <a:lnTo>
                    <a:pt x="459" y="756"/>
                  </a:lnTo>
                  <a:lnTo>
                    <a:pt x="452" y="759"/>
                  </a:lnTo>
                  <a:lnTo>
                    <a:pt x="452" y="759"/>
                  </a:lnTo>
                  <a:lnTo>
                    <a:pt x="448" y="754"/>
                  </a:lnTo>
                  <a:lnTo>
                    <a:pt x="445" y="749"/>
                  </a:lnTo>
                  <a:lnTo>
                    <a:pt x="444" y="744"/>
                  </a:lnTo>
                  <a:lnTo>
                    <a:pt x="443" y="738"/>
                  </a:lnTo>
                  <a:lnTo>
                    <a:pt x="444" y="727"/>
                  </a:lnTo>
                  <a:lnTo>
                    <a:pt x="445" y="714"/>
                  </a:lnTo>
                  <a:lnTo>
                    <a:pt x="447" y="702"/>
                  </a:lnTo>
                  <a:lnTo>
                    <a:pt x="448" y="689"/>
                  </a:lnTo>
                  <a:lnTo>
                    <a:pt x="448" y="675"/>
                  </a:lnTo>
                  <a:lnTo>
                    <a:pt x="447" y="668"/>
                  </a:lnTo>
                  <a:lnTo>
                    <a:pt x="445" y="661"/>
                  </a:lnTo>
                  <a:lnTo>
                    <a:pt x="445" y="661"/>
                  </a:lnTo>
                  <a:lnTo>
                    <a:pt x="440" y="662"/>
                  </a:lnTo>
                  <a:lnTo>
                    <a:pt x="436" y="665"/>
                  </a:lnTo>
                  <a:lnTo>
                    <a:pt x="433" y="669"/>
                  </a:lnTo>
                  <a:lnTo>
                    <a:pt x="430" y="674"/>
                  </a:lnTo>
                  <a:lnTo>
                    <a:pt x="427" y="685"/>
                  </a:lnTo>
                  <a:lnTo>
                    <a:pt x="426" y="696"/>
                  </a:lnTo>
                  <a:lnTo>
                    <a:pt x="426" y="709"/>
                  </a:lnTo>
                  <a:lnTo>
                    <a:pt x="426" y="721"/>
                  </a:lnTo>
                  <a:lnTo>
                    <a:pt x="427" y="738"/>
                  </a:lnTo>
                  <a:lnTo>
                    <a:pt x="427" y="738"/>
                  </a:lnTo>
                  <a:lnTo>
                    <a:pt x="423" y="744"/>
                  </a:lnTo>
                  <a:lnTo>
                    <a:pt x="419" y="748"/>
                  </a:lnTo>
                  <a:lnTo>
                    <a:pt x="415" y="749"/>
                  </a:lnTo>
                  <a:lnTo>
                    <a:pt x="410" y="749"/>
                  </a:lnTo>
                  <a:lnTo>
                    <a:pt x="408" y="748"/>
                  </a:lnTo>
                  <a:lnTo>
                    <a:pt x="403" y="745"/>
                  </a:lnTo>
                  <a:lnTo>
                    <a:pt x="398" y="735"/>
                  </a:lnTo>
                  <a:lnTo>
                    <a:pt x="392" y="724"/>
                  </a:lnTo>
                  <a:lnTo>
                    <a:pt x="389" y="712"/>
                  </a:lnTo>
                  <a:lnTo>
                    <a:pt x="388" y="699"/>
                  </a:lnTo>
                  <a:lnTo>
                    <a:pt x="389" y="688"/>
                  </a:lnTo>
                  <a:lnTo>
                    <a:pt x="389" y="688"/>
                  </a:lnTo>
                  <a:lnTo>
                    <a:pt x="391" y="685"/>
                  </a:lnTo>
                  <a:lnTo>
                    <a:pt x="392" y="683"/>
                  </a:lnTo>
                  <a:lnTo>
                    <a:pt x="393" y="682"/>
                  </a:lnTo>
                  <a:lnTo>
                    <a:pt x="393" y="681"/>
                  </a:lnTo>
                  <a:lnTo>
                    <a:pt x="393" y="681"/>
                  </a:lnTo>
                  <a:lnTo>
                    <a:pt x="395" y="672"/>
                  </a:lnTo>
                  <a:lnTo>
                    <a:pt x="395" y="665"/>
                  </a:lnTo>
                  <a:lnTo>
                    <a:pt x="396" y="658"/>
                  </a:lnTo>
                  <a:lnTo>
                    <a:pt x="398" y="655"/>
                  </a:lnTo>
                  <a:lnTo>
                    <a:pt x="399" y="653"/>
                  </a:lnTo>
                  <a:lnTo>
                    <a:pt x="399" y="653"/>
                  </a:lnTo>
                  <a:lnTo>
                    <a:pt x="393" y="654"/>
                  </a:lnTo>
                  <a:lnTo>
                    <a:pt x="391" y="654"/>
                  </a:lnTo>
                  <a:lnTo>
                    <a:pt x="389" y="651"/>
                  </a:lnTo>
                  <a:lnTo>
                    <a:pt x="389" y="651"/>
                  </a:lnTo>
                  <a:lnTo>
                    <a:pt x="385" y="669"/>
                  </a:lnTo>
                  <a:lnTo>
                    <a:pt x="384" y="688"/>
                  </a:lnTo>
                  <a:lnTo>
                    <a:pt x="382" y="706"/>
                  </a:lnTo>
                  <a:lnTo>
                    <a:pt x="384" y="723"/>
                  </a:lnTo>
                  <a:lnTo>
                    <a:pt x="388" y="740"/>
                  </a:lnTo>
                  <a:lnTo>
                    <a:pt x="391" y="748"/>
                  </a:lnTo>
                  <a:lnTo>
                    <a:pt x="395" y="755"/>
                  </a:lnTo>
                  <a:lnTo>
                    <a:pt x="399" y="762"/>
                  </a:lnTo>
                  <a:lnTo>
                    <a:pt x="405" y="768"/>
                  </a:lnTo>
                  <a:lnTo>
                    <a:pt x="410" y="773"/>
                  </a:lnTo>
                  <a:lnTo>
                    <a:pt x="417" y="779"/>
                  </a:lnTo>
                  <a:lnTo>
                    <a:pt x="417" y="779"/>
                  </a:lnTo>
                  <a:close/>
                  <a:moveTo>
                    <a:pt x="412" y="733"/>
                  </a:moveTo>
                  <a:lnTo>
                    <a:pt x="412" y="733"/>
                  </a:lnTo>
                  <a:lnTo>
                    <a:pt x="413" y="733"/>
                  </a:lnTo>
                  <a:lnTo>
                    <a:pt x="413" y="731"/>
                  </a:lnTo>
                  <a:lnTo>
                    <a:pt x="413" y="731"/>
                  </a:lnTo>
                  <a:lnTo>
                    <a:pt x="413" y="723"/>
                  </a:lnTo>
                  <a:lnTo>
                    <a:pt x="415" y="709"/>
                  </a:lnTo>
                  <a:lnTo>
                    <a:pt x="416" y="693"/>
                  </a:lnTo>
                  <a:lnTo>
                    <a:pt x="417" y="676"/>
                  </a:lnTo>
                  <a:lnTo>
                    <a:pt x="417" y="676"/>
                  </a:lnTo>
                  <a:lnTo>
                    <a:pt x="417" y="671"/>
                  </a:lnTo>
                  <a:lnTo>
                    <a:pt x="419" y="664"/>
                  </a:lnTo>
                  <a:lnTo>
                    <a:pt x="417" y="661"/>
                  </a:lnTo>
                  <a:lnTo>
                    <a:pt x="416" y="658"/>
                  </a:lnTo>
                  <a:lnTo>
                    <a:pt x="415" y="657"/>
                  </a:lnTo>
                  <a:lnTo>
                    <a:pt x="410" y="655"/>
                  </a:lnTo>
                  <a:lnTo>
                    <a:pt x="410" y="655"/>
                  </a:lnTo>
                  <a:lnTo>
                    <a:pt x="405" y="676"/>
                  </a:lnTo>
                  <a:lnTo>
                    <a:pt x="403" y="688"/>
                  </a:lnTo>
                  <a:lnTo>
                    <a:pt x="402" y="699"/>
                  </a:lnTo>
                  <a:lnTo>
                    <a:pt x="402" y="709"/>
                  </a:lnTo>
                  <a:lnTo>
                    <a:pt x="403" y="719"/>
                  </a:lnTo>
                  <a:lnTo>
                    <a:pt x="406" y="727"/>
                  </a:lnTo>
                  <a:lnTo>
                    <a:pt x="412" y="733"/>
                  </a:lnTo>
                  <a:lnTo>
                    <a:pt x="412" y="733"/>
                  </a:lnTo>
                  <a:close/>
                  <a:moveTo>
                    <a:pt x="466" y="695"/>
                  </a:moveTo>
                  <a:lnTo>
                    <a:pt x="466" y="695"/>
                  </a:lnTo>
                  <a:lnTo>
                    <a:pt x="462" y="707"/>
                  </a:lnTo>
                  <a:lnTo>
                    <a:pt x="457" y="720"/>
                  </a:lnTo>
                  <a:lnTo>
                    <a:pt x="455" y="727"/>
                  </a:lnTo>
                  <a:lnTo>
                    <a:pt x="455" y="733"/>
                  </a:lnTo>
                  <a:lnTo>
                    <a:pt x="455" y="738"/>
                  </a:lnTo>
                  <a:lnTo>
                    <a:pt x="457" y="744"/>
                  </a:lnTo>
                  <a:lnTo>
                    <a:pt x="457" y="744"/>
                  </a:lnTo>
                  <a:lnTo>
                    <a:pt x="462" y="741"/>
                  </a:lnTo>
                  <a:lnTo>
                    <a:pt x="466" y="738"/>
                  </a:lnTo>
                  <a:lnTo>
                    <a:pt x="471" y="734"/>
                  </a:lnTo>
                  <a:lnTo>
                    <a:pt x="474" y="730"/>
                  </a:lnTo>
                  <a:lnTo>
                    <a:pt x="478" y="719"/>
                  </a:lnTo>
                  <a:lnTo>
                    <a:pt x="481" y="707"/>
                  </a:lnTo>
                  <a:lnTo>
                    <a:pt x="481" y="696"/>
                  </a:lnTo>
                  <a:lnTo>
                    <a:pt x="481" y="685"/>
                  </a:lnTo>
                  <a:lnTo>
                    <a:pt x="482" y="665"/>
                  </a:lnTo>
                  <a:lnTo>
                    <a:pt x="482" y="665"/>
                  </a:lnTo>
                  <a:lnTo>
                    <a:pt x="471" y="665"/>
                  </a:lnTo>
                  <a:lnTo>
                    <a:pt x="462" y="662"/>
                  </a:lnTo>
                  <a:lnTo>
                    <a:pt x="462" y="662"/>
                  </a:lnTo>
                  <a:lnTo>
                    <a:pt x="461" y="679"/>
                  </a:lnTo>
                  <a:lnTo>
                    <a:pt x="461" y="688"/>
                  </a:lnTo>
                  <a:lnTo>
                    <a:pt x="464" y="692"/>
                  </a:lnTo>
                  <a:lnTo>
                    <a:pt x="466" y="695"/>
                  </a:lnTo>
                  <a:lnTo>
                    <a:pt x="466" y="695"/>
                  </a:lnTo>
                  <a:close/>
                  <a:moveTo>
                    <a:pt x="493" y="782"/>
                  </a:moveTo>
                  <a:lnTo>
                    <a:pt x="493" y="782"/>
                  </a:lnTo>
                  <a:lnTo>
                    <a:pt x="503" y="780"/>
                  </a:lnTo>
                  <a:lnTo>
                    <a:pt x="511" y="776"/>
                  </a:lnTo>
                  <a:lnTo>
                    <a:pt x="517" y="772"/>
                  </a:lnTo>
                  <a:lnTo>
                    <a:pt x="523" y="768"/>
                  </a:lnTo>
                  <a:lnTo>
                    <a:pt x="527" y="762"/>
                  </a:lnTo>
                  <a:lnTo>
                    <a:pt x="531" y="755"/>
                  </a:lnTo>
                  <a:lnTo>
                    <a:pt x="532" y="748"/>
                  </a:lnTo>
                  <a:lnTo>
                    <a:pt x="535" y="741"/>
                  </a:lnTo>
                  <a:lnTo>
                    <a:pt x="537" y="724"/>
                  </a:lnTo>
                  <a:lnTo>
                    <a:pt x="538" y="706"/>
                  </a:lnTo>
                  <a:lnTo>
                    <a:pt x="538" y="688"/>
                  </a:lnTo>
                  <a:lnTo>
                    <a:pt x="541" y="668"/>
                  </a:lnTo>
                  <a:lnTo>
                    <a:pt x="541" y="668"/>
                  </a:lnTo>
                  <a:lnTo>
                    <a:pt x="535" y="668"/>
                  </a:lnTo>
                  <a:lnTo>
                    <a:pt x="531" y="668"/>
                  </a:lnTo>
                  <a:lnTo>
                    <a:pt x="527" y="669"/>
                  </a:lnTo>
                  <a:lnTo>
                    <a:pt x="524" y="668"/>
                  </a:lnTo>
                  <a:lnTo>
                    <a:pt x="524" y="668"/>
                  </a:lnTo>
                  <a:lnTo>
                    <a:pt x="520" y="705"/>
                  </a:lnTo>
                  <a:lnTo>
                    <a:pt x="518" y="720"/>
                  </a:lnTo>
                  <a:lnTo>
                    <a:pt x="514" y="735"/>
                  </a:lnTo>
                  <a:lnTo>
                    <a:pt x="511" y="749"/>
                  </a:lnTo>
                  <a:lnTo>
                    <a:pt x="506" y="761"/>
                  </a:lnTo>
                  <a:lnTo>
                    <a:pt x="500" y="772"/>
                  </a:lnTo>
                  <a:lnTo>
                    <a:pt x="493" y="782"/>
                  </a:lnTo>
                  <a:lnTo>
                    <a:pt x="493" y="782"/>
                  </a:lnTo>
                  <a:close/>
                  <a:moveTo>
                    <a:pt x="966" y="710"/>
                  </a:moveTo>
                  <a:lnTo>
                    <a:pt x="966" y="710"/>
                  </a:lnTo>
                  <a:lnTo>
                    <a:pt x="963" y="728"/>
                  </a:lnTo>
                  <a:lnTo>
                    <a:pt x="962" y="745"/>
                  </a:lnTo>
                  <a:lnTo>
                    <a:pt x="963" y="761"/>
                  </a:lnTo>
                  <a:lnTo>
                    <a:pt x="963" y="776"/>
                  </a:lnTo>
                  <a:lnTo>
                    <a:pt x="963" y="776"/>
                  </a:lnTo>
                  <a:lnTo>
                    <a:pt x="965" y="803"/>
                  </a:lnTo>
                  <a:lnTo>
                    <a:pt x="965" y="832"/>
                  </a:lnTo>
                  <a:lnTo>
                    <a:pt x="962" y="895"/>
                  </a:lnTo>
                  <a:lnTo>
                    <a:pt x="962" y="895"/>
                  </a:lnTo>
                  <a:lnTo>
                    <a:pt x="961" y="950"/>
                  </a:lnTo>
                  <a:lnTo>
                    <a:pt x="962" y="1001"/>
                  </a:lnTo>
                  <a:lnTo>
                    <a:pt x="965" y="1050"/>
                  </a:lnTo>
                  <a:lnTo>
                    <a:pt x="968" y="1099"/>
                  </a:lnTo>
                  <a:lnTo>
                    <a:pt x="968" y="1099"/>
                  </a:lnTo>
                  <a:lnTo>
                    <a:pt x="972" y="1150"/>
                  </a:lnTo>
                  <a:lnTo>
                    <a:pt x="975" y="1176"/>
                  </a:lnTo>
                  <a:lnTo>
                    <a:pt x="977" y="1202"/>
                  </a:lnTo>
                  <a:lnTo>
                    <a:pt x="977" y="1227"/>
                  </a:lnTo>
                  <a:lnTo>
                    <a:pt x="976" y="1251"/>
                  </a:lnTo>
                  <a:lnTo>
                    <a:pt x="972" y="1276"/>
                  </a:lnTo>
                  <a:lnTo>
                    <a:pt x="966" y="1300"/>
                  </a:lnTo>
                  <a:lnTo>
                    <a:pt x="966" y="1300"/>
                  </a:lnTo>
                  <a:lnTo>
                    <a:pt x="958" y="1305"/>
                  </a:lnTo>
                  <a:lnTo>
                    <a:pt x="952" y="1312"/>
                  </a:lnTo>
                  <a:lnTo>
                    <a:pt x="947" y="1318"/>
                  </a:lnTo>
                  <a:lnTo>
                    <a:pt x="940" y="1324"/>
                  </a:lnTo>
                  <a:lnTo>
                    <a:pt x="940" y="1324"/>
                  </a:lnTo>
                  <a:lnTo>
                    <a:pt x="933" y="1328"/>
                  </a:lnTo>
                  <a:lnTo>
                    <a:pt x="924" y="1331"/>
                  </a:lnTo>
                  <a:lnTo>
                    <a:pt x="907" y="1335"/>
                  </a:lnTo>
                  <a:lnTo>
                    <a:pt x="889" y="1338"/>
                  </a:lnTo>
                  <a:lnTo>
                    <a:pt x="871" y="1338"/>
                  </a:lnTo>
                  <a:lnTo>
                    <a:pt x="834" y="1336"/>
                  </a:lnTo>
                  <a:lnTo>
                    <a:pt x="816" y="1335"/>
                  </a:lnTo>
                  <a:lnTo>
                    <a:pt x="798" y="1335"/>
                  </a:lnTo>
                  <a:lnTo>
                    <a:pt x="798" y="1335"/>
                  </a:lnTo>
                  <a:lnTo>
                    <a:pt x="774" y="1335"/>
                  </a:lnTo>
                  <a:lnTo>
                    <a:pt x="751" y="1335"/>
                  </a:lnTo>
                  <a:lnTo>
                    <a:pt x="751" y="1335"/>
                  </a:lnTo>
                  <a:lnTo>
                    <a:pt x="740" y="1332"/>
                  </a:lnTo>
                  <a:lnTo>
                    <a:pt x="730" y="1329"/>
                  </a:lnTo>
                  <a:lnTo>
                    <a:pt x="721" y="1327"/>
                  </a:lnTo>
                  <a:lnTo>
                    <a:pt x="711" y="1324"/>
                  </a:lnTo>
                  <a:lnTo>
                    <a:pt x="711" y="1324"/>
                  </a:lnTo>
                  <a:lnTo>
                    <a:pt x="688" y="1320"/>
                  </a:lnTo>
                  <a:lnTo>
                    <a:pt x="666" y="1317"/>
                  </a:lnTo>
                  <a:lnTo>
                    <a:pt x="621" y="1311"/>
                  </a:lnTo>
                  <a:lnTo>
                    <a:pt x="621" y="1311"/>
                  </a:lnTo>
                  <a:lnTo>
                    <a:pt x="590" y="1305"/>
                  </a:lnTo>
                  <a:lnTo>
                    <a:pt x="561" y="1298"/>
                  </a:lnTo>
                  <a:lnTo>
                    <a:pt x="531" y="1291"/>
                  </a:lnTo>
                  <a:lnTo>
                    <a:pt x="517" y="1289"/>
                  </a:lnTo>
                  <a:lnTo>
                    <a:pt x="503" y="1287"/>
                  </a:lnTo>
                  <a:lnTo>
                    <a:pt x="503" y="1287"/>
                  </a:lnTo>
                  <a:lnTo>
                    <a:pt x="478" y="1279"/>
                  </a:lnTo>
                  <a:lnTo>
                    <a:pt x="451" y="1272"/>
                  </a:lnTo>
                  <a:lnTo>
                    <a:pt x="426" y="1265"/>
                  </a:lnTo>
                  <a:lnTo>
                    <a:pt x="403" y="1258"/>
                  </a:lnTo>
                  <a:lnTo>
                    <a:pt x="403" y="1258"/>
                  </a:lnTo>
                  <a:lnTo>
                    <a:pt x="384" y="1249"/>
                  </a:lnTo>
                  <a:lnTo>
                    <a:pt x="367" y="1242"/>
                  </a:lnTo>
                  <a:lnTo>
                    <a:pt x="367" y="1242"/>
                  </a:lnTo>
                  <a:lnTo>
                    <a:pt x="328" y="1228"/>
                  </a:lnTo>
                  <a:lnTo>
                    <a:pt x="290" y="1216"/>
                  </a:lnTo>
                  <a:lnTo>
                    <a:pt x="214" y="1193"/>
                  </a:lnTo>
                  <a:lnTo>
                    <a:pt x="176" y="1182"/>
                  </a:lnTo>
                  <a:lnTo>
                    <a:pt x="139" y="1171"/>
                  </a:lnTo>
                  <a:lnTo>
                    <a:pt x="104" y="1157"/>
                  </a:lnTo>
                  <a:lnTo>
                    <a:pt x="69" y="1143"/>
                  </a:lnTo>
                  <a:lnTo>
                    <a:pt x="69" y="1143"/>
                  </a:lnTo>
                  <a:lnTo>
                    <a:pt x="69" y="1145"/>
                  </a:lnTo>
                  <a:lnTo>
                    <a:pt x="68" y="1147"/>
                  </a:lnTo>
                  <a:lnTo>
                    <a:pt x="66" y="1147"/>
                  </a:lnTo>
                  <a:lnTo>
                    <a:pt x="65" y="1145"/>
                  </a:lnTo>
                  <a:lnTo>
                    <a:pt x="58" y="1140"/>
                  </a:lnTo>
                  <a:lnTo>
                    <a:pt x="58" y="1140"/>
                  </a:lnTo>
                  <a:lnTo>
                    <a:pt x="58" y="1145"/>
                  </a:lnTo>
                  <a:lnTo>
                    <a:pt x="58" y="1150"/>
                  </a:lnTo>
                  <a:lnTo>
                    <a:pt x="61" y="1152"/>
                  </a:lnTo>
                  <a:lnTo>
                    <a:pt x="64" y="1154"/>
                  </a:lnTo>
                  <a:lnTo>
                    <a:pt x="71" y="1158"/>
                  </a:lnTo>
                  <a:lnTo>
                    <a:pt x="78" y="1161"/>
                  </a:lnTo>
                  <a:lnTo>
                    <a:pt x="78" y="1161"/>
                  </a:lnTo>
                  <a:lnTo>
                    <a:pt x="93" y="1171"/>
                  </a:lnTo>
                  <a:lnTo>
                    <a:pt x="109" y="1181"/>
                  </a:lnTo>
                  <a:lnTo>
                    <a:pt x="117" y="1183"/>
                  </a:lnTo>
                  <a:lnTo>
                    <a:pt x="127" y="1188"/>
                  </a:lnTo>
                  <a:lnTo>
                    <a:pt x="137" y="1189"/>
                  </a:lnTo>
                  <a:lnTo>
                    <a:pt x="148" y="1189"/>
                  </a:lnTo>
                  <a:lnTo>
                    <a:pt x="148" y="1189"/>
                  </a:lnTo>
                  <a:lnTo>
                    <a:pt x="155" y="1195"/>
                  </a:lnTo>
                  <a:lnTo>
                    <a:pt x="163" y="1197"/>
                  </a:lnTo>
                  <a:lnTo>
                    <a:pt x="179" y="1203"/>
                  </a:lnTo>
                  <a:lnTo>
                    <a:pt x="194" y="1209"/>
                  </a:lnTo>
                  <a:lnTo>
                    <a:pt x="211" y="1216"/>
                  </a:lnTo>
                  <a:lnTo>
                    <a:pt x="211" y="1216"/>
                  </a:lnTo>
                  <a:lnTo>
                    <a:pt x="224" y="1218"/>
                  </a:lnTo>
                  <a:lnTo>
                    <a:pt x="239" y="1223"/>
                  </a:lnTo>
                  <a:lnTo>
                    <a:pt x="255" y="1225"/>
                  </a:lnTo>
                  <a:lnTo>
                    <a:pt x="269" y="1228"/>
                  </a:lnTo>
                  <a:lnTo>
                    <a:pt x="269" y="1228"/>
                  </a:lnTo>
                  <a:lnTo>
                    <a:pt x="308" y="1245"/>
                  </a:lnTo>
                  <a:lnTo>
                    <a:pt x="347" y="1261"/>
                  </a:lnTo>
                  <a:lnTo>
                    <a:pt x="427" y="1289"/>
                  </a:lnTo>
                  <a:lnTo>
                    <a:pt x="427" y="1289"/>
                  </a:lnTo>
                  <a:lnTo>
                    <a:pt x="457" y="1298"/>
                  </a:lnTo>
                  <a:lnTo>
                    <a:pt x="488" y="1307"/>
                  </a:lnTo>
                  <a:lnTo>
                    <a:pt x="518" y="1312"/>
                  </a:lnTo>
                  <a:lnTo>
                    <a:pt x="552" y="1318"/>
                  </a:lnTo>
                  <a:lnTo>
                    <a:pt x="552" y="1318"/>
                  </a:lnTo>
                  <a:lnTo>
                    <a:pt x="587" y="1324"/>
                  </a:lnTo>
                  <a:lnTo>
                    <a:pt x="604" y="1327"/>
                  </a:lnTo>
                  <a:lnTo>
                    <a:pt x="621" y="1331"/>
                  </a:lnTo>
                  <a:lnTo>
                    <a:pt x="621" y="1331"/>
                  </a:lnTo>
                  <a:lnTo>
                    <a:pt x="629" y="1335"/>
                  </a:lnTo>
                  <a:lnTo>
                    <a:pt x="634" y="1338"/>
                  </a:lnTo>
                  <a:lnTo>
                    <a:pt x="638" y="1339"/>
                  </a:lnTo>
                  <a:lnTo>
                    <a:pt x="638" y="1339"/>
                  </a:lnTo>
                  <a:lnTo>
                    <a:pt x="656" y="1343"/>
                  </a:lnTo>
                  <a:lnTo>
                    <a:pt x="676" y="1345"/>
                  </a:lnTo>
                  <a:lnTo>
                    <a:pt x="716" y="1346"/>
                  </a:lnTo>
                  <a:lnTo>
                    <a:pt x="716" y="1346"/>
                  </a:lnTo>
                  <a:lnTo>
                    <a:pt x="768" y="1350"/>
                  </a:lnTo>
                  <a:lnTo>
                    <a:pt x="824" y="1353"/>
                  </a:lnTo>
                  <a:lnTo>
                    <a:pt x="878" y="1353"/>
                  </a:lnTo>
                  <a:lnTo>
                    <a:pt x="931" y="1352"/>
                  </a:lnTo>
                  <a:lnTo>
                    <a:pt x="931" y="1352"/>
                  </a:lnTo>
                  <a:lnTo>
                    <a:pt x="945" y="1343"/>
                  </a:lnTo>
                  <a:lnTo>
                    <a:pt x="951" y="1338"/>
                  </a:lnTo>
                  <a:lnTo>
                    <a:pt x="955" y="1331"/>
                  </a:lnTo>
                  <a:lnTo>
                    <a:pt x="955" y="1331"/>
                  </a:lnTo>
                  <a:lnTo>
                    <a:pt x="961" y="1329"/>
                  </a:lnTo>
                  <a:lnTo>
                    <a:pt x="965" y="1327"/>
                  </a:lnTo>
                  <a:lnTo>
                    <a:pt x="976" y="1321"/>
                  </a:lnTo>
                  <a:lnTo>
                    <a:pt x="976" y="1321"/>
                  </a:lnTo>
                  <a:lnTo>
                    <a:pt x="980" y="1312"/>
                  </a:lnTo>
                  <a:lnTo>
                    <a:pt x="983" y="1304"/>
                  </a:lnTo>
                  <a:lnTo>
                    <a:pt x="989" y="1287"/>
                  </a:lnTo>
                  <a:lnTo>
                    <a:pt x="990" y="1268"/>
                  </a:lnTo>
                  <a:lnTo>
                    <a:pt x="992" y="1249"/>
                  </a:lnTo>
                  <a:lnTo>
                    <a:pt x="989" y="1210"/>
                  </a:lnTo>
                  <a:lnTo>
                    <a:pt x="987" y="1173"/>
                  </a:lnTo>
                  <a:lnTo>
                    <a:pt x="987" y="1173"/>
                  </a:lnTo>
                  <a:lnTo>
                    <a:pt x="986" y="1116"/>
                  </a:lnTo>
                  <a:lnTo>
                    <a:pt x="985" y="1058"/>
                  </a:lnTo>
                  <a:lnTo>
                    <a:pt x="985" y="1058"/>
                  </a:lnTo>
                  <a:lnTo>
                    <a:pt x="982" y="969"/>
                  </a:lnTo>
                  <a:lnTo>
                    <a:pt x="977" y="880"/>
                  </a:lnTo>
                  <a:lnTo>
                    <a:pt x="977" y="880"/>
                  </a:lnTo>
                  <a:lnTo>
                    <a:pt x="977" y="831"/>
                  </a:lnTo>
                  <a:lnTo>
                    <a:pt x="977" y="782"/>
                  </a:lnTo>
                  <a:lnTo>
                    <a:pt x="979" y="734"/>
                  </a:lnTo>
                  <a:lnTo>
                    <a:pt x="983" y="688"/>
                  </a:lnTo>
                  <a:lnTo>
                    <a:pt x="983" y="688"/>
                  </a:lnTo>
                  <a:lnTo>
                    <a:pt x="983" y="686"/>
                  </a:lnTo>
                  <a:lnTo>
                    <a:pt x="982" y="686"/>
                  </a:lnTo>
                  <a:lnTo>
                    <a:pt x="982" y="686"/>
                  </a:lnTo>
                  <a:lnTo>
                    <a:pt x="976" y="691"/>
                  </a:lnTo>
                  <a:lnTo>
                    <a:pt x="970" y="696"/>
                  </a:lnTo>
                  <a:lnTo>
                    <a:pt x="968" y="703"/>
                  </a:lnTo>
                  <a:lnTo>
                    <a:pt x="966" y="710"/>
                  </a:lnTo>
                  <a:lnTo>
                    <a:pt x="966" y="710"/>
                  </a:lnTo>
                  <a:close/>
                </a:path>
              </a:pathLst>
            </a:custGeom>
            <a:solidFill>
              <a:srgbClr val="8FA88F"/>
            </a:solidFill>
            <a:ln w="9525">
              <a:solidFill>
                <a:srgbClr val="8FA88F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83705" y="1874520"/>
            <a:ext cx="952500" cy="952500"/>
            <a:chOff x="12128" y="3020"/>
            <a:chExt cx="1500" cy="1500"/>
          </a:xfrm>
        </p:grpSpPr>
        <p:sp>
          <p:nvSpPr>
            <p:cNvPr id="26" name="椭圆 25"/>
            <p:cNvSpPr/>
            <p:nvPr/>
          </p:nvSpPr>
          <p:spPr>
            <a:xfrm>
              <a:off x="12128" y="3020"/>
              <a:ext cx="1500" cy="1500"/>
            </a:xfrm>
            <a:prstGeom prst="ellipse">
              <a:avLst/>
            </a:prstGeom>
            <a:noFill/>
            <a:ln w="12700">
              <a:solidFill>
                <a:srgbClr val="8FA8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2300" y="3310"/>
              <a:ext cx="1155" cy="919"/>
              <a:chOff x="3078163" y="2647950"/>
              <a:chExt cx="622300" cy="495300"/>
            </a:xfrm>
            <a:solidFill>
              <a:srgbClr val="487322"/>
            </a:solidFill>
          </p:grpSpPr>
          <p:sp>
            <p:nvSpPr>
              <p:cNvPr id="46" name="Freeform 79"/>
              <p:cNvSpPr/>
              <p:nvPr/>
            </p:nvSpPr>
            <p:spPr bwMode="auto">
              <a:xfrm>
                <a:off x="3576638" y="2887663"/>
                <a:ext cx="80963" cy="58738"/>
              </a:xfrm>
              <a:custGeom>
                <a:avLst/>
                <a:gdLst/>
                <a:ahLst/>
                <a:cxnLst>
                  <a:cxn ang="0">
                    <a:pos x="155" y="20"/>
                  </a:cxn>
                  <a:cxn ang="0">
                    <a:pos x="155" y="20"/>
                  </a:cxn>
                  <a:cxn ang="0">
                    <a:pos x="146" y="27"/>
                  </a:cxn>
                  <a:cxn ang="0">
                    <a:pos x="138" y="33"/>
                  </a:cxn>
                  <a:cxn ang="0">
                    <a:pos x="121" y="44"/>
                  </a:cxn>
                  <a:cxn ang="0">
                    <a:pos x="104" y="57"/>
                  </a:cxn>
                  <a:cxn ang="0">
                    <a:pos x="97" y="64"/>
                  </a:cxn>
                  <a:cxn ang="0">
                    <a:pos x="90" y="71"/>
                  </a:cxn>
                  <a:cxn ang="0">
                    <a:pos x="90" y="71"/>
                  </a:cxn>
                  <a:cxn ang="0">
                    <a:pos x="72" y="78"/>
                  </a:cxn>
                  <a:cxn ang="0">
                    <a:pos x="61" y="83"/>
                  </a:cxn>
                  <a:cxn ang="0">
                    <a:pos x="51" y="89"/>
                  </a:cxn>
                  <a:cxn ang="0">
                    <a:pos x="51" y="89"/>
                  </a:cxn>
                  <a:cxn ang="0">
                    <a:pos x="41" y="97"/>
                  </a:cxn>
                  <a:cxn ang="0">
                    <a:pos x="30" y="107"/>
                  </a:cxn>
                  <a:cxn ang="0">
                    <a:pos x="24" y="110"/>
                  </a:cxn>
                  <a:cxn ang="0">
                    <a:pos x="18" y="111"/>
                  </a:cxn>
                  <a:cxn ang="0">
                    <a:pos x="13" y="110"/>
                  </a:cxn>
                  <a:cxn ang="0">
                    <a:pos x="6" y="106"/>
                  </a:cxn>
                  <a:cxn ang="0">
                    <a:pos x="6" y="106"/>
                  </a:cxn>
                  <a:cxn ang="0">
                    <a:pos x="7" y="89"/>
                  </a:cxn>
                  <a:cxn ang="0">
                    <a:pos x="7" y="69"/>
                  </a:cxn>
                  <a:cxn ang="0">
                    <a:pos x="7" y="48"/>
                  </a:cxn>
                  <a:cxn ang="0">
                    <a:pos x="4" y="28"/>
                  </a:cxn>
                  <a:cxn ang="0">
                    <a:pos x="4" y="28"/>
                  </a:cxn>
                  <a:cxn ang="0">
                    <a:pos x="2" y="20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2" y="7"/>
                  </a:cxn>
                  <a:cxn ang="0">
                    <a:pos x="3" y="3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34" y="5"/>
                  </a:cxn>
                  <a:cxn ang="0">
                    <a:pos x="49" y="7"/>
                  </a:cxn>
                  <a:cxn ang="0">
                    <a:pos x="65" y="7"/>
                  </a:cxn>
                  <a:cxn ang="0">
                    <a:pos x="65" y="7"/>
                  </a:cxn>
                  <a:cxn ang="0">
                    <a:pos x="76" y="7"/>
                  </a:cxn>
                  <a:cxn ang="0">
                    <a:pos x="87" y="6"/>
                  </a:cxn>
                  <a:cxn ang="0">
                    <a:pos x="111" y="2"/>
                  </a:cxn>
                  <a:cxn ang="0">
                    <a:pos x="121" y="0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2" y="5"/>
                  </a:cxn>
                  <a:cxn ang="0">
                    <a:pos x="152" y="5"/>
                  </a:cxn>
                  <a:cxn ang="0">
                    <a:pos x="155" y="12"/>
                  </a:cxn>
                  <a:cxn ang="0">
                    <a:pos x="155" y="20"/>
                  </a:cxn>
                  <a:cxn ang="0">
                    <a:pos x="155" y="20"/>
                  </a:cxn>
                </a:cxnLst>
                <a:rect l="0" t="0" r="r" b="b"/>
                <a:pathLst>
                  <a:path w="155" h="111">
                    <a:moveTo>
                      <a:pt x="155" y="20"/>
                    </a:moveTo>
                    <a:lnTo>
                      <a:pt x="155" y="20"/>
                    </a:lnTo>
                    <a:lnTo>
                      <a:pt x="146" y="27"/>
                    </a:lnTo>
                    <a:lnTo>
                      <a:pt x="138" y="33"/>
                    </a:lnTo>
                    <a:lnTo>
                      <a:pt x="121" y="44"/>
                    </a:lnTo>
                    <a:lnTo>
                      <a:pt x="104" y="57"/>
                    </a:lnTo>
                    <a:lnTo>
                      <a:pt x="97" y="64"/>
                    </a:lnTo>
                    <a:lnTo>
                      <a:pt x="90" y="71"/>
                    </a:lnTo>
                    <a:lnTo>
                      <a:pt x="90" y="71"/>
                    </a:lnTo>
                    <a:lnTo>
                      <a:pt x="72" y="78"/>
                    </a:lnTo>
                    <a:lnTo>
                      <a:pt x="61" y="83"/>
                    </a:lnTo>
                    <a:lnTo>
                      <a:pt x="51" y="89"/>
                    </a:lnTo>
                    <a:lnTo>
                      <a:pt x="51" y="89"/>
                    </a:lnTo>
                    <a:lnTo>
                      <a:pt x="41" y="97"/>
                    </a:lnTo>
                    <a:lnTo>
                      <a:pt x="30" y="107"/>
                    </a:lnTo>
                    <a:lnTo>
                      <a:pt x="24" y="110"/>
                    </a:lnTo>
                    <a:lnTo>
                      <a:pt x="18" y="111"/>
                    </a:lnTo>
                    <a:lnTo>
                      <a:pt x="13" y="110"/>
                    </a:lnTo>
                    <a:lnTo>
                      <a:pt x="6" y="106"/>
                    </a:lnTo>
                    <a:lnTo>
                      <a:pt x="6" y="106"/>
                    </a:lnTo>
                    <a:lnTo>
                      <a:pt x="7" y="89"/>
                    </a:lnTo>
                    <a:lnTo>
                      <a:pt x="7" y="69"/>
                    </a:lnTo>
                    <a:lnTo>
                      <a:pt x="7" y="48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0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34" y="5"/>
                    </a:lnTo>
                    <a:lnTo>
                      <a:pt x="49" y="7"/>
                    </a:lnTo>
                    <a:lnTo>
                      <a:pt x="65" y="7"/>
                    </a:lnTo>
                    <a:lnTo>
                      <a:pt x="65" y="7"/>
                    </a:lnTo>
                    <a:lnTo>
                      <a:pt x="76" y="7"/>
                    </a:lnTo>
                    <a:lnTo>
                      <a:pt x="87" y="6"/>
                    </a:lnTo>
                    <a:lnTo>
                      <a:pt x="111" y="2"/>
                    </a:lnTo>
                    <a:lnTo>
                      <a:pt x="121" y="0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2" y="5"/>
                    </a:lnTo>
                    <a:lnTo>
                      <a:pt x="152" y="5"/>
                    </a:lnTo>
                    <a:lnTo>
                      <a:pt x="155" y="12"/>
                    </a:lnTo>
                    <a:lnTo>
                      <a:pt x="155" y="20"/>
                    </a:lnTo>
                    <a:lnTo>
                      <a:pt x="155" y="20"/>
                    </a:lnTo>
                    <a:close/>
                  </a:path>
                </a:pathLst>
              </a:custGeom>
              <a:grpFill/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80"/>
              <p:cNvSpPr/>
              <p:nvPr/>
            </p:nvSpPr>
            <p:spPr bwMode="auto">
              <a:xfrm>
                <a:off x="3581401" y="2894013"/>
                <a:ext cx="95250" cy="192088"/>
              </a:xfrm>
              <a:custGeom>
                <a:avLst/>
                <a:gdLst/>
                <a:ahLst/>
                <a:cxnLst>
                  <a:cxn ang="0">
                    <a:pos x="42" y="101"/>
                  </a:cxn>
                  <a:cxn ang="0">
                    <a:pos x="64" y="80"/>
                  </a:cxn>
                  <a:cxn ang="0">
                    <a:pos x="113" y="40"/>
                  </a:cxn>
                  <a:cxn ang="0">
                    <a:pos x="136" y="21"/>
                  </a:cxn>
                  <a:cxn ang="0">
                    <a:pos x="143" y="14"/>
                  </a:cxn>
                  <a:cxn ang="0">
                    <a:pos x="154" y="2"/>
                  </a:cxn>
                  <a:cxn ang="0">
                    <a:pos x="162" y="0"/>
                  </a:cxn>
                  <a:cxn ang="0">
                    <a:pos x="168" y="1"/>
                  </a:cxn>
                  <a:cxn ang="0">
                    <a:pos x="174" y="71"/>
                  </a:cxn>
                  <a:cxn ang="0">
                    <a:pos x="182" y="139"/>
                  </a:cxn>
                  <a:cxn ang="0">
                    <a:pos x="182" y="172"/>
                  </a:cxn>
                  <a:cxn ang="0">
                    <a:pos x="178" y="199"/>
                  </a:cxn>
                  <a:cxn ang="0">
                    <a:pos x="176" y="216"/>
                  </a:cxn>
                  <a:cxn ang="0">
                    <a:pos x="172" y="223"/>
                  </a:cxn>
                  <a:cxn ang="0">
                    <a:pos x="158" y="241"/>
                  </a:cxn>
                  <a:cxn ang="0">
                    <a:pos x="144" y="261"/>
                  </a:cxn>
                  <a:cxn ang="0">
                    <a:pos x="141" y="269"/>
                  </a:cxn>
                  <a:cxn ang="0">
                    <a:pos x="140" y="266"/>
                  </a:cxn>
                  <a:cxn ang="0">
                    <a:pos x="137" y="265"/>
                  </a:cxn>
                  <a:cxn ang="0">
                    <a:pos x="140" y="272"/>
                  </a:cxn>
                  <a:cxn ang="0">
                    <a:pos x="130" y="282"/>
                  </a:cxn>
                  <a:cxn ang="0">
                    <a:pos x="113" y="306"/>
                  </a:cxn>
                  <a:cxn ang="0">
                    <a:pos x="103" y="317"/>
                  </a:cxn>
                  <a:cxn ang="0">
                    <a:pos x="74" y="346"/>
                  </a:cxn>
                  <a:cxn ang="0">
                    <a:pos x="56" y="359"/>
                  </a:cxn>
                  <a:cxn ang="0">
                    <a:pos x="43" y="362"/>
                  </a:cxn>
                  <a:cxn ang="0">
                    <a:pos x="39" y="362"/>
                  </a:cxn>
                  <a:cxn ang="0">
                    <a:pos x="32" y="358"/>
                  </a:cxn>
                  <a:cxn ang="0">
                    <a:pos x="22" y="339"/>
                  </a:cxn>
                  <a:cxn ang="0">
                    <a:pos x="12" y="302"/>
                  </a:cxn>
                  <a:cxn ang="0">
                    <a:pos x="9" y="280"/>
                  </a:cxn>
                  <a:cxn ang="0">
                    <a:pos x="7" y="245"/>
                  </a:cxn>
                  <a:cxn ang="0">
                    <a:pos x="5" y="209"/>
                  </a:cxn>
                  <a:cxn ang="0">
                    <a:pos x="0" y="163"/>
                  </a:cxn>
                  <a:cxn ang="0">
                    <a:pos x="0" y="150"/>
                  </a:cxn>
                  <a:cxn ang="0">
                    <a:pos x="5" y="133"/>
                  </a:cxn>
                  <a:cxn ang="0">
                    <a:pos x="15" y="119"/>
                  </a:cxn>
                  <a:cxn ang="0">
                    <a:pos x="28" y="109"/>
                  </a:cxn>
                  <a:cxn ang="0">
                    <a:pos x="42" y="101"/>
                  </a:cxn>
                </a:cxnLst>
                <a:rect l="0" t="0" r="r" b="b"/>
                <a:pathLst>
                  <a:path w="182" h="362">
                    <a:moveTo>
                      <a:pt x="42" y="101"/>
                    </a:moveTo>
                    <a:lnTo>
                      <a:pt x="42" y="101"/>
                    </a:lnTo>
                    <a:lnTo>
                      <a:pt x="53" y="89"/>
                    </a:lnTo>
                    <a:lnTo>
                      <a:pt x="64" y="80"/>
                    </a:lnTo>
                    <a:lnTo>
                      <a:pt x="88" y="60"/>
                    </a:lnTo>
                    <a:lnTo>
                      <a:pt x="113" y="40"/>
                    </a:lnTo>
                    <a:lnTo>
                      <a:pt x="125" y="31"/>
                    </a:lnTo>
                    <a:lnTo>
                      <a:pt x="136" y="21"/>
                    </a:lnTo>
                    <a:lnTo>
                      <a:pt x="136" y="21"/>
                    </a:lnTo>
                    <a:lnTo>
                      <a:pt x="143" y="14"/>
                    </a:lnTo>
                    <a:lnTo>
                      <a:pt x="150" y="5"/>
                    </a:lnTo>
                    <a:lnTo>
                      <a:pt x="154" y="2"/>
                    </a:lnTo>
                    <a:lnTo>
                      <a:pt x="158" y="1"/>
                    </a:lnTo>
                    <a:lnTo>
                      <a:pt x="162" y="0"/>
                    </a:lnTo>
                    <a:lnTo>
                      <a:pt x="168" y="1"/>
                    </a:lnTo>
                    <a:lnTo>
                      <a:pt x="168" y="1"/>
                    </a:lnTo>
                    <a:lnTo>
                      <a:pt x="171" y="36"/>
                    </a:lnTo>
                    <a:lnTo>
                      <a:pt x="174" y="71"/>
                    </a:lnTo>
                    <a:lnTo>
                      <a:pt x="182" y="139"/>
                    </a:lnTo>
                    <a:lnTo>
                      <a:pt x="182" y="139"/>
                    </a:lnTo>
                    <a:lnTo>
                      <a:pt x="182" y="157"/>
                    </a:lnTo>
                    <a:lnTo>
                      <a:pt x="182" y="172"/>
                    </a:lnTo>
                    <a:lnTo>
                      <a:pt x="178" y="199"/>
                    </a:lnTo>
                    <a:lnTo>
                      <a:pt x="178" y="199"/>
                    </a:lnTo>
                    <a:lnTo>
                      <a:pt x="178" y="209"/>
                    </a:lnTo>
                    <a:lnTo>
                      <a:pt x="176" y="216"/>
                    </a:lnTo>
                    <a:lnTo>
                      <a:pt x="176" y="216"/>
                    </a:lnTo>
                    <a:lnTo>
                      <a:pt x="172" y="223"/>
                    </a:lnTo>
                    <a:lnTo>
                      <a:pt x="168" y="230"/>
                    </a:lnTo>
                    <a:lnTo>
                      <a:pt x="158" y="241"/>
                    </a:lnTo>
                    <a:lnTo>
                      <a:pt x="148" y="254"/>
                    </a:lnTo>
                    <a:lnTo>
                      <a:pt x="144" y="261"/>
                    </a:lnTo>
                    <a:lnTo>
                      <a:pt x="141" y="269"/>
                    </a:lnTo>
                    <a:lnTo>
                      <a:pt x="141" y="269"/>
                    </a:lnTo>
                    <a:lnTo>
                      <a:pt x="140" y="268"/>
                    </a:lnTo>
                    <a:lnTo>
                      <a:pt x="140" y="266"/>
                    </a:lnTo>
                    <a:lnTo>
                      <a:pt x="140" y="266"/>
                    </a:lnTo>
                    <a:lnTo>
                      <a:pt x="137" y="265"/>
                    </a:lnTo>
                    <a:lnTo>
                      <a:pt x="137" y="266"/>
                    </a:lnTo>
                    <a:lnTo>
                      <a:pt x="140" y="272"/>
                    </a:lnTo>
                    <a:lnTo>
                      <a:pt x="140" y="272"/>
                    </a:lnTo>
                    <a:lnTo>
                      <a:pt x="130" y="282"/>
                    </a:lnTo>
                    <a:lnTo>
                      <a:pt x="122" y="293"/>
                    </a:lnTo>
                    <a:lnTo>
                      <a:pt x="113" y="306"/>
                    </a:lnTo>
                    <a:lnTo>
                      <a:pt x="103" y="317"/>
                    </a:lnTo>
                    <a:lnTo>
                      <a:pt x="103" y="317"/>
                    </a:lnTo>
                    <a:lnTo>
                      <a:pt x="91" y="331"/>
                    </a:lnTo>
                    <a:lnTo>
                      <a:pt x="74" y="346"/>
                    </a:lnTo>
                    <a:lnTo>
                      <a:pt x="66" y="353"/>
                    </a:lnTo>
                    <a:lnTo>
                      <a:pt x="56" y="359"/>
                    </a:lnTo>
                    <a:lnTo>
                      <a:pt x="47" y="362"/>
                    </a:lnTo>
                    <a:lnTo>
                      <a:pt x="43" y="362"/>
                    </a:lnTo>
                    <a:lnTo>
                      <a:pt x="39" y="362"/>
                    </a:lnTo>
                    <a:lnTo>
                      <a:pt x="39" y="362"/>
                    </a:lnTo>
                    <a:lnTo>
                      <a:pt x="36" y="360"/>
                    </a:lnTo>
                    <a:lnTo>
                      <a:pt x="32" y="358"/>
                    </a:lnTo>
                    <a:lnTo>
                      <a:pt x="28" y="349"/>
                    </a:lnTo>
                    <a:lnTo>
                      <a:pt x="22" y="339"/>
                    </a:lnTo>
                    <a:lnTo>
                      <a:pt x="19" y="327"/>
                    </a:lnTo>
                    <a:lnTo>
                      <a:pt x="12" y="302"/>
                    </a:lnTo>
                    <a:lnTo>
                      <a:pt x="9" y="280"/>
                    </a:lnTo>
                    <a:lnTo>
                      <a:pt x="9" y="280"/>
                    </a:lnTo>
                    <a:lnTo>
                      <a:pt x="7" y="264"/>
                    </a:lnTo>
                    <a:lnTo>
                      <a:pt x="7" y="245"/>
                    </a:lnTo>
                    <a:lnTo>
                      <a:pt x="5" y="209"/>
                    </a:lnTo>
                    <a:lnTo>
                      <a:pt x="5" y="209"/>
                    </a:lnTo>
                    <a:lnTo>
                      <a:pt x="1" y="178"/>
                    </a:lnTo>
                    <a:lnTo>
                      <a:pt x="0" y="163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40"/>
                    </a:lnTo>
                    <a:lnTo>
                      <a:pt x="5" y="133"/>
                    </a:lnTo>
                    <a:lnTo>
                      <a:pt x="9" y="126"/>
                    </a:lnTo>
                    <a:lnTo>
                      <a:pt x="15" y="119"/>
                    </a:lnTo>
                    <a:lnTo>
                      <a:pt x="21" y="113"/>
                    </a:lnTo>
                    <a:lnTo>
                      <a:pt x="28" y="109"/>
                    </a:lnTo>
                    <a:lnTo>
                      <a:pt x="42" y="101"/>
                    </a:lnTo>
                    <a:lnTo>
                      <a:pt x="42" y="101"/>
                    </a:lnTo>
                    <a:close/>
                  </a:path>
                </a:pathLst>
              </a:custGeom>
              <a:solidFill>
                <a:srgbClr val="8FA88F"/>
              </a:solidFill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81"/>
              <p:cNvSpPr>
                <a:spLocks noEditPoints="1"/>
              </p:cNvSpPr>
              <p:nvPr/>
            </p:nvSpPr>
            <p:spPr bwMode="auto">
              <a:xfrm>
                <a:off x="3078163" y="2647950"/>
                <a:ext cx="622300" cy="495300"/>
              </a:xfrm>
              <a:custGeom>
                <a:avLst/>
                <a:gdLst/>
                <a:ahLst/>
                <a:cxnLst>
                  <a:cxn ang="0">
                    <a:pos x="1146" y="430"/>
                  </a:cxn>
                  <a:cxn ang="0">
                    <a:pos x="1177" y="682"/>
                  </a:cxn>
                  <a:cxn ang="0">
                    <a:pos x="1088" y="792"/>
                  </a:cxn>
                  <a:cxn ang="0">
                    <a:pos x="900" y="936"/>
                  </a:cxn>
                  <a:cxn ang="0">
                    <a:pos x="548" y="875"/>
                  </a:cxn>
                  <a:cxn ang="0">
                    <a:pos x="398" y="840"/>
                  </a:cxn>
                  <a:cxn ang="0">
                    <a:pos x="179" y="779"/>
                  </a:cxn>
                  <a:cxn ang="0">
                    <a:pos x="2" y="681"/>
                  </a:cxn>
                  <a:cxn ang="0">
                    <a:pos x="159" y="232"/>
                  </a:cxn>
                  <a:cxn ang="0">
                    <a:pos x="302" y="81"/>
                  </a:cxn>
                  <a:cxn ang="0">
                    <a:pos x="636" y="1"/>
                  </a:cxn>
                  <a:cxn ang="0">
                    <a:pos x="903" y="39"/>
                  </a:cxn>
                  <a:cxn ang="0">
                    <a:pos x="876" y="48"/>
                  </a:cxn>
                  <a:cxn ang="0">
                    <a:pos x="569" y="15"/>
                  </a:cxn>
                  <a:cxn ang="0">
                    <a:pos x="361" y="116"/>
                  </a:cxn>
                  <a:cxn ang="0">
                    <a:pos x="747" y="143"/>
                  </a:cxn>
                  <a:cxn ang="0">
                    <a:pos x="897" y="66"/>
                  </a:cxn>
                  <a:cxn ang="0">
                    <a:pos x="930" y="225"/>
                  </a:cxn>
                  <a:cxn ang="0">
                    <a:pos x="910" y="97"/>
                  </a:cxn>
                  <a:cxn ang="0">
                    <a:pos x="327" y="125"/>
                  </a:cxn>
                  <a:cxn ang="0">
                    <a:pos x="875" y="125"/>
                  </a:cxn>
                  <a:cxn ang="0">
                    <a:pos x="910" y="195"/>
                  </a:cxn>
                  <a:cxn ang="0">
                    <a:pos x="367" y="258"/>
                  </a:cxn>
                  <a:cxn ang="0">
                    <a:pos x="827" y="140"/>
                  </a:cxn>
                  <a:cxn ang="0">
                    <a:pos x="871" y="159"/>
                  </a:cxn>
                  <a:cxn ang="0">
                    <a:pos x="419" y="282"/>
                  </a:cxn>
                  <a:cxn ang="0">
                    <a:pos x="378" y="265"/>
                  </a:cxn>
                  <a:cxn ang="0">
                    <a:pos x="792" y="296"/>
                  </a:cxn>
                  <a:cxn ang="0">
                    <a:pos x="428" y="225"/>
                  </a:cxn>
                  <a:cxn ang="0">
                    <a:pos x="459" y="159"/>
                  </a:cxn>
                  <a:cxn ang="0">
                    <a:pos x="469" y="182"/>
                  </a:cxn>
                  <a:cxn ang="0">
                    <a:pos x="496" y="305"/>
                  </a:cxn>
                  <a:cxn ang="0">
                    <a:pos x="483" y="159"/>
                  </a:cxn>
                  <a:cxn ang="0">
                    <a:pos x="775" y="189"/>
                  </a:cxn>
                  <a:cxn ang="0">
                    <a:pos x="580" y="232"/>
                  </a:cxn>
                  <a:cxn ang="0">
                    <a:pos x="531" y="160"/>
                  </a:cxn>
                  <a:cxn ang="0">
                    <a:pos x="705" y="275"/>
                  </a:cxn>
                  <a:cxn ang="0">
                    <a:pos x="737" y="160"/>
                  </a:cxn>
                  <a:cxn ang="0">
                    <a:pos x="677" y="313"/>
                  </a:cxn>
                  <a:cxn ang="0">
                    <a:pos x="618" y="279"/>
                  </a:cxn>
                  <a:cxn ang="0">
                    <a:pos x="601" y="314"/>
                  </a:cxn>
                  <a:cxn ang="0">
                    <a:pos x="763" y="323"/>
                  </a:cxn>
                  <a:cxn ang="0">
                    <a:pos x="508" y="324"/>
                  </a:cxn>
                  <a:cxn ang="0">
                    <a:pos x="326" y="260"/>
                  </a:cxn>
                  <a:cxn ang="0">
                    <a:pos x="254" y="208"/>
                  </a:cxn>
                  <a:cxn ang="0">
                    <a:pos x="148" y="279"/>
                  </a:cxn>
                  <a:cxn ang="0">
                    <a:pos x="376" y="330"/>
                  </a:cxn>
                  <a:cxn ang="0">
                    <a:pos x="296" y="328"/>
                  </a:cxn>
                  <a:cxn ang="0">
                    <a:pos x="55" y="730"/>
                  </a:cxn>
                  <a:cxn ang="0">
                    <a:pos x="452" y="841"/>
                  </a:cxn>
                  <a:cxn ang="0">
                    <a:pos x="865" y="920"/>
                  </a:cxn>
                  <a:cxn ang="0">
                    <a:pos x="942" y="774"/>
                  </a:cxn>
                  <a:cxn ang="0">
                    <a:pos x="1062" y="800"/>
                  </a:cxn>
                  <a:cxn ang="0">
                    <a:pos x="1158" y="622"/>
                  </a:cxn>
                  <a:cxn ang="0">
                    <a:pos x="1106" y="305"/>
                  </a:cxn>
                  <a:cxn ang="0">
                    <a:pos x="1043" y="338"/>
                  </a:cxn>
                  <a:cxn ang="0">
                    <a:pos x="966" y="376"/>
                  </a:cxn>
                  <a:cxn ang="0">
                    <a:pos x="1074" y="254"/>
                  </a:cxn>
                  <a:cxn ang="0">
                    <a:pos x="904" y="279"/>
                  </a:cxn>
                  <a:cxn ang="0">
                    <a:pos x="837" y="305"/>
                  </a:cxn>
                </a:cxnLst>
                <a:rect l="0" t="0" r="r" b="b"/>
                <a:pathLst>
                  <a:path w="1178" h="936">
                    <a:moveTo>
                      <a:pt x="948" y="212"/>
                    </a:moveTo>
                    <a:lnTo>
                      <a:pt x="948" y="212"/>
                    </a:lnTo>
                    <a:lnTo>
                      <a:pt x="986" y="218"/>
                    </a:lnTo>
                    <a:lnTo>
                      <a:pt x="1024" y="226"/>
                    </a:lnTo>
                    <a:lnTo>
                      <a:pt x="1062" y="236"/>
                    </a:lnTo>
                    <a:lnTo>
                      <a:pt x="1098" y="247"/>
                    </a:lnTo>
                    <a:lnTo>
                      <a:pt x="1098" y="247"/>
                    </a:lnTo>
                    <a:lnTo>
                      <a:pt x="1105" y="264"/>
                    </a:lnTo>
                    <a:lnTo>
                      <a:pt x="1111" y="281"/>
                    </a:lnTo>
                    <a:lnTo>
                      <a:pt x="1116" y="299"/>
                    </a:lnTo>
                    <a:lnTo>
                      <a:pt x="1120" y="317"/>
                    </a:lnTo>
                    <a:lnTo>
                      <a:pt x="1136" y="394"/>
                    </a:lnTo>
                    <a:lnTo>
                      <a:pt x="1136" y="394"/>
                    </a:lnTo>
                    <a:lnTo>
                      <a:pt x="1143" y="418"/>
                    </a:lnTo>
                    <a:lnTo>
                      <a:pt x="1146" y="430"/>
                    </a:lnTo>
                    <a:lnTo>
                      <a:pt x="1149" y="442"/>
                    </a:lnTo>
                    <a:lnTo>
                      <a:pt x="1149" y="442"/>
                    </a:lnTo>
                    <a:lnTo>
                      <a:pt x="1150" y="455"/>
                    </a:lnTo>
                    <a:lnTo>
                      <a:pt x="1150" y="469"/>
                    </a:lnTo>
                    <a:lnTo>
                      <a:pt x="1151" y="483"/>
                    </a:lnTo>
                    <a:lnTo>
                      <a:pt x="1153" y="496"/>
                    </a:lnTo>
                    <a:lnTo>
                      <a:pt x="1153" y="496"/>
                    </a:lnTo>
                    <a:lnTo>
                      <a:pt x="1158" y="531"/>
                    </a:lnTo>
                    <a:lnTo>
                      <a:pt x="1164" y="567"/>
                    </a:lnTo>
                    <a:lnTo>
                      <a:pt x="1170" y="604"/>
                    </a:lnTo>
                    <a:lnTo>
                      <a:pt x="1174" y="639"/>
                    </a:lnTo>
                    <a:lnTo>
                      <a:pt x="1174" y="639"/>
                    </a:lnTo>
                    <a:lnTo>
                      <a:pt x="1177" y="658"/>
                    </a:lnTo>
                    <a:lnTo>
                      <a:pt x="1178" y="670"/>
                    </a:lnTo>
                    <a:lnTo>
                      <a:pt x="1177" y="682"/>
                    </a:lnTo>
                    <a:lnTo>
                      <a:pt x="1177" y="682"/>
                    </a:lnTo>
                    <a:lnTo>
                      <a:pt x="1174" y="691"/>
                    </a:lnTo>
                    <a:lnTo>
                      <a:pt x="1170" y="698"/>
                    </a:lnTo>
                    <a:lnTo>
                      <a:pt x="1164" y="706"/>
                    </a:lnTo>
                    <a:lnTo>
                      <a:pt x="1158" y="712"/>
                    </a:lnTo>
                    <a:lnTo>
                      <a:pt x="1144" y="726"/>
                    </a:lnTo>
                    <a:lnTo>
                      <a:pt x="1132" y="741"/>
                    </a:lnTo>
                    <a:lnTo>
                      <a:pt x="1132" y="741"/>
                    </a:lnTo>
                    <a:lnTo>
                      <a:pt x="1123" y="751"/>
                    </a:lnTo>
                    <a:lnTo>
                      <a:pt x="1115" y="762"/>
                    </a:lnTo>
                    <a:lnTo>
                      <a:pt x="1109" y="772"/>
                    </a:lnTo>
                    <a:lnTo>
                      <a:pt x="1104" y="779"/>
                    </a:lnTo>
                    <a:lnTo>
                      <a:pt x="1104" y="779"/>
                    </a:lnTo>
                    <a:lnTo>
                      <a:pt x="1097" y="786"/>
                    </a:lnTo>
                    <a:lnTo>
                      <a:pt x="1088" y="792"/>
                    </a:lnTo>
                    <a:lnTo>
                      <a:pt x="1083" y="799"/>
                    </a:lnTo>
                    <a:lnTo>
                      <a:pt x="1077" y="807"/>
                    </a:lnTo>
                    <a:lnTo>
                      <a:pt x="1077" y="807"/>
                    </a:lnTo>
                    <a:lnTo>
                      <a:pt x="1050" y="828"/>
                    </a:lnTo>
                    <a:lnTo>
                      <a:pt x="1025" y="851"/>
                    </a:lnTo>
                    <a:lnTo>
                      <a:pt x="977" y="900"/>
                    </a:lnTo>
                    <a:lnTo>
                      <a:pt x="977" y="900"/>
                    </a:lnTo>
                    <a:lnTo>
                      <a:pt x="956" y="921"/>
                    </a:lnTo>
                    <a:lnTo>
                      <a:pt x="946" y="929"/>
                    </a:lnTo>
                    <a:lnTo>
                      <a:pt x="941" y="932"/>
                    </a:lnTo>
                    <a:lnTo>
                      <a:pt x="935" y="935"/>
                    </a:lnTo>
                    <a:lnTo>
                      <a:pt x="935" y="935"/>
                    </a:lnTo>
                    <a:lnTo>
                      <a:pt x="927" y="936"/>
                    </a:lnTo>
                    <a:lnTo>
                      <a:pt x="918" y="936"/>
                    </a:lnTo>
                    <a:lnTo>
                      <a:pt x="900" y="936"/>
                    </a:lnTo>
                    <a:lnTo>
                      <a:pt x="900" y="936"/>
                    </a:lnTo>
                    <a:lnTo>
                      <a:pt x="883" y="935"/>
                    </a:lnTo>
                    <a:lnTo>
                      <a:pt x="865" y="934"/>
                    </a:lnTo>
                    <a:lnTo>
                      <a:pt x="828" y="928"/>
                    </a:lnTo>
                    <a:lnTo>
                      <a:pt x="828" y="928"/>
                    </a:lnTo>
                    <a:lnTo>
                      <a:pt x="771" y="921"/>
                    </a:lnTo>
                    <a:lnTo>
                      <a:pt x="771" y="921"/>
                    </a:lnTo>
                    <a:lnTo>
                      <a:pt x="748" y="918"/>
                    </a:lnTo>
                    <a:lnTo>
                      <a:pt x="727" y="914"/>
                    </a:lnTo>
                    <a:lnTo>
                      <a:pt x="684" y="904"/>
                    </a:lnTo>
                    <a:lnTo>
                      <a:pt x="640" y="893"/>
                    </a:lnTo>
                    <a:lnTo>
                      <a:pt x="597" y="882"/>
                    </a:lnTo>
                    <a:lnTo>
                      <a:pt x="597" y="882"/>
                    </a:lnTo>
                    <a:lnTo>
                      <a:pt x="573" y="877"/>
                    </a:lnTo>
                    <a:lnTo>
                      <a:pt x="548" y="875"/>
                    </a:lnTo>
                    <a:lnTo>
                      <a:pt x="525" y="870"/>
                    </a:lnTo>
                    <a:lnTo>
                      <a:pt x="501" y="866"/>
                    </a:lnTo>
                    <a:lnTo>
                      <a:pt x="501" y="866"/>
                    </a:lnTo>
                    <a:lnTo>
                      <a:pt x="493" y="863"/>
                    </a:lnTo>
                    <a:lnTo>
                      <a:pt x="489" y="861"/>
                    </a:lnTo>
                    <a:lnTo>
                      <a:pt x="485" y="859"/>
                    </a:lnTo>
                    <a:lnTo>
                      <a:pt x="485" y="859"/>
                    </a:lnTo>
                    <a:lnTo>
                      <a:pt x="466" y="858"/>
                    </a:lnTo>
                    <a:lnTo>
                      <a:pt x="449" y="855"/>
                    </a:lnTo>
                    <a:lnTo>
                      <a:pt x="441" y="854"/>
                    </a:lnTo>
                    <a:lnTo>
                      <a:pt x="433" y="852"/>
                    </a:lnTo>
                    <a:lnTo>
                      <a:pt x="426" y="848"/>
                    </a:lnTo>
                    <a:lnTo>
                      <a:pt x="419" y="844"/>
                    </a:lnTo>
                    <a:lnTo>
                      <a:pt x="419" y="844"/>
                    </a:lnTo>
                    <a:lnTo>
                      <a:pt x="398" y="840"/>
                    </a:lnTo>
                    <a:lnTo>
                      <a:pt x="375" y="835"/>
                    </a:lnTo>
                    <a:lnTo>
                      <a:pt x="364" y="832"/>
                    </a:lnTo>
                    <a:lnTo>
                      <a:pt x="353" y="830"/>
                    </a:lnTo>
                    <a:lnTo>
                      <a:pt x="343" y="824"/>
                    </a:lnTo>
                    <a:lnTo>
                      <a:pt x="334" y="820"/>
                    </a:lnTo>
                    <a:lnTo>
                      <a:pt x="334" y="820"/>
                    </a:lnTo>
                    <a:lnTo>
                      <a:pt x="320" y="814"/>
                    </a:lnTo>
                    <a:lnTo>
                      <a:pt x="305" y="810"/>
                    </a:lnTo>
                    <a:lnTo>
                      <a:pt x="271" y="803"/>
                    </a:lnTo>
                    <a:lnTo>
                      <a:pt x="200" y="788"/>
                    </a:lnTo>
                    <a:lnTo>
                      <a:pt x="200" y="788"/>
                    </a:lnTo>
                    <a:lnTo>
                      <a:pt x="194" y="786"/>
                    </a:lnTo>
                    <a:lnTo>
                      <a:pt x="188" y="783"/>
                    </a:lnTo>
                    <a:lnTo>
                      <a:pt x="184" y="781"/>
                    </a:lnTo>
                    <a:lnTo>
                      <a:pt x="179" y="779"/>
                    </a:lnTo>
                    <a:lnTo>
                      <a:pt x="179" y="779"/>
                    </a:lnTo>
                    <a:lnTo>
                      <a:pt x="139" y="771"/>
                    </a:lnTo>
                    <a:lnTo>
                      <a:pt x="101" y="764"/>
                    </a:lnTo>
                    <a:lnTo>
                      <a:pt x="68" y="755"/>
                    </a:lnTo>
                    <a:lnTo>
                      <a:pt x="52" y="750"/>
                    </a:lnTo>
                    <a:lnTo>
                      <a:pt x="38" y="744"/>
                    </a:lnTo>
                    <a:lnTo>
                      <a:pt x="38" y="744"/>
                    </a:lnTo>
                    <a:lnTo>
                      <a:pt x="26" y="736"/>
                    </a:lnTo>
                    <a:lnTo>
                      <a:pt x="16" y="727"/>
                    </a:lnTo>
                    <a:lnTo>
                      <a:pt x="16" y="727"/>
                    </a:lnTo>
                    <a:lnTo>
                      <a:pt x="9" y="717"/>
                    </a:lnTo>
                    <a:lnTo>
                      <a:pt x="4" y="709"/>
                    </a:lnTo>
                    <a:lnTo>
                      <a:pt x="2" y="699"/>
                    </a:lnTo>
                    <a:lnTo>
                      <a:pt x="0" y="691"/>
                    </a:lnTo>
                    <a:lnTo>
                      <a:pt x="2" y="681"/>
                    </a:lnTo>
                    <a:lnTo>
                      <a:pt x="3" y="670"/>
                    </a:lnTo>
                    <a:lnTo>
                      <a:pt x="9" y="644"/>
                    </a:lnTo>
                    <a:lnTo>
                      <a:pt x="9" y="644"/>
                    </a:lnTo>
                    <a:lnTo>
                      <a:pt x="24" y="584"/>
                    </a:lnTo>
                    <a:lnTo>
                      <a:pt x="33" y="552"/>
                    </a:lnTo>
                    <a:lnTo>
                      <a:pt x="42" y="521"/>
                    </a:lnTo>
                    <a:lnTo>
                      <a:pt x="42" y="521"/>
                    </a:lnTo>
                    <a:lnTo>
                      <a:pt x="62" y="452"/>
                    </a:lnTo>
                    <a:lnTo>
                      <a:pt x="79" y="387"/>
                    </a:lnTo>
                    <a:lnTo>
                      <a:pt x="97" y="324"/>
                    </a:lnTo>
                    <a:lnTo>
                      <a:pt x="117" y="257"/>
                    </a:lnTo>
                    <a:lnTo>
                      <a:pt x="117" y="257"/>
                    </a:lnTo>
                    <a:lnTo>
                      <a:pt x="129" y="247"/>
                    </a:lnTo>
                    <a:lnTo>
                      <a:pt x="143" y="239"/>
                    </a:lnTo>
                    <a:lnTo>
                      <a:pt x="159" y="232"/>
                    </a:lnTo>
                    <a:lnTo>
                      <a:pt x="174" y="225"/>
                    </a:lnTo>
                    <a:lnTo>
                      <a:pt x="208" y="212"/>
                    </a:lnTo>
                    <a:lnTo>
                      <a:pt x="242" y="198"/>
                    </a:lnTo>
                    <a:lnTo>
                      <a:pt x="242" y="198"/>
                    </a:lnTo>
                    <a:lnTo>
                      <a:pt x="254" y="192"/>
                    </a:lnTo>
                    <a:lnTo>
                      <a:pt x="268" y="184"/>
                    </a:lnTo>
                    <a:lnTo>
                      <a:pt x="284" y="178"/>
                    </a:lnTo>
                    <a:lnTo>
                      <a:pt x="291" y="177"/>
                    </a:lnTo>
                    <a:lnTo>
                      <a:pt x="299" y="175"/>
                    </a:lnTo>
                    <a:lnTo>
                      <a:pt x="299" y="175"/>
                    </a:lnTo>
                    <a:lnTo>
                      <a:pt x="299" y="156"/>
                    </a:lnTo>
                    <a:lnTo>
                      <a:pt x="299" y="135"/>
                    </a:lnTo>
                    <a:lnTo>
                      <a:pt x="298" y="88"/>
                    </a:lnTo>
                    <a:lnTo>
                      <a:pt x="298" y="88"/>
                    </a:lnTo>
                    <a:lnTo>
                      <a:pt x="302" y="81"/>
                    </a:lnTo>
                    <a:lnTo>
                      <a:pt x="308" y="76"/>
                    </a:lnTo>
                    <a:lnTo>
                      <a:pt x="322" y="63"/>
                    </a:lnTo>
                    <a:lnTo>
                      <a:pt x="340" y="52"/>
                    </a:lnTo>
                    <a:lnTo>
                      <a:pt x="358" y="42"/>
                    </a:lnTo>
                    <a:lnTo>
                      <a:pt x="379" y="32"/>
                    </a:lnTo>
                    <a:lnTo>
                      <a:pt x="402" y="25"/>
                    </a:lnTo>
                    <a:lnTo>
                      <a:pt x="423" y="18"/>
                    </a:lnTo>
                    <a:lnTo>
                      <a:pt x="444" y="13"/>
                    </a:lnTo>
                    <a:lnTo>
                      <a:pt x="444" y="13"/>
                    </a:lnTo>
                    <a:lnTo>
                      <a:pt x="487" y="6"/>
                    </a:lnTo>
                    <a:lnTo>
                      <a:pt x="531" y="1"/>
                    </a:lnTo>
                    <a:lnTo>
                      <a:pt x="531" y="1"/>
                    </a:lnTo>
                    <a:lnTo>
                      <a:pt x="556" y="0"/>
                    </a:lnTo>
                    <a:lnTo>
                      <a:pt x="581" y="0"/>
                    </a:lnTo>
                    <a:lnTo>
                      <a:pt x="636" y="1"/>
                    </a:lnTo>
                    <a:lnTo>
                      <a:pt x="691" y="4"/>
                    </a:lnTo>
                    <a:lnTo>
                      <a:pt x="716" y="4"/>
                    </a:lnTo>
                    <a:lnTo>
                      <a:pt x="740" y="3"/>
                    </a:lnTo>
                    <a:lnTo>
                      <a:pt x="740" y="3"/>
                    </a:lnTo>
                    <a:lnTo>
                      <a:pt x="755" y="7"/>
                    </a:lnTo>
                    <a:lnTo>
                      <a:pt x="774" y="11"/>
                    </a:lnTo>
                    <a:lnTo>
                      <a:pt x="812" y="15"/>
                    </a:lnTo>
                    <a:lnTo>
                      <a:pt x="830" y="20"/>
                    </a:lnTo>
                    <a:lnTo>
                      <a:pt x="848" y="22"/>
                    </a:lnTo>
                    <a:lnTo>
                      <a:pt x="866" y="28"/>
                    </a:lnTo>
                    <a:lnTo>
                      <a:pt x="883" y="36"/>
                    </a:lnTo>
                    <a:lnTo>
                      <a:pt x="883" y="36"/>
                    </a:lnTo>
                    <a:lnTo>
                      <a:pt x="890" y="35"/>
                    </a:lnTo>
                    <a:lnTo>
                      <a:pt x="897" y="36"/>
                    </a:lnTo>
                    <a:lnTo>
                      <a:pt x="903" y="39"/>
                    </a:lnTo>
                    <a:lnTo>
                      <a:pt x="910" y="43"/>
                    </a:lnTo>
                    <a:lnTo>
                      <a:pt x="916" y="48"/>
                    </a:lnTo>
                    <a:lnTo>
                      <a:pt x="920" y="53"/>
                    </a:lnTo>
                    <a:lnTo>
                      <a:pt x="928" y="66"/>
                    </a:lnTo>
                    <a:lnTo>
                      <a:pt x="928" y="66"/>
                    </a:lnTo>
                    <a:lnTo>
                      <a:pt x="935" y="81"/>
                    </a:lnTo>
                    <a:lnTo>
                      <a:pt x="941" y="98"/>
                    </a:lnTo>
                    <a:lnTo>
                      <a:pt x="944" y="116"/>
                    </a:lnTo>
                    <a:lnTo>
                      <a:pt x="946" y="136"/>
                    </a:lnTo>
                    <a:lnTo>
                      <a:pt x="948" y="156"/>
                    </a:lnTo>
                    <a:lnTo>
                      <a:pt x="948" y="175"/>
                    </a:lnTo>
                    <a:lnTo>
                      <a:pt x="948" y="212"/>
                    </a:lnTo>
                    <a:lnTo>
                      <a:pt x="948" y="212"/>
                    </a:lnTo>
                    <a:close/>
                    <a:moveTo>
                      <a:pt x="876" y="48"/>
                    </a:moveTo>
                    <a:lnTo>
                      <a:pt x="876" y="48"/>
                    </a:lnTo>
                    <a:lnTo>
                      <a:pt x="843" y="38"/>
                    </a:lnTo>
                    <a:lnTo>
                      <a:pt x="806" y="29"/>
                    </a:lnTo>
                    <a:lnTo>
                      <a:pt x="788" y="25"/>
                    </a:lnTo>
                    <a:lnTo>
                      <a:pt x="768" y="24"/>
                    </a:lnTo>
                    <a:lnTo>
                      <a:pt x="750" y="22"/>
                    </a:lnTo>
                    <a:lnTo>
                      <a:pt x="730" y="24"/>
                    </a:lnTo>
                    <a:lnTo>
                      <a:pt x="730" y="24"/>
                    </a:lnTo>
                    <a:lnTo>
                      <a:pt x="732" y="21"/>
                    </a:lnTo>
                    <a:lnTo>
                      <a:pt x="730" y="18"/>
                    </a:lnTo>
                    <a:lnTo>
                      <a:pt x="727" y="18"/>
                    </a:lnTo>
                    <a:lnTo>
                      <a:pt x="723" y="18"/>
                    </a:lnTo>
                    <a:lnTo>
                      <a:pt x="723" y="18"/>
                    </a:lnTo>
                    <a:lnTo>
                      <a:pt x="673" y="15"/>
                    </a:lnTo>
                    <a:lnTo>
                      <a:pt x="621" y="14"/>
                    </a:lnTo>
                    <a:lnTo>
                      <a:pt x="569" y="15"/>
                    </a:lnTo>
                    <a:lnTo>
                      <a:pt x="517" y="18"/>
                    </a:lnTo>
                    <a:lnTo>
                      <a:pt x="490" y="21"/>
                    </a:lnTo>
                    <a:lnTo>
                      <a:pt x="466" y="25"/>
                    </a:lnTo>
                    <a:lnTo>
                      <a:pt x="441" y="29"/>
                    </a:lnTo>
                    <a:lnTo>
                      <a:pt x="417" y="36"/>
                    </a:lnTo>
                    <a:lnTo>
                      <a:pt x="395" y="43"/>
                    </a:lnTo>
                    <a:lnTo>
                      <a:pt x="372" y="52"/>
                    </a:lnTo>
                    <a:lnTo>
                      <a:pt x="351" y="62"/>
                    </a:lnTo>
                    <a:lnTo>
                      <a:pt x="333" y="73"/>
                    </a:lnTo>
                    <a:lnTo>
                      <a:pt x="333" y="73"/>
                    </a:lnTo>
                    <a:lnTo>
                      <a:pt x="333" y="84"/>
                    </a:lnTo>
                    <a:lnTo>
                      <a:pt x="337" y="94"/>
                    </a:lnTo>
                    <a:lnTo>
                      <a:pt x="344" y="102"/>
                    </a:lnTo>
                    <a:lnTo>
                      <a:pt x="353" y="111"/>
                    </a:lnTo>
                    <a:lnTo>
                      <a:pt x="361" y="116"/>
                    </a:lnTo>
                    <a:lnTo>
                      <a:pt x="372" y="122"/>
                    </a:lnTo>
                    <a:lnTo>
                      <a:pt x="382" y="126"/>
                    </a:lnTo>
                    <a:lnTo>
                      <a:pt x="393" y="130"/>
                    </a:lnTo>
                    <a:lnTo>
                      <a:pt x="393" y="130"/>
                    </a:lnTo>
                    <a:lnTo>
                      <a:pt x="424" y="139"/>
                    </a:lnTo>
                    <a:lnTo>
                      <a:pt x="456" y="145"/>
                    </a:lnTo>
                    <a:lnTo>
                      <a:pt x="490" y="149"/>
                    </a:lnTo>
                    <a:lnTo>
                      <a:pt x="522" y="150"/>
                    </a:lnTo>
                    <a:lnTo>
                      <a:pt x="558" y="152"/>
                    </a:lnTo>
                    <a:lnTo>
                      <a:pt x="591" y="152"/>
                    </a:lnTo>
                    <a:lnTo>
                      <a:pt x="661" y="152"/>
                    </a:lnTo>
                    <a:lnTo>
                      <a:pt x="661" y="152"/>
                    </a:lnTo>
                    <a:lnTo>
                      <a:pt x="691" y="150"/>
                    </a:lnTo>
                    <a:lnTo>
                      <a:pt x="719" y="147"/>
                    </a:lnTo>
                    <a:lnTo>
                      <a:pt x="747" y="143"/>
                    </a:lnTo>
                    <a:lnTo>
                      <a:pt x="775" y="138"/>
                    </a:lnTo>
                    <a:lnTo>
                      <a:pt x="775" y="138"/>
                    </a:lnTo>
                    <a:lnTo>
                      <a:pt x="800" y="132"/>
                    </a:lnTo>
                    <a:lnTo>
                      <a:pt x="826" y="128"/>
                    </a:lnTo>
                    <a:lnTo>
                      <a:pt x="837" y="123"/>
                    </a:lnTo>
                    <a:lnTo>
                      <a:pt x="847" y="119"/>
                    </a:lnTo>
                    <a:lnTo>
                      <a:pt x="858" y="115"/>
                    </a:lnTo>
                    <a:lnTo>
                      <a:pt x="868" y="108"/>
                    </a:lnTo>
                    <a:lnTo>
                      <a:pt x="868" y="108"/>
                    </a:lnTo>
                    <a:lnTo>
                      <a:pt x="878" y="98"/>
                    </a:lnTo>
                    <a:lnTo>
                      <a:pt x="886" y="88"/>
                    </a:lnTo>
                    <a:lnTo>
                      <a:pt x="893" y="77"/>
                    </a:lnTo>
                    <a:lnTo>
                      <a:pt x="896" y="72"/>
                    </a:lnTo>
                    <a:lnTo>
                      <a:pt x="897" y="66"/>
                    </a:lnTo>
                    <a:lnTo>
                      <a:pt x="897" y="66"/>
                    </a:lnTo>
                    <a:lnTo>
                      <a:pt x="892" y="60"/>
                    </a:lnTo>
                    <a:lnTo>
                      <a:pt x="886" y="57"/>
                    </a:lnTo>
                    <a:lnTo>
                      <a:pt x="880" y="53"/>
                    </a:lnTo>
                    <a:lnTo>
                      <a:pt x="876" y="48"/>
                    </a:lnTo>
                    <a:lnTo>
                      <a:pt x="876" y="48"/>
                    </a:lnTo>
                    <a:close/>
                    <a:moveTo>
                      <a:pt x="913" y="104"/>
                    </a:moveTo>
                    <a:lnTo>
                      <a:pt x="913" y="104"/>
                    </a:lnTo>
                    <a:lnTo>
                      <a:pt x="916" y="119"/>
                    </a:lnTo>
                    <a:lnTo>
                      <a:pt x="917" y="135"/>
                    </a:lnTo>
                    <a:lnTo>
                      <a:pt x="920" y="168"/>
                    </a:lnTo>
                    <a:lnTo>
                      <a:pt x="921" y="203"/>
                    </a:lnTo>
                    <a:lnTo>
                      <a:pt x="923" y="239"/>
                    </a:lnTo>
                    <a:lnTo>
                      <a:pt x="923" y="239"/>
                    </a:lnTo>
                    <a:lnTo>
                      <a:pt x="927" y="233"/>
                    </a:lnTo>
                    <a:lnTo>
                      <a:pt x="930" y="225"/>
                    </a:lnTo>
                    <a:lnTo>
                      <a:pt x="932" y="216"/>
                    </a:lnTo>
                    <a:lnTo>
                      <a:pt x="934" y="205"/>
                    </a:lnTo>
                    <a:lnTo>
                      <a:pt x="937" y="182"/>
                    </a:lnTo>
                    <a:lnTo>
                      <a:pt x="935" y="159"/>
                    </a:lnTo>
                    <a:lnTo>
                      <a:pt x="932" y="133"/>
                    </a:lnTo>
                    <a:lnTo>
                      <a:pt x="927" y="109"/>
                    </a:lnTo>
                    <a:lnTo>
                      <a:pt x="920" y="90"/>
                    </a:lnTo>
                    <a:lnTo>
                      <a:pt x="916" y="81"/>
                    </a:lnTo>
                    <a:lnTo>
                      <a:pt x="911" y="74"/>
                    </a:lnTo>
                    <a:lnTo>
                      <a:pt x="911" y="74"/>
                    </a:lnTo>
                    <a:lnTo>
                      <a:pt x="909" y="79"/>
                    </a:lnTo>
                    <a:lnTo>
                      <a:pt x="907" y="81"/>
                    </a:lnTo>
                    <a:lnTo>
                      <a:pt x="907" y="86"/>
                    </a:lnTo>
                    <a:lnTo>
                      <a:pt x="907" y="90"/>
                    </a:lnTo>
                    <a:lnTo>
                      <a:pt x="910" y="97"/>
                    </a:lnTo>
                    <a:lnTo>
                      <a:pt x="913" y="104"/>
                    </a:lnTo>
                    <a:lnTo>
                      <a:pt x="913" y="104"/>
                    </a:lnTo>
                    <a:close/>
                    <a:moveTo>
                      <a:pt x="312" y="104"/>
                    </a:moveTo>
                    <a:lnTo>
                      <a:pt x="312" y="104"/>
                    </a:lnTo>
                    <a:lnTo>
                      <a:pt x="313" y="116"/>
                    </a:lnTo>
                    <a:lnTo>
                      <a:pt x="313" y="130"/>
                    </a:lnTo>
                    <a:lnTo>
                      <a:pt x="313" y="161"/>
                    </a:lnTo>
                    <a:lnTo>
                      <a:pt x="313" y="195"/>
                    </a:lnTo>
                    <a:lnTo>
                      <a:pt x="315" y="211"/>
                    </a:lnTo>
                    <a:lnTo>
                      <a:pt x="319" y="226"/>
                    </a:lnTo>
                    <a:lnTo>
                      <a:pt x="319" y="226"/>
                    </a:lnTo>
                    <a:lnTo>
                      <a:pt x="322" y="196"/>
                    </a:lnTo>
                    <a:lnTo>
                      <a:pt x="325" y="167"/>
                    </a:lnTo>
                    <a:lnTo>
                      <a:pt x="326" y="138"/>
                    </a:lnTo>
                    <a:lnTo>
                      <a:pt x="327" y="125"/>
                    </a:lnTo>
                    <a:lnTo>
                      <a:pt x="330" y="111"/>
                    </a:lnTo>
                    <a:lnTo>
                      <a:pt x="330" y="111"/>
                    </a:lnTo>
                    <a:lnTo>
                      <a:pt x="327" y="105"/>
                    </a:lnTo>
                    <a:lnTo>
                      <a:pt x="325" y="98"/>
                    </a:lnTo>
                    <a:lnTo>
                      <a:pt x="323" y="93"/>
                    </a:lnTo>
                    <a:lnTo>
                      <a:pt x="320" y="88"/>
                    </a:lnTo>
                    <a:lnTo>
                      <a:pt x="320" y="88"/>
                    </a:lnTo>
                    <a:lnTo>
                      <a:pt x="319" y="93"/>
                    </a:lnTo>
                    <a:lnTo>
                      <a:pt x="316" y="97"/>
                    </a:lnTo>
                    <a:lnTo>
                      <a:pt x="313" y="100"/>
                    </a:lnTo>
                    <a:lnTo>
                      <a:pt x="312" y="104"/>
                    </a:lnTo>
                    <a:lnTo>
                      <a:pt x="312" y="104"/>
                    </a:lnTo>
                    <a:close/>
                    <a:moveTo>
                      <a:pt x="871" y="125"/>
                    </a:moveTo>
                    <a:lnTo>
                      <a:pt x="871" y="125"/>
                    </a:lnTo>
                    <a:lnTo>
                      <a:pt x="875" y="125"/>
                    </a:lnTo>
                    <a:lnTo>
                      <a:pt x="876" y="128"/>
                    </a:lnTo>
                    <a:lnTo>
                      <a:pt x="878" y="130"/>
                    </a:lnTo>
                    <a:lnTo>
                      <a:pt x="879" y="132"/>
                    </a:lnTo>
                    <a:lnTo>
                      <a:pt x="879" y="132"/>
                    </a:lnTo>
                    <a:lnTo>
                      <a:pt x="886" y="192"/>
                    </a:lnTo>
                    <a:lnTo>
                      <a:pt x="890" y="257"/>
                    </a:lnTo>
                    <a:lnTo>
                      <a:pt x="890" y="257"/>
                    </a:lnTo>
                    <a:lnTo>
                      <a:pt x="893" y="255"/>
                    </a:lnTo>
                    <a:lnTo>
                      <a:pt x="894" y="254"/>
                    </a:lnTo>
                    <a:lnTo>
                      <a:pt x="897" y="253"/>
                    </a:lnTo>
                    <a:lnTo>
                      <a:pt x="900" y="253"/>
                    </a:lnTo>
                    <a:lnTo>
                      <a:pt x="900" y="253"/>
                    </a:lnTo>
                    <a:lnTo>
                      <a:pt x="906" y="234"/>
                    </a:lnTo>
                    <a:lnTo>
                      <a:pt x="909" y="215"/>
                    </a:lnTo>
                    <a:lnTo>
                      <a:pt x="910" y="195"/>
                    </a:lnTo>
                    <a:lnTo>
                      <a:pt x="909" y="177"/>
                    </a:lnTo>
                    <a:lnTo>
                      <a:pt x="907" y="157"/>
                    </a:lnTo>
                    <a:lnTo>
                      <a:pt x="904" y="139"/>
                    </a:lnTo>
                    <a:lnTo>
                      <a:pt x="897" y="102"/>
                    </a:lnTo>
                    <a:lnTo>
                      <a:pt x="897" y="102"/>
                    </a:lnTo>
                    <a:lnTo>
                      <a:pt x="889" y="107"/>
                    </a:lnTo>
                    <a:lnTo>
                      <a:pt x="882" y="112"/>
                    </a:lnTo>
                    <a:lnTo>
                      <a:pt x="876" y="118"/>
                    </a:lnTo>
                    <a:lnTo>
                      <a:pt x="871" y="125"/>
                    </a:lnTo>
                    <a:lnTo>
                      <a:pt x="871" y="125"/>
                    </a:lnTo>
                    <a:close/>
                    <a:moveTo>
                      <a:pt x="334" y="240"/>
                    </a:moveTo>
                    <a:lnTo>
                      <a:pt x="334" y="240"/>
                    </a:lnTo>
                    <a:lnTo>
                      <a:pt x="351" y="248"/>
                    </a:lnTo>
                    <a:lnTo>
                      <a:pt x="367" y="258"/>
                    </a:lnTo>
                    <a:lnTo>
                      <a:pt x="367" y="258"/>
                    </a:lnTo>
                    <a:lnTo>
                      <a:pt x="371" y="199"/>
                    </a:lnTo>
                    <a:lnTo>
                      <a:pt x="374" y="170"/>
                    </a:lnTo>
                    <a:lnTo>
                      <a:pt x="378" y="139"/>
                    </a:lnTo>
                    <a:lnTo>
                      <a:pt x="378" y="139"/>
                    </a:lnTo>
                    <a:lnTo>
                      <a:pt x="368" y="135"/>
                    </a:lnTo>
                    <a:lnTo>
                      <a:pt x="358" y="130"/>
                    </a:lnTo>
                    <a:lnTo>
                      <a:pt x="348" y="125"/>
                    </a:lnTo>
                    <a:lnTo>
                      <a:pt x="340" y="119"/>
                    </a:lnTo>
                    <a:lnTo>
                      <a:pt x="340" y="119"/>
                    </a:lnTo>
                    <a:lnTo>
                      <a:pt x="334" y="180"/>
                    </a:lnTo>
                    <a:lnTo>
                      <a:pt x="333" y="211"/>
                    </a:lnTo>
                    <a:lnTo>
                      <a:pt x="333" y="226"/>
                    </a:lnTo>
                    <a:lnTo>
                      <a:pt x="334" y="240"/>
                    </a:lnTo>
                    <a:lnTo>
                      <a:pt x="334" y="240"/>
                    </a:lnTo>
                    <a:close/>
                    <a:moveTo>
                      <a:pt x="827" y="140"/>
                    </a:moveTo>
                    <a:lnTo>
                      <a:pt x="827" y="140"/>
                    </a:lnTo>
                    <a:lnTo>
                      <a:pt x="830" y="180"/>
                    </a:lnTo>
                    <a:lnTo>
                      <a:pt x="831" y="213"/>
                    </a:lnTo>
                    <a:lnTo>
                      <a:pt x="833" y="247"/>
                    </a:lnTo>
                    <a:lnTo>
                      <a:pt x="834" y="285"/>
                    </a:lnTo>
                    <a:lnTo>
                      <a:pt x="834" y="285"/>
                    </a:lnTo>
                    <a:lnTo>
                      <a:pt x="855" y="277"/>
                    </a:lnTo>
                    <a:lnTo>
                      <a:pt x="865" y="272"/>
                    </a:lnTo>
                    <a:lnTo>
                      <a:pt x="875" y="267"/>
                    </a:lnTo>
                    <a:lnTo>
                      <a:pt x="875" y="267"/>
                    </a:lnTo>
                    <a:lnTo>
                      <a:pt x="876" y="250"/>
                    </a:lnTo>
                    <a:lnTo>
                      <a:pt x="876" y="232"/>
                    </a:lnTo>
                    <a:lnTo>
                      <a:pt x="876" y="213"/>
                    </a:lnTo>
                    <a:lnTo>
                      <a:pt x="875" y="195"/>
                    </a:lnTo>
                    <a:lnTo>
                      <a:pt x="871" y="159"/>
                    </a:lnTo>
                    <a:lnTo>
                      <a:pt x="864" y="125"/>
                    </a:lnTo>
                    <a:lnTo>
                      <a:pt x="864" y="125"/>
                    </a:lnTo>
                    <a:lnTo>
                      <a:pt x="857" y="130"/>
                    </a:lnTo>
                    <a:lnTo>
                      <a:pt x="847" y="135"/>
                    </a:lnTo>
                    <a:lnTo>
                      <a:pt x="827" y="140"/>
                    </a:lnTo>
                    <a:lnTo>
                      <a:pt x="827" y="140"/>
                    </a:lnTo>
                    <a:close/>
                    <a:moveTo>
                      <a:pt x="378" y="265"/>
                    </a:moveTo>
                    <a:lnTo>
                      <a:pt x="378" y="265"/>
                    </a:lnTo>
                    <a:lnTo>
                      <a:pt x="383" y="267"/>
                    </a:lnTo>
                    <a:lnTo>
                      <a:pt x="388" y="269"/>
                    </a:lnTo>
                    <a:lnTo>
                      <a:pt x="398" y="274"/>
                    </a:lnTo>
                    <a:lnTo>
                      <a:pt x="406" y="279"/>
                    </a:lnTo>
                    <a:lnTo>
                      <a:pt x="412" y="281"/>
                    </a:lnTo>
                    <a:lnTo>
                      <a:pt x="419" y="282"/>
                    </a:lnTo>
                    <a:lnTo>
                      <a:pt x="419" y="282"/>
                    </a:lnTo>
                    <a:lnTo>
                      <a:pt x="419" y="250"/>
                    </a:lnTo>
                    <a:lnTo>
                      <a:pt x="420" y="216"/>
                    </a:lnTo>
                    <a:lnTo>
                      <a:pt x="421" y="181"/>
                    </a:lnTo>
                    <a:lnTo>
                      <a:pt x="421" y="166"/>
                    </a:lnTo>
                    <a:lnTo>
                      <a:pt x="420" y="150"/>
                    </a:lnTo>
                    <a:lnTo>
                      <a:pt x="420" y="150"/>
                    </a:lnTo>
                    <a:lnTo>
                      <a:pt x="412" y="149"/>
                    </a:lnTo>
                    <a:lnTo>
                      <a:pt x="403" y="146"/>
                    </a:lnTo>
                    <a:lnTo>
                      <a:pt x="395" y="145"/>
                    </a:lnTo>
                    <a:lnTo>
                      <a:pt x="390" y="145"/>
                    </a:lnTo>
                    <a:lnTo>
                      <a:pt x="386" y="146"/>
                    </a:lnTo>
                    <a:lnTo>
                      <a:pt x="386" y="146"/>
                    </a:lnTo>
                    <a:lnTo>
                      <a:pt x="381" y="202"/>
                    </a:lnTo>
                    <a:lnTo>
                      <a:pt x="378" y="234"/>
                    </a:lnTo>
                    <a:lnTo>
                      <a:pt x="378" y="265"/>
                    </a:lnTo>
                    <a:lnTo>
                      <a:pt x="378" y="265"/>
                    </a:lnTo>
                    <a:close/>
                    <a:moveTo>
                      <a:pt x="814" y="147"/>
                    </a:moveTo>
                    <a:lnTo>
                      <a:pt x="814" y="147"/>
                    </a:lnTo>
                    <a:lnTo>
                      <a:pt x="807" y="147"/>
                    </a:lnTo>
                    <a:lnTo>
                      <a:pt x="798" y="149"/>
                    </a:lnTo>
                    <a:lnTo>
                      <a:pt x="788" y="152"/>
                    </a:lnTo>
                    <a:lnTo>
                      <a:pt x="779" y="154"/>
                    </a:lnTo>
                    <a:lnTo>
                      <a:pt x="779" y="154"/>
                    </a:lnTo>
                    <a:lnTo>
                      <a:pt x="782" y="161"/>
                    </a:lnTo>
                    <a:lnTo>
                      <a:pt x="786" y="171"/>
                    </a:lnTo>
                    <a:lnTo>
                      <a:pt x="786" y="171"/>
                    </a:lnTo>
                    <a:lnTo>
                      <a:pt x="789" y="203"/>
                    </a:lnTo>
                    <a:lnTo>
                      <a:pt x="791" y="232"/>
                    </a:lnTo>
                    <a:lnTo>
                      <a:pt x="792" y="296"/>
                    </a:lnTo>
                    <a:lnTo>
                      <a:pt x="792" y="296"/>
                    </a:lnTo>
                    <a:lnTo>
                      <a:pt x="807" y="293"/>
                    </a:lnTo>
                    <a:lnTo>
                      <a:pt x="816" y="291"/>
                    </a:lnTo>
                    <a:lnTo>
                      <a:pt x="821" y="288"/>
                    </a:lnTo>
                    <a:lnTo>
                      <a:pt x="821" y="288"/>
                    </a:lnTo>
                    <a:lnTo>
                      <a:pt x="821" y="251"/>
                    </a:lnTo>
                    <a:lnTo>
                      <a:pt x="821" y="216"/>
                    </a:lnTo>
                    <a:lnTo>
                      <a:pt x="819" y="181"/>
                    </a:lnTo>
                    <a:lnTo>
                      <a:pt x="814" y="147"/>
                    </a:lnTo>
                    <a:lnTo>
                      <a:pt x="814" y="147"/>
                    </a:lnTo>
                    <a:close/>
                    <a:moveTo>
                      <a:pt x="437" y="154"/>
                    </a:moveTo>
                    <a:lnTo>
                      <a:pt x="437" y="154"/>
                    </a:lnTo>
                    <a:lnTo>
                      <a:pt x="433" y="171"/>
                    </a:lnTo>
                    <a:lnTo>
                      <a:pt x="431" y="188"/>
                    </a:lnTo>
                    <a:lnTo>
                      <a:pt x="430" y="206"/>
                    </a:lnTo>
                    <a:lnTo>
                      <a:pt x="428" y="225"/>
                    </a:lnTo>
                    <a:lnTo>
                      <a:pt x="430" y="260"/>
                    </a:lnTo>
                    <a:lnTo>
                      <a:pt x="430" y="289"/>
                    </a:lnTo>
                    <a:lnTo>
                      <a:pt x="430" y="289"/>
                    </a:lnTo>
                    <a:lnTo>
                      <a:pt x="441" y="291"/>
                    </a:lnTo>
                    <a:lnTo>
                      <a:pt x="447" y="292"/>
                    </a:lnTo>
                    <a:lnTo>
                      <a:pt x="451" y="295"/>
                    </a:lnTo>
                    <a:lnTo>
                      <a:pt x="451" y="295"/>
                    </a:lnTo>
                    <a:lnTo>
                      <a:pt x="455" y="281"/>
                    </a:lnTo>
                    <a:lnTo>
                      <a:pt x="456" y="264"/>
                    </a:lnTo>
                    <a:lnTo>
                      <a:pt x="458" y="246"/>
                    </a:lnTo>
                    <a:lnTo>
                      <a:pt x="458" y="226"/>
                    </a:lnTo>
                    <a:lnTo>
                      <a:pt x="458" y="189"/>
                    </a:lnTo>
                    <a:lnTo>
                      <a:pt x="458" y="173"/>
                    </a:lnTo>
                    <a:lnTo>
                      <a:pt x="459" y="159"/>
                    </a:lnTo>
                    <a:lnTo>
                      <a:pt x="459" y="159"/>
                    </a:lnTo>
                    <a:lnTo>
                      <a:pt x="449" y="156"/>
                    </a:lnTo>
                    <a:lnTo>
                      <a:pt x="437" y="154"/>
                    </a:lnTo>
                    <a:lnTo>
                      <a:pt x="437" y="154"/>
                    </a:lnTo>
                    <a:close/>
                    <a:moveTo>
                      <a:pt x="479" y="159"/>
                    </a:moveTo>
                    <a:lnTo>
                      <a:pt x="479" y="159"/>
                    </a:lnTo>
                    <a:lnTo>
                      <a:pt x="482" y="159"/>
                    </a:lnTo>
                    <a:lnTo>
                      <a:pt x="483" y="157"/>
                    </a:lnTo>
                    <a:lnTo>
                      <a:pt x="483" y="157"/>
                    </a:lnTo>
                    <a:lnTo>
                      <a:pt x="479" y="157"/>
                    </a:lnTo>
                    <a:lnTo>
                      <a:pt x="476" y="160"/>
                    </a:lnTo>
                    <a:lnTo>
                      <a:pt x="473" y="163"/>
                    </a:lnTo>
                    <a:lnTo>
                      <a:pt x="472" y="167"/>
                    </a:lnTo>
                    <a:lnTo>
                      <a:pt x="469" y="175"/>
                    </a:lnTo>
                    <a:lnTo>
                      <a:pt x="469" y="182"/>
                    </a:lnTo>
                    <a:lnTo>
                      <a:pt x="469" y="182"/>
                    </a:lnTo>
                    <a:lnTo>
                      <a:pt x="468" y="211"/>
                    </a:lnTo>
                    <a:lnTo>
                      <a:pt x="468" y="234"/>
                    </a:lnTo>
                    <a:lnTo>
                      <a:pt x="468" y="258"/>
                    </a:lnTo>
                    <a:lnTo>
                      <a:pt x="466" y="285"/>
                    </a:lnTo>
                    <a:lnTo>
                      <a:pt x="466" y="285"/>
                    </a:lnTo>
                    <a:lnTo>
                      <a:pt x="471" y="288"/>
                    </a:lnTo>
                    <a:lnTo>
                      <a:pt x="472" y="289"/>
                    </a:lnTo>
                    <a:lnTo>
                      <a:pt x="472" y="291"/>
                    </a:lnTo>
                    <a:lnTo>
                      <a:pt x="472" y="291"/>
                    </a:lnTo>
                    <a:lnTo>
                      <a:pt x="471" y="296"/>
                    </a:lnTo>
                    <a:lnTo>
                      <a:pt x="471" y="299"/>
                    </a:lnTo>
                    <a:lnTo>
                      <a:pt x="472" y="302"/>
                    </a:lnTo>
                    <a:lnTo>
                      <a:pt x="472" y="302"/>
                    </a:lnTo>
                    <a:lnTo>
                      <a:pt x="483" y="302"/>
                    </a:lnTo>
                    <a:lnTo>
                      <a:pt x="496" y="305"/>
                    </a:lnTo>
                    <a:lnTo>
                      <a:pt x="510" y="306"/>
                    </a:lnTo>
                    <a:lnTo>
                      <a:pt x="522" y="307"/>
                    </a:lnTo>
                    <a:lnTo>
                      <a:pt x="522" y="307"/>
                    </a:lnTo>
                    <a:lnTo>
                      <a:pt x="521" y="288"/>
                    </a:lnTo>
                    <a:lnTo>
                      <a:pt x="520" y="269"/>
                    </a:lnTo>
                    <a:lnTo>
                      <a:pt x="520" y="232"/>
                    </a:lnTo>
                    <a:lnTo>
                      <a:pt x="518" y="195"/>
                    </a:lnTo>
                    <a:lnTo>
                      <a:pt x="518" y="177"/>
                    </a:lnTo>
                    <a:lnTo>
                      <a:pt x="515" y="160"/>
                    </a:lnTo>
                    <a:lnTo>
                      <a:pt x="515" y="160"/>
                    </a:lnTo>
                    <a:lnTo>
                      <a:pt x="508" y="161"/>
                    </a:lnTo>
                    <a:lnTo>
                      <a:pt x="503" y="161"/>
                    </a:lnTo>
                    <a:lnTo>
                      <a:pt x="494" y="160"/>
                    </a:lnTo>
                    <a:lnTo>
                      <a:pt x="487" y="159"/>
                    </a:lnTo>
                    <a:lnTo>
                      <a:pt x="483" y="159"/>
                    </a:lnTo>
                    <a:lnTo>
                      <a:pt x="479" y="159"/>
                    </a:lnTo>
                    <a:lnTo>
                      <a:pt x="479" y="159"/>
                    </a:lnTo>
                    <a:close/>
                    <a:moveTo>
                      <a:pt x="750" y="159"/>
                    </a:moveTo>
                    <a:lnTo>
                      <a:pt x="750" y="159"/>
                    </a:lnTo>
                    <a:lnTo>
                      <a:pt x="753" y="194"/>
                    </a:lnTo>
                    <a:lnTo>
                      <a:pt x="757" y="229"/>
                    </a:lnTo>
                    <a:lnTo>
                      <a:pt x="760" y="267"/>
                    </a:lnTo>
                    <a:lnTo>
                      <a:pt x="761" y="307"/>
                    </a:lnTo>
                    <a:lnTo>
                      <a:pt x="761" y="307"/>
                    </a:lnTo>
                    <a:lnTo>
                      <a:pt x="778" y="302"/>
                    </a:lnTo>
                    <a:lnTo>
                      <a:pt x="778" y="302"/>
                    </a:lnTo>
                    <a:lnTo>
                      <a:pt x="781" y="265"/>
                    </a:lnTo>
                    <a:lnTo>
                      <a:pt x="779" y="226"/>
                    </a:lnTo>
                    <a:lnTo>
                      <a:pt x="778" y="208"/>
                    </a:lnTo>
                    <a:lnTo>
                      <a:pt x="775" y="189"/>
                    </a:lnTo>
                    <a:lnTo>
                      <a:pt x="772" y="171"/>
                    </a:lnTo>
                    <a:lnTo>
                      <a:pt x="768" y="157"/>
                    </a:lnTo>
                    <a:lnTo>
                      <a:pt x="768" y="157"/>
                    </a:lnTo>
                    <a:lnTo>
                      <a:pt x="763" y="156"/>
                    </a:lnTo>
                    <a:lnTo>
                      <a:pt x="758" y="157"/>
                    </a:lnTo>
                    <a:lnTo>
                      <a:pt x="750" y="159"/>
                    </a:lnTo>
                    <a:lnTo>
                      <a:pt x="750" y="159"/>
                    </a:lnTo>
                    <a:close/>
                    <a:moveTo>
                      <a:pt x="538" y="310"/>
                    </a:moveTo>
                    <a:lnTo>
                      <a:pt x="538" y="310"/>
                    </a:lnTo>
                    <a:lnTo>
                      <a:pt x="565" y="310"/>
                    </a:lnTo>
                    <a:lnTo>
                      <a:pt x="576" y="312"/>
                    </a:lnTo>
                    <a:lnTo>
                      <a:pt x="587" y="312"/>
                    </a:lnTo>
                    <a:lnTo>
                      <a:pt x="587" y="312"/>
                    </a:lnTo>
                    <a:lnTo>
                      <a:pt x="583" y="272"/>
                    </a:lnTo>
                    <a:lnTo>
                      <a:pt x="580" y="232"/>
                    </a:lnTo>
                    <a:lnTo>
                      <a:pt x="579" y="194"/>
                    </a:lnTo>
                    <a:lnTo>
                      <a:pt x="579" y="160"/>
                    </a:lnTo>
                    <a:lnTo>
                      <a:pt x="579" y="160"/>
                    </a:lnTo>
                    <a:lnTo>
                      <a:pt x="574" y="161"/>
                    </a:lnTo>
                    <a:lnTo>
                      <a:pt x="569" y="163"/>
                    </a:lnTo>
                    <a:lnTo>
                      <a:pt x="555" y="161"/>
                    </a:lnTo>
                    <a:lnTo>
                      <a:pt x="542" y="160"/>
                    </a:lnTo>
                    <a:lnTo>
                      <a:pt x="538" y="161"/>
                    </a:lnTo>
                    <a:lnTo>
                      <a:pt x="538" y="163"/>
                    </a:lnTo>
                    <a:lnTo>
                      <a:pt x="536" y="164"/>
                    </a:lnTo>
                    <a:lnTo>
                      <a:pt x="536" y="164"/>
                    </a:lnTo>
                    <a:lnTo>
                      <a:pt x="535" y="164"/>
                    </a:lnTo>
                    <a:lnTo>
                      <a:pt x="534" y="163"/>
                    </a:lnTo>
                    <a:lnTo>
                      <a:pt x="532" y="161"/>
                    </a:lnTo>
                    <a:lnTo>
                      <a:pt x="531" y="160"/>
                    </a:lnTo>
                    <a:lnTo>
                      <a:pt x="529" y="161"/>
                    </a:lnTo>
                    <a:lnTo>
                      <a:pt x="529" y="161"/>
                    </a:lnTo>
                    <a:lnTo>
                      <a:pt x="531" y="199"/>
                    </a:lnTo>
                    <a:lnTo>
                      <a:pt x="531" y="240"/>
                    </a:lnTo>
                    <a:lnTo>
                      <a:pt x="531" y="260"/>
                    </a:lnTo>
                    <a:lnTo>
                      <a:pt x="532" y="279"/>
                    </a:lnTo>
                    <a:lnTo>
                      <a:pt x="535" y="296"/>
                    </a:lnTo>
                    <a:lnTo>
                      <a:pt x="538" y="310"/>
                    </a:lnTo>
                    <a:lnTo>
                      <a:pt x="538" y="310"/>
                    </a:lnTo>
                    <a:close/>
                    <a:moveTo>
                      <a:pt x="697" y="164"/>
                    </a:moveTo>
                    <a:lnTo>
                      <a:pt x="697" y="164"/>
                    </a:lnTo>
                    <a:lnTo>
                      <a:pt x="697" y="181"/>
                    </a:lnTo>
                    <a:lnTo>
                      <a:pt x="698" y="198"/>
                    </a:lnTo>
                    <a:lnTo>
                      <a:pt x="701" y="236"/>
                    </a:lnTo>
                    <a:lnTo>
                      <a:pt x="705" y="275"/>
                    </a:lnTo>
                    <a:lnTo>
                      <a:pt x="705" y="293"/>
                    </a:lnTo>
                    <a:lnTo>
                      <a:pt x="705" y="312"/>
                    </a:lnTo>
                    <a:lnTo>
                      <a:pt x="705" y="312"/>
                    </a:lnTo>
                    <a:lnTo>
                      <a:pt x="718" y="312"/>
                    </a:lnTo>
                    <a:lnTo>
                      <a:pt x="726" y="310"/>
                    </a:lnTo>
                    <a:lnTo>
                      <a:pt x="734" y="309"/>
                    </a:lnTo>
                    <a:lnTo>
                      <a:pt x="744" y="309"/>
                    </a:lnTo>
                    <a:lnTo>
                      <a:pt x="744" y="309"/>
                    </a:lnTo>
                    <a:lnTo>
                      <a:pt x="748" y="292"/>
                    </a:lnTo>
                    <a:lnTo>
                      <a:pt x="748" y="274"/>
                    </a:lnTo>
                    <a:lnTo>
                      <a:pt x="748" y="254"/>
                    </a:lnTo>
                    <a:lnTo>
                      <a:pt x="747" y="234"/>
                    </a:lnTo>
                    <a:lnTo>
                      <a:pt x="741" y="196"/>
                    </a:lnTo>
                    <a:lnTo>
                      <a:pt x="737" y="160"/>
                    </a:lnTo>
                    <a:lnTo>
                      <a:pt x="737" y="160"/>
                    </a:lnTo>
                    <a:lnTo>
                      <a:pt x="716" y="161"/>
                    </a:lnTo>
                    <a:lnTo>
                      <a:pt x="697" y="164"/>
                    </a:lnTo>
                    <a:lnTo>
                      <a:pt x="697" y="164"/>
                    </a:lnTo>
                    <a:close/>
                    <a:moveTo>
                      <a:pt x="628" y="166"/>
                    </a:moveTo>
                    <a:lnTo>
                      <a:pt x="628" y="166"/>
                    </a:lnTo>
                    <a:lnTo>
                      <a:pt x="625" y="182"/>
                    </a:lnTo>
                    <a:lnTo>
                      <a:pt x="625" y="201"/>
                    </a:lnTo>
                    <a:lnTo>
                      <a:pt x="625" y="220"/>
                    </a:lnTo>
                    <a:lnTo>
                      <a:pt x="626" y="240"/>
                    </a:lnTo>
                    <a:lnTo>
                      <a:pt x="631" y="279"/>
                    </a:lnTo>
                    <a:lnTo>
                      <a:pt x="633" y="314"/>
                    </a:lnTo>
                    <a:lnTo>
                      <a:pt x="633" y="314"/>
                    </a:lnTo>
                    <a:lnTo>
                      <a:pt x="647" y="314"/>
                    </a:lnTo>
                    <a:lnTo>
                      <a:pt x="661" y="313"/>
                    </a:lnTo>
                    <a:lnTo>
                      <a:pt x="677" y="313"/>
                    </a:lnTo>
                    <a:lnTo>
                      <a:pt x="692" y="314"/>
                    </a:lnTo>
                    <a:lnTo>
                      <a:pt x="692" y="314"/>
                    </a:lnTo>
                    <a:lnTo>
                      <a:pt x="694" y="275"/>
                    </a:lnTo>
                    <a:lnTo>
                      <a:pt x="691" y="239"/>
                    </a:lnTo>
                    <a:lnTo>
                      <a:pt x="688" y="202"/>
                    </a:lnTo>
                    <a:lnTo>
                      <a:pt x="682" y="164"/>
                    </a:lnTo>
                    <a:lnTo>
                      <a:pt x="682" y="164"/>
                    </a:lnTo>
                    <a:lnTo>
                      <a:pt x="657" y="164"/>
                    </a:lnTo>
                    <a:lnTo>
                      <a:pt x="628" y="166"/>
                    </a:lnTo>
                    <a:lnTo>
                      <a:pt x="628" y="166"/>
                    </a:lnTo>
                    <a:close/>
                    <a:moveTo>
                      <a:pt x="601" y="314"/>
                    </a:moveTo>
                    <a:lnTo>
                      <a:pt x="601" y="314"/>
                    </a:lnTo>
                    <a:lnTo>
                      <a:pt x="619" y="316"/>
                    </a:lnTo>
                    <a:lnTo>
                      <a:pt x="619" y="316"/>
                    </a:lnTo>
                    <a:lnTo>
                      <a:pt x="618" y="279"/>
                    </a:lnTo>
                    <a:lnTo>
                      <a:pt x="617" y="241"/>
                    </a:lnTo>
                    <a:lnTo>
                      <a:pt x="611" y="167"/>
                    </a:lnTo>
                    <a:lnTo>
                      <a:pt x="611" y="167"/>
                    </a:lnTo>
                    <a:lnTo>
                      <a:pt x="604" y="167"/>
                    </a:lnTo>
                    <a:lnTo>
                      <a:pt x="600" y="167"/>
                    </a:lnTo>
                    <a:lnTo>
                      <a:pt x="598" y="166"/>
                    </a:lnTo>
                    <a:lnTo>
                      <a:pt x="598" y="166"/>
                    </a:lnTo>
                    <a:lnTo>
                      <a:pt x="594" y="182"/>
                    </a:lnTo>
                    <a:lnTo>
                      <a:pt x="591" y="201"/>
                    </a:lnTo>
                    <a:lnTo>
                      <a:pt x="590" y="220"/>
                    </a:lnTo>
                    <a:lnTo>
                      <a:pt x="590" y="239"/>
                    </a:lnTo>
                    <a:lnTo>
                      <a:pt x="591" y="258"/>
                    </a:lnTo>
                    <a:lnTo>
                      <a:pt x="594" y="278"/>
                    </a:lnTo>
                    <a:lnTo>
                      <a:pt x="597" y="296"/>
                    </a:lnTo>
                    <a:lnTo>
                      <a:pt x="601" y="314"/>
                    </a:lnTo>
                    <a:lnTo>
                      <a:pt x="601" y="314"/>
                    </a:lnTo>
                    <a:close/>
                    <a:moveTo>
                      <a:pt x="836" y="307"/>
                    </a:moveTo>
                    <a:lnTo>
                      <a:pt x="836" y="307"/>
                    </a:lnTo>
                    <a:lnTo>
                      <a:pt x="824" y="309"/>
                    </a:lnTo>
                    <a:lnTo>
                      <a:pt x="820" y="312"/>
                    </a:lnTo>
                    <a:lnTo>
                      <a:pt x="814" y="316"/>
                    </a:lnTo>
                    <a:lnTo>
                      <a:pt x="814" y="316"/>
                    </a:lnTo>
                    <a:lnTo>
                      <a:pt x="807" y="316"/>
                    </a:lnTo>
                    <a:lnTo>
                      <a:pt x="800" y="317"/>
                    </a:lnTo>
                    <a:lnTo>
                      <a:pt x="788" y="321"/>
                    </a:lnTo>
                    <a:lnTo>
                      <a:pt x="782" y="323"/>
                    </a:lnTo>
                    <a:lnTo>
                      <a:pt x="777" y="324"/>
                    </a:lnTo>
                    <a:lnTo>
                      <a:pt x="770" y="324"/>
                    </a:lnTo>
                    <a:lnTo>
                      <a:pt x="763" y="323"/>
                    </a:lnTo>
                    <a:lnTo>
                      <a:pt x="763" y="323"/>
                    </a:lnTo>
                    <a:lnTo>
                      <a:pt x="758" y="324"/>
                    </a:lnTo>
                    <a:lnTo>
                      <a:pt x="755" y="326"/>
                    </a:lnTo>
                    <a:lnTo>
                      <a:pt x="754" y="328"/>
                    </a:lnTo>
                    <a:lnTo>
                      <a:pt x="750" y="330"/>
                    </a:lnTo>
                    <a:lnTo>
                      <a:pt x="750" y="330"/>
                    </a:lnTo>
                    <a:lnTo>
                      <a:pt x="722" y="333"/>
                    </a:lnTo>
                    <a:lnTo>
                      <a:pt x="695" y="334"/>
                    </a:lnTo>
                    <a:lnTo>
                      <a:pt x="668" y="335"/>
                    </a:lnTo>
                    <a:lnTo>
                      <a:pt x="642" y="338"/>
                    </a:lnTo>
                    <a:lnTo>
                      <a:pt x="642" y="338"/>
                    </a:lnTo>
                    <a:lnTo>
                      <a:pt x="608" y="334"/>
                    </a:lnTo>
                    <a:lnTo>
                      <a:pt x="574" y="331"/>
                    </a:lnTo>
                    <a:lnTo>
                      <a:pt x="541" y="328"/>
                    </a:lnTo>
                    <a:lnTo>
                      <a:pt x="508" y="324"/>
                    </a:lnTo>
                    <a:lnTo>
                      <a:pt x="508" y="324"/>
                    </a:lnTo>
                    <a:lnTo>
                      <a:pt x="492" y="321"/>
                    </a:lnTo>
                    <a:lnTo>
                      <a:pt x="475" y="319"/>
                    </a:lnTo>
                    <a:lnTo>
                      <a:pt x="444" y="309"/>
                    </a:lnTo>
                    <a:lnTo>
                      <a:pt x="413" y="298"/>
                    </a:lnTo>
                    <a:lnTo>
                      <a:pt x="385" y="286"/>
                    </a:lnTo>
                    <a:lnTo>
                      <a:pt x="385" y="286"/>
                    </a:lnTo>
                    <a:lnTo>
                      <a:pt x="381" y="285"/>
                    </a:lnTo>
                    <a:lnTo>
                      <a:pt x="378" y="285"/>
                    </a:lnTo>
                    <a:lnTo>
                      <a:pt x="371" y="286"/>
                    </a:lnTo>
                    <a:lnTo>
                      <a:pt x="371" y="286"/>
                    </a:lnTo>
                    <a:lnTo>
                      <a:pt x="361" y="278"/>
                    </a:lnTo>
                    <a:lnTo>
                      <a:pt x="350" y="271"/>
                    </a:lnTo>
                    <a:lnTo>
                      <a:pt x="337" y="265"/>
                    </a:lnTo>
                    <a:lnTo>
                      <a:pt x="326" y="260"/>
                    </a:lnTo>
                    <a:lnTo>
                      <a:pt x="326" y="260"/>
                    </a:lnTo>
                    <a:lnTo>
                      <a:pt x="322" y="255"/>
                    </a:lnTo>
                    <a:lnTo>
                      <a:pt x="319" y="251"/>
                    </a:lnTo>
                    <a:lnTo>
                      <a:pt x="309" y="244"/>
                    </a:lnTo>
                    <a:lnTo>
                      <a:pt x="299" y="239"/>
                    </a:lnTo>
                    <a:lnTo>
                      <a:pt x="296" y="234"/>
                    </a:lnTo>
                    <a:lnTo>
                      <a:pt x="294" y="229"/>
                    </a:lnTo>
                    <a:lnTo>
                      <a:pt x="294" y="229"/>
                    </a:lnTo>
                    <a:lnTo>
                      <a:pt x="298" y="220"/>
                    </a:lnTo>
                    <a:lnTo>
                      <a:pt x="298" y="215"/>
                    </a:lnTo>
                    <a:lnTo>
                      <a:pt x="298" y="208"/>
                    </a:lnTo>
                    <a:lnTo>
                      <a:pt x="299" y="198"/>
                    </a:lnTo>
                    <a:lnTo>
                      <a:pt x="299" y="198"/>
                    </a:lnTo>
                    <a:lnTo>
                      <a:pt x="289" y="199"/>
                    </a:lnTo>
                    <a:lnTo>
                      <a:pt x="278" y="201"/>
                    </a:lnTo>
                    <a:lnTo>
                      <a:pt x="254" y="208"/>
                    </a:lnTo>
                    <a:lnTo>
                      <a:pt x="229" y="216"/>
                    </a:lnTo>
                    <a:lnTo>
                      <a:pt x="205" y="226"/>
                    </a:lnTo>
                    <a:lnTo>
                      <a:pt x="205" y="226"/>
                    </a:lnTo>
                    <a:lnTo>
                      <a:pt x="184" y="234"/>
                    </a:lnTo>
                    <a:lnTo>
                      <a:pt x="160" y="246"/>
                    </a:lnTo>
                    <a:lnTo>
                      <a:pt x="160" y="246"/>
                    </a:lnTo>
                    <a:lnTo>
                      <a:pt x="155" y="250"/>
                    </a:lnTo>
                    <a:lnTo>
                      <a:pt x="148" y="255"/>
                    </a:lnTo>
                    <a:lnTo>
                      <a:pt x="141" y="262"/>
                    </a:lnTo>
                    <a:lnTo>
                      <a:pt x="139" y="265"/>
                    </a:lnTo>
                    <a:lnTo>
                      <a:pt x="138" y="268"/>
                    </a:lnTo>
                    <a:lnTo>
                      <a:pt x="138" y="268"/>
                    </a:lnTo>
                    <a:lnTo>
                      <a:pt x="139" y="271"/>
                    </a:lnTo>
                    <a:lnTo>
                      <a:pt x="141" y="274"/>
                    </a:lnTo>
                    <a:lnTo>
                      <a:pt x="148" y="279"/>
                    </a:lnTo>
                    <a:lnTo>
                      <a:pt x="156" y="284"/>
                    </a:lnTo>
                    <a:lnTo>
                      <a:pt x="167" y="286"/>
                    </a:lnTo>
                    <a:lnTo>
                      <a:pt x="190" y="291"/>
                    </a:lnTo>
                    <a:lnTo>
                      <a:pt x="208" y="295"/>
                    </a:lnTo>
                    <a:lnTo>
                      <a:pt x="208" y="295"/>
                    </a:lnTo>
                    <a:lnTo>
                      <a:pt x="219" y="299"/>
                    </a:lnTo>
                    <a:lnTo>
                      <a:pt x="225" y="300"/>
                    </a:lnTo>
                    <a:lnTo>
                      <a:pt x="233" y="300"/>
                    </a:lnTo>
                    <a:lnTo>
                      <a:pt x="233" y="300"/>
                    </a:lnTo>
                    <a:lnTo>
                      <a:pt x="250" y="306"/>
                    </a:lnTo>
                    <a:lnTo>
                      <a:pt x="268" y="312"/>
                    </a:lnTo>
                    <a:lnTo>
                      <a:pt x="287" y="316"/>
                    </a:lnTo>
                    <a:lnTo>
                      <a:pt x="303" y="319"/>
                    </a:lnTo>
                    <a:lnTo>
                      <a:pt x="340" y="324"/>
                    </a:lnTo>
                    <a:lnTo>
                      <a:pt x="376" y="330"/>
                    </a:lnTo>
                    <a:lnTo>
                      <a:pt x="376" y="330"/>
                    </a:lnTo>
                    <a:lnTo>
                      <a:pt x="407" y="337"/>
                    </a:lnTo>
                    <a:lnTo>
                      <a:pt x="438" y="344"/>
                    </a:lnTo>
                    <a:lnTo>
                      <a:pt x="468" y="354"/>
                    </a:lnTo>
                    <a:lnTo>
                      <a:pt x="499" y="361"/>
                    </a:lnTo>
                    <a:lnTo>
                      <a:pt x="499" y="361"/>
                    </a:lnTo>
                    <a:lnTo>
                      <a:pt x="494" y="364"/>
                    </a:lnTo>
                    <a:lnTo>
                      <a:pt x="490" y="365"/>
                    </a:lnTo>
                    <a:lnTo>
                      <a:pt x="482" y="365"/>
                    </a:lnTo>
                    <a:lnTo>
                      <a:pt x="472" y="364"/>
                    </a:lnTo>
                    <a:lnTo>
                      <a:pt x="463" y="361"/>
                    </a:lnTo>
                    <a:lnTo>
                      <a:pt x="463" y="361"/>
                    </a:lnTo>
                    <a:lnTo>
                      <a:pt x="353" y="338"/>
                    </a:lnTo>
                    <a:lnTo>
                      <a:pt x="353" y="338"/>
                    </a:lnTo>
                    <a:lnTo>
                      <a:pt x="296" y="328"/>
                    </a:lnTo>
                    <a:lnTo>
                      <a:pt x="239" y="316"/>
                    </a:lnTo>
                    <a:lnTo>
                      <a:pt x="183" y="300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97" y="379"/>
                    </a:lnTo>
                    <a:lnTo>
                      <a:pt x="68" y="477"/>
                    </a:lnTo>
                    <a:lnTo>
                      <a:pt x="41" y="578"/>
                    </a:lnTo>
                    <a:lnTo>
                      <a:pt x="14" y="681"/>
                    </a:lnTo>
                    <a:lnTo>
                      <a:pt x="14" y="681"/>
                    </a:lnTo>
                    <a:lnTo>
                      <a:pt x="17" y="695"/>
                    </a:lnTo>
                    <a:lnTo>
                      <a:pt x="23" y="706"/>
                    </a:lnTo>
                    <a:lnTo>
                      <a:pt x="28" y="715"/>
                    </a:lnTo>
                    <a:lnTo>
                      <a:pt x="37" y="720"/>
                    </a:lnTo>
                    <a:lnTo>
                      <a:pt x="45" y="726"/>
                    </a:lnTo>
                    <a:lnTo>
                      <a:pt x="55" y="730"/>
                    </a:lnTo>
                    <a:lnTo>
                      <a:pt x="75" y="737"/>
                    </a:lnTo>
                    <a:lnTo>
                      <a:pt x="75" y="737"/>
                    </a:lnTo>
                    <a:lnTo>
                      <a:pt x="87" y="741"/>
                    </a:lnTo>
                    <a:lnTo>
                      <a:pt x="99" y="745"/>
                    </a:lnTo>
                    <a:lnTo>
                      <a:pt x="99" y="745"/>
                    </a:lnTo>
                    <a:lnTo>
                      <a:pt x="174" y="768"/>
                    </a:lnTo>
                    <a:lnTo>
                      <a:pt x="211" y="778"/>
                    </a:lnTo>
                    <a:lnTo>
                      <a:pt x="249" y="786"/>
                    </a:lnTo>
                    <a:lnTo>
                      <a:pt x="249" y="786"/>
                    </a:lnTo>
                    <a:lnTo>
                      <a:pt x="291" y="795"/>
                    </a:lnTo>
                    <a:lnTo>
                      <a:pt x="332" y="804"/>
                    </a:lnTo>
                    <a:lnTo>
                      <a:pt x="412" y="828"/>
                    </a:lnTo>
                    <a:lnTo>
                      <a:pt x="412" y="828"/>
                    </a:lnTo>
                    <a:lnTo>
                      <a:pt x="430" y="834"/>
                    </a:lnTo>
                    <a:lnTo>
                      <a:pt x="452" y="841"/>
                    </a:lnTo>
                    <a:lnTo>
                      <a:pt x="452" y="841"/>
                    </a:lnTo>
                    <a:lnTo>
                      <a:pt x="531" y="858"/>
                    </a:lnTo>
                    <a:lnTo>
                      <a:pt x="607" y="875"/>
                    </a:lnTo>
                    <a:lnTo>
                      <a:pt x="607" y="875"/>
                    </a:lnTo>
                    <a:lnTo>
                      <a:pt x="659" y="884"/>
                    </a:lnTo>
                    <a:lnTo>
                      <a:pt x="685" y="889"/>
                    </a:lnTo>
                    <a:lnTo>
                      <a:pt x="713" y="894"/>
                    </a:lnTo>
                    <a:lnTo>
                      <a:pt x="713" y="894"/>
                    </a:lnTo>
                    <a:lnTo>
                      <a:pt x="751" y="903"/>
                    </a:lnTo>
                    <a:lnTo>
                      <a:pt x="770" y="907"/>
                    </a:lnTo>
                    <a:lnTo>
                      <a:pt x="786" y="908"/>
                    </a:lnTo>
                    <a:lnTo>
                      <a:pt x="786" y="908"/>
                    </a:lnTo>
                    <a:lnTo>
                      <a:pt x="809" y="910"/>
                    </a:lnTo>
                    <a:lnTo>
                      <a:pt x="830" y="913"/>
                    </a:lnTo>
                    <a:lnTo>
                      <a:pt x="865" y="920"/>
                    </a:lnTo>
                    <a:lnTo>
                      <a:pt x="865" y="920"/>
                    </a:lnTo>
                    <a:lnTo>
                      <a:pt x="886" y="921"/>
                    </a:lnTo>
                    <a:lnTo>
                      <a:pt x="904" y="921"/>
                    </a:lnTo>
                    <a:lnTo>
                      <a:pt x="923" y="920"/>
                    </a:lnTo>
                    <a:lnTo>
                      <a:pt x="931" y="917"/>
                    </a:lnTo>
                    <a:lnTo>
                      <a:pt x="939" y="914"/>
                    </a:lnTo>
                    <a:lnTo>
                      <a:pt x="939" y="914"/>
                    </a:lnTo>
                    <a:lnTo>
                      <a:pt x="942" y="852"/>
                    </a:lnTo>
                    <a:lnTo>
                      <a:pt x="942" y="796"/>
                    </a:lnTo>
                    <a:lnTo>
                      <a:pt x="942" y="796"/>
                    </a:lnTo>
                    <a:lnTo>
                      <a:pt x="941" y="790"/>
                    </a:lnTo>
                    <a:lnTo>
                      <a:pt x="939" y="783"/>
                    </a:lnTo>
                    <a:lnTo>
                      <a:pt x="939" y="779"/>
                    </a:lnTo>
                    <a:lnTo>
                      <a:pt x="941" y="776"/>
                    </a:lnTo>
                    <a:lnTo>
                      <a:pt x="942" y="774"/>
                    </a:lnTo>
                    <a:lnTo>
                      <a:pt x="946" y="771"/>
                    </a:lnTo>
                    <a:lnTo>
                      <a:pt x="946" y="771"/>
                    </a:lnTo>
                    <a:lnTo>
                      <a:pt x="951" y="802"/>
                    </a:lnTo>
                    <a:lnTo>
                      <a:pt x="952" y="835"/>
                    </a:lnTo>
                    <a:lnTo>
                      <a:pt x="955" y="868"/>
                    </a:lnTo>
                    <a:lnTo>
                      <a:pt x="956" y="896"/>
                    </a:lnTo>
                    <a:lnTo>
                      <a:pt x="956" y="896"/>
                    </a:lnTo>
                    <a:lnTo>
                      <a:pt x="967" y="887"/>
                    </a:lnTo>
                    <a:lnTo>
                      <a:pt x="979" y="876"/>
                    </a:lnTo>
                    <a:lnTo>
                      <a:pt x="1001" y="855"/>
                    </a:lnTo>
                    <a:lnTo>
                      <a:pt x="1022" y="832"/>
                    </a:lnTo>
                    <a:lnTo>
                      <a:pt x="1046" y="810"/>
                    </a:lnTo>
                    <a:lnTo>
                      <a:pt x="1046" y="810"/>
                    </a:lnTo>
                    <a:lnTo>
                      <a:pt x="1056" y="803"/>
                    </a:lnTo>
                    <a:lnTo>
                      <a:pt x="1062" y="800"/>
                    </a:lnTo>
                    <a:lnTo>
                      <a:pt x="1067" y="796"/>
                    </a:lnTo>
                    <a:lnTo>
                      <a:pt x="1067" y="796"/>
                    </a:lnTo>
                    <a:lnTo>
                      <a:pt x="1077" y="785"/>
                    </a:lnTo>
                    <a:lnTo>
                      <a:pt x="1088" y="772"/>
                    </a:lnTo>
                    <a:lnTo>
                      <a:pt x="1111" y="745"/>
                    </a:lnTo>
                    <a:lnTo>
                      <a:pt x="1111" y="745"/>
                    </a:lnTo>
                    <a:lnTo>
                      <a:pt x="1126" y="727"/>
                    </a:lnTo>
                    <a:lnTo>
                      <a:pt x="1143" y="709"/>
                    </a:lnTo>
                    <a:lnTo>
                      <a:pt x="1150" y="699"/>
                    </a:lnTo>
                    <a:lnTo>
                      <a:pt x="1156" y="688"/>
                    </a:lnTo>
                    <a:lnTo>
                      <a:pt x="1160" y="677"/>
                    </a:lnTo>
                    <a:lnTo>
                      <a:pt x="1161" y="664"/>
                    </a:lnTo>
                    <a:lnTo>
                      <a:pt x="1161" y="664"/>
                    </a:lnTo>
                    <a:lnTo>
                      <a:pt x="1160" y="643"/>
                    </a:lnTo>
                    <a:lnTo>
                      <a:pt x="1158" y="622"/>
                    </a:lnTo>
                    <a:lnTo>
                      <a:pt x="1153" y="580"/>
                    </a:lnTo>
                    <a:lnTo>
                      <a:pt x="1140" y="497"/>
                    </a:lnTo>
                    <a:lnTo>
                      <a:pt x="1140" y="497"/>
                    </a:lnTo>
                    <a:lnTo>
                      <a:pt x="1139" y="481"/>
                    </a:lnTo>
                    <a:lnTo>
                      <a:pt x="1139" y="465"/>
                    </a:lnTo>
                    <a:lnTo>
                      <a:pt x="1137" y="449"/>
                    </a:lnTo>
                    <a:lnTo>
                      <a:pt x="1136" y="432"/>
                    </a:lnTo>
                    <a:lnTo>
                      <a:pt x="1136" y="432"/>
                    </a:lnTo>
                    <a:lnTo>
                      <a:pt x="1135" y="423"/>
                    </a:lnTo>
                    <a:lnTo>
                      <a:pt x="1132" y="413"/>
                    </a:lnTo>
                    <a:lnTo>
                      <a:pt x="1126" y="393"/>
                    </a:lnTo>
                    <a:lnTo>
                      <a:pt x="1126" y="393"/>
                    </a:lnTo>
                    <a:lnTo>
                      <a:pt x="1120" y="365"/>
                    </a:lnTo>
                    <a:lnTo>
                      <a:pt x="1115" y="334"/>
                    </a:lnTo>
                    <a:lnTo>
                      <a:pt x="1106" y="305"/>
                    </a:lnTo>
                    <a:lnTo>
                      <a:pt x="1101" y="291"/>
                    </a:lnTo>
                    <a:lnTo>
                      <a:pt x="1094" y="278"/>
                    </a:lnTo>
                    <a:lnTo>
                      <a:pt x="1094" y="278"/>
                    </a:lnTo>
                    <a:lnTo>
                      <a:pt x="1094" y="284"/>
                    </a:lnTo>
                    <a:lnTo>
                      <a:pt x="1092" y="288"/>
                    </a:lnTo>
                    <a:lnTo>
                      <a:pt x="1087" y="296"/>
                    </a:lnTo>
                    <a:lnTo>
                      <a:pt x="1081" y="303"/>
                    </a:lnTo>
                    <a:lnTo>
                      <a:pt x="1078" y="307"/>
                    </a:lnTo>
                    <a:lnTo>
                      <a:pt x="1077" y="312"/>
                    </a:lnTo>
                    <a:lnTo>
                      <a:pt x="1077" y="312"/>
                    </a:lnTo>
                    <a:lnTo>
                      <a:pt x="1070" y="316"/>
                    </a:lnTo>
                    <a:lnTo>
                      <a:pt x="1063" y="321"/>
                    </a:lnTo>
                    <a:lnTo>
                      <a:pt x="1053" y="333"/>
                    </a:lnTo>
                    <a:lnTo>
                      <a:pt x="1053" y="333"/>
                    </a:lnTo>
                    <a:lnTo>
                      <a:pt x="1043" y="338"/>
                    </a:lnTo>
                    <a:lnTo>
                      <a:pt x="1033" y="345"/>
                    </a:lnTo>
                    <a:lnTo>
                      <a:pt x="1014" y="361"/>
                    </a:lnTo>
                    <a:lnTo>
                      <a:pt x="994" y="375"/>
                    </a:lnTo>
                    <a:lnTo>
                      <a:pt x="984" y="380"/>
                    </a:lnTo>
                    <a:lnTo>
                      <a:pt x="974" y="386"/>
                    </a:lnTo>
                    <a:lnTo>
                      <a:pt x="974" y="386"/>
                    </a:lnTo>
                    <a:lnTo>
                      <a:pt x="967" y="389"/>
                    </a:lnTo>
                    <a:lnTo>
                      <a:pt x="958" y="392"/>
                    </a:lnTo>
                    <a:lnTo>
                      <a:pt x="953" y="392"/>
                    </a:lnTo>
                    <a:lnTo>
                      <a:pt x="949" y="392"/>
                    </a:lnTo>
                    <a:lnTo>
                      <a:pt x="945" y="390"/>
                    </a:lnTo>
                    <a:lnTo>
                      <a:pt x="942" y="387"/>
                    </a:lnTo>
                    <a:lnTo>
                      <a:pt x="942" y="387"/>
                    </a:lnTo>
                    <a:lnTo>
                      <a:pt x="955" y="382"/>
                    </a:lnTo>
                    <a:lnTo>
                      <a:pt x="966" y="376"/>
                    </a:lnTo>
                    <a:lnTo>
                      <a:pt x="986" y="364"/>
                    </a:lnTo>
                    <a:lnTo>
                      <a:pt x="1004" y="350"/>
                    </a:lnTo>
                    <a:lnTo>
                      <a:pt x="1025" y="335"/>
                    </a:lnTo>
                    <a:lnTo>
                      <a:pt x="1025" y="335"/>
                    </a:lnTo>
                    <a:lnTo>
                      <a:pt x="1045" y="321"/>
                    </a:lnTo>
                    <a:lnTo>
                      <a:pt x="1054" y="314"/>
                    </a:lnTo>
                    <a:lnTo>
                      <a:pt x="1063" y="307"/>
                    </a:lnTo>
                    <a:lnTo>
                      <a:pt x="1071" y="299"/>
                    </a:lnTo>
                    <a:lnTo>
                      <a:pt x="1077" y="289"/>
                    </a:lnTo>
                    <a:lnTo>
                      <a:pt x="1080" y="277"/>
                    </a:lnTo>
                    <a:lnTo>
                      <a:pt x="1083" y="264"/>
                    </a:lnTo>
                    <a:lnTo>
                      <a:pt x="1083" y="264"/>
                    </a:lnTo>
                    <a:lnTo>
                      <a:pt x="1077" y="260"/>
                    </a:lnTo>
                    <a:lnTo>
                      <a:pt x="1074" y="254"/>
                    </a:lnTo>
                    <a:lnTo>
                      <a:pt x="1074" y="254"/>
                    </a:lnTo>
                    <a:lnTo>
                      <a:pt x="1043" y="247"/>
                    </a:lnTo>
                    <a:lnTo>
                      <a:pt x="1012" y="239"/>
                    </a:lnTo>
                    <a:lnTo>
                      <a:pt x="980" y="232"/>
                    </a:lnTo>
                    <a:lnTo>
                      <a:pt x="963" y="229"/>
                    </a:lnTo>
                    <a:lnTo>
                      <a:pt x="946" y="226"/>
                    </a:lnTo>
                    <a:lnTo>
                      <a:pt x="946" y="226"/>
                    </a:lnTo>
                    <a:lnTo>
                      <a:pt x="945" y="230"/>
                    </a:lnTo>
                    <a:lnTo>
                      <a:pt x="946" y="234"/>
                    </a:lnTo>
                    <a:lnTo>
                      <a:pt x="949" y="239"/>
                    </a:lnTo>
                    <a:lnTo>
                      <a:pt x="949" y="239"/>
                    </a:lnTo>
                    <a:lnTo>
                      <a:pt x="941" y="246"/>
                    </a:lnTo>
                    <a:lnTo>
                      <a:pt x="934" y="253"/>
                    </a:lnTo>
                    <a:lnTo>
                      <a:pt x="920" y="268"/>
                    </a:lnTo>
                    <a:lnTo>
                      <a:pt x="911" y="274"/>
                    </a:lnTo>
                    <a:lnTo>
                      <a:pt x="904" y="279"/>
                    </a:lnTo>
                    <a:lnTo>
                      <a:pt x="894" y="281"/>
                    </a:lnTo>
                    <a:lnTo>
                      <a:pt x="890" y="282"/>
                    </a:lnTo>
                    <a:lnTo>
                      <a:pt x="885" y="281"/>
                    </a:lnTo>
                    <a:lnTo>
                      <a:pt x="885" y="281"/>
                    </a:lnTo>
                    <a:lnTo>
                      <a:pt x="880" y="285"/>
                    </a:lnTo>
                    <a:lnTo>
                      <a:pt x="876" y="291"/>
                    </a:lnTo>
                    <a:lnTo>
                      <a:pt x="869" y="293"/>
                    </a:lnTo>
                    <a:lnTo>
                      <a:pt x="864" y="296"/>
                    </a:lnTo>
                    <a:lnTo>
                      <a:pt x="850" y="300"/>
                    </a:lnTo>
                    <a:lnTo>
                      <a:pt x="837" y="303"/>
                    </a:lnTo>
                    <a:lnTo>
                      <a:pt x="837" y="303"/>
                    </a:lnTo>
                    <a:lnTo>
                      <a:pt x="838" y="303"/>
                    </a:lnTo>
                    <a:lnTo>
                      <a:pt x="837" y="302"/>
                    </a:lnTo>
                    <a:lnTo>
                      <a:pt x="837" y="302"/>
                    </a:lnTo>
                    <a:lnTo>
                      <a:pt x="837" y="305"/>
                    </a:lnTo>
                    <a:lnTo>
                      <a:pt x="836" y="307"/>
                    </a:lnTo>
                    <a:lnTo>
                      <a:pt x="836" y="307"/>
                    </a:lnTo>
                    <a:close/>
                    <a:moveTo>
                      <a:pt x="791" y="309"/>
                    </a:moveTo>
                    <a:lnTo>
                      <a:pt x="791" y="309"/>
                    </a:lnTo>
                    <a:lnTo>
                      <a:pt x="800" y="306"/>
                    </a:lnTo>
                    <a:lnTo>
                      <a:pt x="812" y="302"/>
                    </a:lnTo>
                    <a:lnTo>
                      <a:pt x="812" y="302"/>
                    </a:lnTo>
                    <a:lnTo>
                      <a:pt x="805" y="302"/>
                    </a:lnTo>
                    <a:lnTo>
                      <a:pt x="799" y="303"/>
                    </a:lnTo>
                    <a:lnTo>
                      <a:pt x="795" y="306"/>
                    </a:lnTo>
                    <a:lnTo>
                      <a:pt x="791" y="309"/>
                    </a:lnTo>
                    <a:lnTo>
                      <a:pt x="791" y="309"/>
                    </a:lnTo>
                    <a:close/>
                  </a:path>
                </a:pathLst>
              </a:custGeom>
              <a:solidFill>
                <a:srgbClr val="8FA88F"/>
              </a:solidFill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82"/>
              <p:cNvSpPr>
                <a:spLocks noEditPoints="1"/>
              </p:cNvSpPr>
              <p:nvPr/>
            </p:nvSpPr>
            <p:spPr bwMode="auto">
              <a:xfrm>
                <a:off x="3160713" y="2844800"/>
                <a:ext cx="390525" cy="104775"/>
              </a:xfrm>
              <a:custGeom>
                <a:avLst/>
                <a:gdLst/>
                <a:ahLst/>
                <a:cxnLst>
                  <a:cxn ang="0">
                    <a:pos x="1" y="52"/>
                  </a:cxn>
                  <a:cxn ang="0">
                    <a:pos x="18" y="35"/>
                  </a:cxn>
                  <a:cxn ang="0">
                    <a:pos x="56" y="24"/>
                  </a:cxn>
                  <a:cxn ang="0">
                    <a:pos x="143" y="1"/>
                  </a:cxn>
                  <a:cxn ang="0">
                    <a:pos x="190" y="4"/>
                  </a:cxn>
                  <a:cxn ang="0">
                    <a:pos x="226" y="13"/>
                  </a:cxn>
                  <a:cxn ang="0">
                    <a:pos x="250" y="14"/>
                  </a:cxn>
                  <a:cxn ang="0">
                    <a:pos x="278" y="22"/>
                  </a:cxn>
                  <a:cxn ang="0">
                    <a:pos x="324" y="27"/>
                  </a:cxn>
                  <a:cxn ang="0">
                    <a:pos x="380" y="41"/>
                  </a:cxn>
                  <a:cxn ang="0">
                    <a:pos x="470" y="53"/>
                  </a:cxn>
                  <a:cxn ang="0">
                    <a:pos x="678" y="80"/>
                  </a:cxn>
                  <a:cxn ang="0">
                    <a:pos x="722" y="102"/>
                  </a:cxn>
                  <a:cxn ang="0">
                    <a:pos x="729" y="150"/>
                  </a:cxn>
                  <a:cxn ang="0">
                    <a:pos x="738" y="185"/>
                  </a:cxn>
                  <a:cxn ang="0">
                    <a:pos x="705" y="195"/>
                  </a:cxn>
                  <a:cxn ang="0">
                    <a:pos x="623" y="181"/>
                  </a:cxn>
                  <a:cxn ang="0">
                    <a:pos x="545" y="177"/>
                  </a:cxn>
                  <a:cxn ang="0">
                    <a:pos x="421" y="150"/>
                  </a:cxn>
                  <a:cxn ang="0">
                    <a:pos x="365" y="142"/>
                  </a:cxn>
                  <a:cxn ang="0">
                    <a:pos x="366" y="139"/>
                  </a:cxn>
                  <a:cxn ang="0">
                    <a:pos x="250" y="115"/>
                  </a:cxn>
                  <a:cxn ang="0">
                    <a:pos x="110" y="86"/>
                  </a:cxn>
                  <a:cxn ang="0">
                    <a:pos x="59" y="72"/>
                  </a:cxn>
                  <a:cxn ang="0">
                    <a:pos x="27" y="65"/>
                  </a:cxn>
                  <a:cxn ang="0">
                    <a:pos x="1" y="59"/>
                  </a:cxn>
                  <a:cxn ang="0">
                    <a:pos x="451" y="65"/>
                  </a:cxn>
                  <a:cxn ang="0">
                    <a:pos x="477" y="74"/>
                  </a:cxn>
                  <a:cxn ang="0">
                    <a:pos x="439" y="72"/>
                  </a:cxn>
                  <a:cxn ang="0">
                    <a:pos x="399" y="67"/>
                  </a:cxn>
                  <a:cxn ang="0">
                    <a:pos x="453" y="84"/>
                  </a:cxn>
                  <a:cxn ang="0">
                    <a:pos x="448" y="93"/>
                  </a:cxn>
                  <a:cxn ang="0">
                    <a:pos x="403" y="86"/>
                  </a:cxn>
                  <a:cxn ang="0">
                    <a:pos x="441" y="100"/>
                  </a:cxn>
                  <a:cxn ang="0">
                    <a:pos x="466" y="109"/>
                  </a:cxn>
                  <a:cxn ang="0">
                    <a:pos x="496" y="118"/>
                  </a:cxn>
                  <a:cxn ang="0">
                    <a:pos x="475" y="119"/>
                  </a:cxn>
                  <a:cxn ang="0">
                    <a:pos x="427" y="102"/>
                  </a:cxn>
                  <a:cxn ang="0">
                    <a:pos x="417" y="105"/>
                  </a:cxn>
                  <a:cxn ang="0">
                    <a:pos x="455" y="122"/>
                  </a:cxn>
                  <a:cxn ang="0">
                    <a:pos x="449" y="128"/>
                  </a:cxn>
                  <a:cxn ang="0">
                    <a:pos x="414" y="118"/>
                  </a:cxn>
                  <a:cxn ang="0">
                    <a:pos x="487" y="142"/>
                  </a:cxn>
                  <a:cxn ang="0">
                    <a:pos x="567" y="160"/>
                  </a:cxn>
                  <a:cxn ang="0">
                    <a:pos x="609" y="164"/>
                  </a:cxn>
                  <a:cxn ang="0">
                    <a:pos x="595" y="159"/>
                  </a:cxn>
                  <a:cxn ang="0">
                    <a:pos x="535" y="143"/>
                  </a:cxn>
                  <a:cxn ang="0">
                    <a:pos x="583" y="149"/>
                  </a:cxn>
                  <a:cxn ang="0">
                    <a:pos x="598" y="147"/>
                  </a:cxn>
                  <a:cxn ang="0">
                    <a:pos x="612" y="138"/>
                  </a:cxn>
                  <a:cxn ang="0">
                    <a:pos x="567" y="122"/>
                  </a:cxn>
                  <a:cxn ang="0">
                    <a:pos x="559" y="112"/>
                  </a:cxn>
                  <a:cxn ang="0">
                    <a:pos x="592" y="117"/>
                  </a:cxn>
                  <a:cxn ang="0">
                    <a:pos x="608" y="107"/>
                  </a:cxn>
                  <a:cxn ang="0">
                    <a:pos x="563" y="98"/>
                  </a:cxn>
                  <a:cxn ang="0">
                    <a:pos x="542" y="88"/>
                  </a:cxn>
                  <a:cxn ang="0">
                    <a:pos x="580" y="90"/>
                  </a:cxn>
                  <a:cxn ang="0">
                    <a:pos x="612" y="91"/>
                  </a:cxn>
                  <a:cxn ang="0">
                    <a:pos x="598" y="83"/>
                  </a:cxn>
                  <a:cxn ang="0">
                    <a:pos x="560" y="73"/>
                  </a:cxn>
                  <a:cxn ang="0">
                    <a:pos x="441" y="63"/>
                  </a:cxn>
                </a:cxnLst>
                <a:rect l="0" t="0" r="r" b="b"/>
                <a:pathLst>
                  <a:path w="738" h="197">
                    <a:moveTo>
                      <a:pt x="1" y="59"/>
                    </a:moveTo>
                    <a:lnTo>
                      <a:pt x="1" y="59"/>
                    </a:lnTo>
                    <a:lnTo>
                      <a:pt x="0" y="56"/>
                    </a:lnTo>
                    <a:lnTo>
                      <a:pt x="1" y="52"/>
                    </a:lnTo>
                    <a:lnTo>
                      <a:pt x="4" y="49"/>
                    </a:lnTo>
                    <a:lnTo>
                      <a:pt x="7" y="46"/>
                    </a:lnTo>
                    <a:lnTo>
                      <a:pt x="16" y="39"/>
                    </a:lnTo>
                    <a:lnTo>
                      <a:pt x="18" y="35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38" y="28"/>
                    </a:lnTo>
                    <a:lnTo>
                      <a:pt x="56" y="24"/>
                    </a:lnTo>
                    <a:lnTo>
                      <a:pt x="90" y="13"/>
                    </a:lnTo>
                    <a:lnTo>
                      <a:pt x="108" y="8"/>
                    </a:lnTo>
                    <a:lnTo>
                      <a:pt x="126" y="4"/>
                    </a:lnTo>
                    <a:lnTo>
                      <a:pt x="143" y="1"/>
                    </a:lnTo>
                    <a:lnTo>
                      <a:pt x="163" y="0"/>
                    </a:lnTo>
                    <a:lnTo>
                      <a:pt x="163" y="0"/>
                    </a:lnTo>
                    <a:lnTo>
                      <a:pt x="176" y="1"/>
                    </a:lnTo>
                    <a:lnTo>
                      <a:pt x="190" y="4"/>
                    </a:lnTo>
                    <a:lnTo>
                      <a:pt x="204" y="8"/>
                    </a:lnTo>
                    <a:lnTo>
                      <a:pt x="218" y="11"/>
                    </a:lnTo>
                    <a:lnTo>
                      <a:pt x="218" y="11"/>
                    </a:lnTo>
                    <a:lnTo>
                      <a:pt x="226" y="13"/>
                    </a:lnTo>
                    <a:lnTo>
                      <a:pt x="233" y="13"/>
                    </a:lnTo>
                    <a:lnTo>
                      <a:pt x="242" y="13"/>
                    </a:lnTo>
                    <a:lnTo>
                      <a:pt x="250" y="14"/>
                    </a:lnTo>
                    <a:lnTo>
                      <a:pt x="250" y="14"/>
                    </a:lnTo>
                    <a:lnTo>
                      <a:pt x="257" y="15"/>
                    </a:lnTo>
                    <a:lnTo>
                      <a:pt x="264" y="18"/>
                    </a:lnTo>
                    <a:lnTo>
                      <a:pt x="271" y="21"/>
                    </a:lnTo>
                    <a:lnTo>
                      <a:pt x="278" y="22"/>
                    </a:lnTo>
                    <a:lnTo>
                      <a:pt x="278" y="22"/>
                    </a:lnTo>
                    <a:lnTo>
                      <a:pt x="293" y="24"/>
                    </a:lnTo>
                    <a:lnTo>
                      <a:pt x="309" y="25"/>
                    </a:lnTo>
                    <a:lnTo>
                      <a:pt x="324" y="27"/>
                    </a:lnTo>
                    <a:lnTo>
                      <a:pt x="338" y="29"/>
                    </a:lnTo>
                    <a:lnTo>
                      <a:pt x="338" y="29"/>
                    </a:lnTo>
                    <a:lnTo>
                      <a:pt x="366" y="36"/>
                    </a:lnTo>
                    <a:lnTo>
                      <a:pt x="380" y="41"/>
                    </a:lnTo>
                    <a:lnTo>
                      <a:pt x="395" y="44"/>
                    </a:lnTo>
                    <a:lnTo>
                      <a:pt x="395" y="44"/>
                    </a:lnTo>
                    <a:lnTo>
                      <a:pt x="431" y="49"/>
                    </a:lnTo>
                    <a:lnTo>
                      <a:pt x="470" y="53"/>
                    </a:lnTo>
                    <a:lnTo>
                      <a:pt x="553" y="62"/>
                    </a:lnTo>
                    <a:lnTo>
                      <a:pt x="597" y="66"/>
                    </a:lnTo>
                    <a:lnTo>
                      <a:pt x="639" y="73"/>
                    </a:lnTo>
                    <a:lnTo>
                      <a:pt x="678" y="80"/>
                    </a:lnTo>
                    <a:lnTo>
                      <a:pt x="716" y="91"/>
                    </a:lnTo>
                    <a:lnTo>
                      <a:pt x="716" y="91"/>
                    </a:lnTo>
                    <a:lnTo>
                      <a:pt x="719" y="95"/>
                    </a:lnTo>
                    <a:lnTo>
                      <a:pt x="722" y="102"/>
                    </a:lnTo>
                    <a:lnTo>
                      <a:pt x="724" y="117"/>
                    </a:lnTo>
                    <a:lnTo>
                      <a:pt x="726" y="133"/>
                    </a:lnTo>
                    <a:lnTo>
                      <a:pt x="729" y="150"/>
                    </a:lnTo>
                    <a:lnTo>
                      <a:pt x="729" y="150"/>
                    </a:lnTo>
                    <a:lnTo>
                      <a:pt x="733" y="161"/>
                    </a:lnTo>
                    <a:lnTo>
                      <a:pt x="737" y="174"/>
                    </a:lnTo>
                    <a:lnTo>
                      <a:pt x="738" y="180"/>
                    </a:lnTo>
                    <a:lnTo>
                      <a:pt x="738" y="185"/>
                    </a:lnTo>
                    <a:lnTo>
                      <a:pt x="736" y="191"/>
                    </a:lnTo>
                    <a:lnTo>
                      <a:pt x="730" y="197"/>
                    </a:lnTo>
                    <a:lnTo>
                      <a:pt x="730" y="197"/>
                    </a:lnTo>
                    <a:lnTo>
                      <a:pt x="705" y="195"/>
                    </a:lnTo>
                    <a:lnTo>
                      <a:pt x="678" y="191"/>
                    </a:lnTo>
                    <a:lnTo>
                      <a:pt x="651" y="185"/>
                    </a:lnTo>
                    <a:lnTo>
                      <a:pt x="623" y="181"/>
                    </a:lnTo>
                    <a:lnTo>
                      <a:pt x="623" y="181"/>
                    </a:lnTo>
                    <a:lnTo>
                      <a:pt x="604" y="180"/>
                    </a:lnTo>
                    <a:lnTo>
                      <a:pt x="584" y="180"/>
                    </a:lnTo>
                    <a:lnTo>
                      <a:pt x="564" y="178"/>
                    </a:lnTo>
                    <a:lnTo>
                      <a:pt x="545" y="177"/>
                    </a:lnTo>
                    <a:lnTo>
                      <a:pt x="545" y="177"/>
                    </a:lnTo>
                    <a:lnTo>
                      <a:pt x="484" y="164"/>
                    </a:lnTo>
                    <a:lnTo>
                      <a:pt x="421" y="150"/>
                    </a:lnTo>
                    <a:lnTo>
                      <a:pt x="421" y="150"/>
                    </a:lnTo>
                    <a:lnTo>
                      <a:pt x="392" y="143"/>
                    </a:lnTo>
                    <a:lnTo>
                      <a:pt x="378" y="142"/>
                    </a:lnTo>
                    <a:lnTo>
                      <a:pt x="365" y="142"/>
                    </a:lnTo>
                    <a:lnTo>
                      <a:pt x="365" y="142"/>
                    </a:lnTo>
                    <a:lnTo>
                      <a:pt x="364" y="142"/>
                    </a:lnTo>
                    <a:lnTo>
                      <a:pt x="365" y="139"/>
                    </a:lnTo>
                    <a:lnTo>
                      <a:pt x="365" y="139"/>
                    </a:lnTo>
                    <a:lnTo>
                      <a:pt x="366" y="139"/>
                    </a:lnTo>
                    <a:lnTo>
                      <a:pt x="366" y="139"/>
                    </a:lnTo>
                    <a:lnTo>
                      <a:pt x="338" y="132"/>
                    </a:lnTo>
                    <a:lnTo>
                      <a:pt x="309" y="126"/>
                    </a:lnTo>
                    <a:lnTo>
                      <a:pt x="250" y="115"/>
                    </a:lnTo>
                    <a:lnTo>
                      <a:pt x="191" y="104"/>
                    </a:lnTo>
                    <a:lnTo>
                      <a:pt x="135" y="93"/>
                    </a:lnTo>
                    <a:lnTo>
                      <a:pt x="135" y="93"/>
                    </a:lnTo>
                    <a:lnTo>
                      <a:pt x="110" y="86"/>
                    </a:lnTo>
                    <a:lnTo>
                      <a:pt x="86" y="79"/>
                    </a:lnTo>
                    <a:lnTo>
                      <a:pt x="86" y="79"/>
                    </a:lnTo>
                    <a:lnTo>
                      <a:pt x="73" y="74"/>
                    </a:lnTo>
                    <a:lnTo>
                      <a:pt x="59" y="72"/>
                    </a:lnTo>
                    <a:lnTo>
                      <a:pt x="46" y="67"/>
                    </a:lnTo>
                    <a:lnTo>
                      <a:pt x="35" y="65"/>
                    </a:lnTo>
                    <a:lnTo>
                      <a:pt x="35" y="65"/>
                    </a:lnTo>
                    <a:lnTo>
                      <a:pt x="27" y="65"/>
                    </a:lnTo>
                    <a:lnTo>
                      <a:pt x="17" y="65"/>
                    </a:lnTo>
                    <a:lnTo>
                      <a:pt x="8" y="65"/>
                    </a:lnTo>
                    <a:lnTo>
                      <a:pt x="4" y="62"/>
                    </a:lnTo>
                    <a:lnTo>
                      <a:pt x="1" y="59"/>
                    </a:lnTo>
                    <a:lnTo>
                      <a:pt x="1" y="59"/>
                    </a:lnTo>
                    <a:close/>
                    <a:moveTo>
                      <a:pt x="441" y="63"/>
                    </a:moveTo>
                    <a:lnTo>
                      <a:pt x="441" y="63"/>
                    </a:lnTo>
                    <a:lnTo>
                      <a:pt x="451" y="65"/>
                    </a:lnTo>
                    <a:lnTo>
                      <a:pt x="461" y="66"/>
                    </a:lnTo>
                    <a:lnTo>
                      <a:pt x="470" y="69"/>
                    </a:lnTo>
                    <a:lnTo>
                      <a:pt x="475" y="72"/>
                    </a:lnTo>
                    <a:lnTo>
                      <a:pt x="477" y="74"/>
                    </a:lnTo>
                    <a:lnTo>
                      <a:pt x="477" y="74"/>
                    </a:lnTo>
                    <a:lnTo>
                      <a:pt x="469" y="76"/>
                    </a:lnTo>
                    <a:lnTo>
                      <a:pt x="461" y="76"/>
                    </a:lnTo>
                    <a:lnTo>
                      <a:pt x="439" y="72"/>
                    </a:lnTo>
                    <a:lnTo>
                      <a:pt x="417" y="69"/>
                    </a:lnTo>
                    <a:lnTo>
                      <a:pt x="407" y="67"/>
                    </a:lnTo>
                    <a:lnTo>
                      <a:pt x="399" y="67"/>
                    </a:lnTo>
                    <a:lnTo>
                      <a:pt x="399" y="67"/>
                    </a:lnTo>
                    <a:lnTo>
                      <a:pt x="417" y="73"/>
                    </a:lnTo>
                    <a:lnTo>
                      <a:pt x="437" y="77"/>
                    </a:lnTo>
                    <a:lnTo>
                      <a:pt x="445" y="80"/>
                    </a:lnTo>
                    <a:lnTo>
                      <a:pt x="453" y="84"/>
                    </a:lnTo>
                    <a:lnTo>
                      <a:pt x="459" y="90"/>
                    </a:lnTo>
                    <a:lnTo>
                      <a:pt x="463" y="95"/>
                    </a:lnTo>
                    <a:lnTo>
                      <a:pt x="463" y="95"/>
                    </a:lnTo>
                    <a:lnTo>
                      <a:pt x="448" y="93"/>
                    </a:lnTo>
                    <a:lnTo>
                      <a:pt x="432" y="88"/>
                    </a:lnTo>
                    <a:lnTo>
                      <a:pt x="417" y="86"/>
                    </a:lnTo>
                    <a:lnTo>
                      <a:pt x="410" y="86"/>
                    </a:lnTo>
                    <a:lnTo>
                      <a:pt x="403" y="86"/>
                    </a:lnTo>
                    <a:lnTo>
                      <a:pt x="403" y="86"/>
                    </a:lnTo>
                    <a:lnTo>
                      <a:pt x="413" y="91"/>
                    </a:lnTo>
                    <a:lnTo>
                      <a:pt x="425" y="95"/>
                    </a:lnTo>
                    <a:lnTo>
                      <a:pt x="441" y="100"/>
                    </a:lnTo>
                    <a:lnTo>
                      <a:pt x="456" y="102"/>
                    </a:lnTo>
                    <a:lnTo>
                      <a:pt x="456" y="102"/>
                    </a:lnTo>
                    <a:lnTo>
                      <a:pt x="461" y="107"/>
                    </a:lnTo>
                    <a:lnTo>
                      <a:pt x="466" y="109"/>
                    </a:lnTo>
                    <a:lnTo>
                      <a:pt x="479" y="111"/>
                    </a:lnTo>
                    <a:lnTo>
                      <a:pt x="486" y="112"/>
                    </a:lnTo>
                    <a:lnTo>
                      <a:pt x="491" y="115"/>
                    </a:lnTo>
                    <a:lnTo>
                      <a:pt x="496" y="118"/>
                    </a:lnTo>
                    <a:lnTo>
                      <a:pt x="500" y="122"/>
                    </a:lnTo>
                    <a:lnTo>
                      <a:pt x="500" y="122"/>
                    </a:lnTo>
                    <a:lnTo>
                      <a:pt x="487" y="122"/>
                    </a:lnTo>
                    <a:lnTo>
                      <a:pt x="475" y="119"/>
                    </a:lnTo>
                    <a:lnTo>
                      <a:pt x="462" y="115"/>
                    </a:lnTo>
                    <a:lnTo>
                      <a:pt x="451" y="111"/>
                    </a:lnTo>
                    <a:lnTo>
                      <a:pt x="439" y="105"/>
                    </a:lnTo>
                    <a:lnTo>
                      <a:pt x="427" y="102"/>
                    </a:lnTo>
                    <a:lnTo>
                      <a:pt x="414" y="100"/>
                    </a:lnTo>
                    <a:lnTo>
                      <a:pt x="402" y="100"/>
                    </a:lnTo>
                    <a:lnTo>
                      <a:pt x="402" y="100"/>
                    </a:lnTo>
                    <a:lnTo>
                      <a:pt x="417" y="105"/>
                    </a:lnTo>
                    <a:lnTo>
                      <a:pt x="431" y="108"/>
                    </a:lnTo>
                    <a:lnTo>
                      <a:pt x="444" y="114"/>
                    </a:lnTo>
                    <a:lnTo>
                      <a:pt x="449" y="118"/>
                    </a:lnTo>
                    <a:lnTo>
                      <a:pt x="455" y="122"/>
                    </a:lnTo>
                    <a:lnTo>
                      <a:pt x="455" y="122"/>
                    </a:lnTo>
                    <a:lnTo>
                      <a:pt x="452" y="125"/>
                    </a:lnTo>
                    <a:lnTo>
                      <a:pt x="449" y="128"/>
                    </a:lnTo>
                    <a:lnTo>
                      <a:pt x="449" y="128"/>
                    </a:lnTo>
                    <a:lnTo>
                      <a:pt x="430" y="122"/>
                    </a:lnTo>
                    <a:lnTo>
                      <a:pt x="421" y="119"/>
                    </a:lnTo>
                    <a:lnTo>
                      <a:pt x="414" y="118"/>
                    </a:lnTo>
                    <a:lnTo>
                      <a:pt x="414" y="118"/>
                    </a:lnTo>
                    <a:lnTo>
                      <a:pt x="430" y="126"/>
                    </a:lnTo>
                    <a:lnTo>
                      <a:pt x="448" y="132"/>
                    </a:lnTo>
                    <a:lnTo>
                      <a:pt x="468" y="138"/>
                    </a:lnTo>
                    <a:lnTo>
                      <a:pt x="487" y="142"/>
                    </a:lnTo>
                    <a:lnTo>
                      <a:pt x="528" y="150"/>
                    </a:lnTo>
                    <a:lnTo>
                      <a:pt x="548" y="154"/>
                    </a:lnTo>
                    <a:lnTo>
                      <a:pt x="567" y="160"/>
                    </a:lnTo>
                    <a:lnTo>
                      <a:pt x="567" y="160"/>
                    </a:lnTo>
                    <a:lnTo>
                      <a:pt x="580" y="161"/>
                    </a:lnTo>
                    <a:lnTo>
                      <a:pt x="591" y="163"/>
                    </a:lnTo>
                    <a:lnTo>
                      <a:pt x="604" y="164"/>
                    </a:lnTo>
                    <a:lnTo>
                      <a:pt x="609" y="164"/>
                    </a:lnTo>
                    <a:lnTo>
                      <a:pt x="615" y="164"/>
                    </a:lnTo>
                    <a:lnTo>
                      <a:pt x="615" y="164"/>
                    </a:lnTo>
                    <a:lnTo>
                      <a:pt x="605" y="161"/>
                    </a:lnTo>
                    <a:lnTo>
                      <a:pt x="595" y="159"/>
                    </a:lnTo>
                    <a:lnTo>
                      <a:pt x="573" y="154"/>
                    </a:lnTo>
                    <a:lnTo>
                      <a:pt x="552" y="150"/>
                    </a:lnTo>
                    <a:lnTo>
                      <a:pt x="543" y="147"/>
                    </a:lnTo>
                    <a:lnTo>
                      <a:pt x="535" y="143"/>
                    </a:lnTo>
                    <a:lnTo>
                      <a:pt x="535" y="143"/>
                    </a:lnTo>
                    <a:lnTo>
                      <a:pt x="552" y="145"/>
                    </a:lnTo>
                    <a:lnTo>
                      <a:pt x="567" y="146"/>
                    </a:lnTo>
                    <a:lnTo>
                      <a:pt x="583" y="149"/>
                    </a:lnTo>
                    <a:lnTo>
                      <a:pt x="598" y="152"/>
                    </a:lnTo>
                    <a:lnTo>
                      <a:pt x="598" y="152"/>
                    </a:lnTo>
                    <a:lnTo>
                      <a:pt x="597" y="149"/>
                    </a:lnTo>
                    <a:lnTo>
                      <a:pt x="598" y="147"/>
                    </a:lnTo>
                    <a:lnTo>
                      <a:pt x="602" y="145"/>
                    </a:lnTo>
                    <a:lnTo>
                      <a:pt x="607" y="140"/>
                    </a:lnTo>
                    <a:lnTo>
                      <a:pt x="612" y="138"/>
                    </a:lnTo>
                    <a:lnTo>
                      <a:pt x="612" y="138"/>
                    </a:lnTo>
                    <a:lnTo>
                      <a:pt x="605" y="133"/>
                    </a:lnTo>
                    <a:lnTo>
                      <a:pt x="597" y="131"/>
                    </a:lnTo>
                    <a:lnTo>
                      <a:pt x="583" y="126"/>
                    </a:lnTo>
                    <a:lnTo>
                      <a:pt x="567" y="122"/>
                    </a:lnTo>
                    <a:lnTo>
                      <a:pt x="559" y="119"/>
                    </a:lnTo>
                    <a:lnTo>
                      <a:pt x="552" y="115"/>
                    </a:lnTo>
                    <a:lnTo>
                      <a:pt x="552" y="115"/>
                    </a:lnTo>
                    <a:lnTo>
                      <a:pt x="559" y="112"/>
                    </a:lnTo>
                    <a:lnTo>
                      <a:pt x="566" y="112"/>
                    </a:lnTo>
                    <a:lnTo>
                      <a:pt x="571" y="112"/>
                    </a:lnTo>
                    <a:lnTo>
                      <a:pt x="578" y="114"/>
                    </a:lnTo>
                    <a:lnTo>
                      <a:pt x="592" y="117"/>
                    </a:lnTo>
                    <a:lnTo>
                      <a:pt x="605" y="121"/>
                    </a:lnTo>
                    <a:lnTo>
                      <a:pt x="605" y="121"/>
                    </a:lnTo>
                    <a:lnTo>
                      <a:pt x="607" y="114"/>
                    </a:lnTo>
                    <a:lnTo>
                      <a:pt x="608" y="107"/>
                    </a:lnTo>
                    <a:lnTo>
                      <a:pt x="608" y="107"/>
                    </a:lnTo>
                    <a:lnTo>
                      <a:pt x="601" y="104"/>
                    </a:lnTo>
                    <a:lnTo>
                      <a:pt x="590" y="102"/>
                    </a:lnTo>
                    <a:lnTo>
                      <a:pt x="563" y="98"/>
                    </a:lnTo>
                    <a:lnTo>
                      <a:pt x="552" y="95"/>
                    </a:lnTo>
                    <a:lnTo>
                      <a:pt x="543" y="93"/>
                    </a:lnTo>
                    <a:lnTo>
                      <a:pt x="542" y="91"/>
                    </a:lnTo>
                    <a:lnTo>
                      <a:pt x="542" y="88"/>
                    </a:lnTo>
                    <a:lnTo>
                      <a:pt x="543" y="87"/>
                    </a:lnTo>
                    <a:lnTo>
                      <a:pt x="548" y="84"/>
                    </a:lnTo>
                    <a:lnTo>
                      <a:pt x="548" y="84"/>
                    </a:lnTo>
                    <a:lnTo>
                      <a:pt x="580" y="90"/>
                    </a:lnTo>
                    <a:lnTo>
                      <a:pt x="598" y="91"/>
                    </a:lnTo>
                    <a:lnTo>
                      <a:pt x="605" y="91"/>
                    </a:lnTo>
                    <a:lnTo>
                      <a:pt x="612" y="91"/>
                    </a:lnTo>
                    <a:lnTo>
                      <a:pt x="612" y="91"/>
                    </a:lnTo>
                    <a:lnTo>
                      <a:pt x="607" y="88"/>
                    </a:lnTo>
                    <a:lnTo>
                      <a:pt x="601" y="86"/>
                    </a:lnTo>
                    <a:lnTo>
                      <a:pt x="598" y="84"/>
                    </a:lnTo>
                    <a:lnTo>
                      <a:pt x="598" y="83"/>
                    </a:lnTo>
                    <a:lnTo>
                      <a:pt x="598" y="80"/>
                    </a:lnTo>
                    <a:lnTo>
                      <a:pt x="601" y="79"/>
                    </a:lnTo>
                    <a:lnTo>
                      <a:pt x="601" y="79"/>
                    </a:lnTo>
                    <a:lnTo>
                      <a:pt x="560" y="73"/>
                    </a:lnTo>
                    <a:lnTo>
                      <a:pt x="518" y="67"/>
                    </a:lnTo>
                    <a:lnTo>
                      <a:pt x="476" y="63"/>
                    </a:lnTo>
                    <a:lnTo>
                      <a:pt x="458" y="62"/>
                    </a:lnTo>
                    <a:lnTo>
                      <a:pt x="441" y="63"/>
                    </a:lnTo>
                    <a:lnTo>
                      <a:pt x="441" y="63"/>
                    </a:lnTo>
                    <a:close/>
                  </a:path>
                </a:pathLst>
              </a:custGeom>
              <a:solidFill>
                <a:srgbClr val="8FA88F"/>
              </a:solidFill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83"/>
              <p:cNvSpPr>
                <a:spLocks noEditPoints="1"/>
              </p:cNvSpPr>
              <p:nvPr/>
            </p:nvSpPr>
            <p:spPr bwMode="auto">
              <a:xfrm>
                <a:off x="3100388" y="2884488"/>
                <a:ext cx="450850" cy="220663"/>
              </a:xfrm>
              <a:custGeom>
                <a:avLst/>
                <a:gdLst/>
                <a:ahLst/>
                <a:cxnLst>
                  <a:cxn ang="0">
                    <a:pos x="257" y="48"/>
                  </a:cxn>
                  <a:cxn ang="0">
                    <a:pos x="450" y="89"/>
                  </a:cxn>
                  <a:cxn ang="0">
                    <a:pos x="570" y="116"/>
                  </a:cxn>
                  <a:cxn ang="0">
                    <a:pos x="850" y="344"/>
                  </a:cxn>
                  <a:cxn ang="0">
                    <a:pos x="827" y="417"/>
                  </a:cxn>
                  <a:cxn ang="0">
                    <a:pos x="601" y="389"/>
                  </a:cxn>
                  <a:cxn ang="0">
                    <a:pos x="198" y="311"/>
                  </a:cxn>
                  <a:cxn ang="0">
                    <a:pos x="29" y="249"/>
                  </a:cxn>
                  <a:cxn ang="0">
                    <a:pos x="10" y="160"/>
                  </a:cxn>
                  <a:cxn ang="0">
                    <a:pos x="77" y="7"/>
                  </a:cxn>
                  <a:cxn ang="0">
                    <a:pos x="356" y="172"/>
                  </a:cxn>
                  <a:cxn ang="0">
                    <a:pos x="275" y="155"/>
                  </a:cxn>
                  <a:cxn ang="0">
                    <a:pos x="237" y="149"/>
                  </a:cxn>
                  <a:cxn ang="0">
                    <a:pos x="369" y="186"/>
                  </a:cxn>
                  <a:cxn ang="0">
                    <a:pos x="279" y="180"/>
                  </a:cxn>
                  <a:cxn ang="0">
                    <a:pos x="366" y="207"/>
                  </a:cxn>
                  <a:cxn ang="0">
                    <a:pos x="252" y="196"/>
                  </a:cxn>
                  <a:cxn ang="0">
                    <a:pos x="387" y="232"/>
                  </a:cxn>
                  <a:cxn ang="0">
                    <a:pos x="275" y="219"/>
                  </a:cxn>
                  <a:cxn ang="0">
                    <a:pos x="377" y="246"/>
                  </a:cxn>
                  <a:cxn ang="0">
                    <a:pos x="264" y="229"/>
                  </a:cxn>
                  <a:cxn ang="0">
                    <a:pos x="324" y="255"/>
                  </a:cxn>
                  <a:cxn ang="0">
                    <a:pos x="421" y="280"/>
                  </a:cxn>
                  <a:cxn ang="0">
                    <a:pos x="303" y="273"/>
                  </a:cxn>
                  <a:cxn ang="0">
                    <a:pos x="448" y="304"/>
                  </a:cxn>
                  <a:cxn ang="0">
                    <a:pos x="505" y="329"/>
                  </a:cxn>
                  <a:cxn ang="0">
                    <a:pos x="533" y="336"/>
                  </a:cxn>
                  <a:cxn ang="0">
                    <a:pos x="514" y="319"/>
                  </a:cxn>
                  <a:cxn ang="0">
                    <a:pos x="480" y="299"/>
                  </a:cxn>
                  <a:cxn ang="0">
                    <a:pos x="533" y="287"/>
                  </a:cxn>
                  <a:cxn ang="0">
                    <a:pos x="441" y="271"/>
                  </a:cxn>
                  <a:cxn ang="0">
                    <a:pos x="535" y="276"/>
                  </a:cxn>
                  <a:cxn ang="0">
                    <a:pos x="529" y="267"/>
                  </a:cxn>
                  <a:cxn ang="0">
                    <a:pos x="480" y="245"/>
                  </a:cxn>
                  <a:cxn ang="0">
                    <a:pos x="542" y="240"/>
                  </a:cxn>
                  <a:cxn ang="0">
                    <a:pos x="425" y="215"/>
                  </a:cxn>
                  <a:cxn ang="0">
                    <a:pos x="537" y="226"/>
                  </a:cxn>
                  <a:cxn ang="0">
                    <a:pos x="462" y="204"/>
                  </a:cxn>
                  <a:cxn ang="0">
                    <a:pos x="384" y="183"/>
                  </a:cxn>
                  <a:cxn ang="0">
                    <a:pos x="446" y="182"/>
                  </a:cxn>
                  <a:cxn ang="0">
                    <a:pos x="463" y="174"/>
                  </a:cxn>
                  <a:cxn ang="0">
                    <a:pos x="348" y="141"/>
                  </a:cxn>
                  <a:cxn ang="0">
                    <a:pos x="488" y="145"/>
                  </a:cxn>
                  <a:cxn ang="0">
                    <a:pos x="442" y="128"/>
                  </a:cxn>
                  <a:cxn ang="0">
                    <a:pos x="456" y="123"/>
                  </a:cxn>
                  <a:cxn ang="0">
                    <a:pos x="428" y="107"/>
                  </a:cxn>
                  <a:cxn ang="0">
                    <a:pos x="415" y="96"/>
                  </a:cxn>
                  <a:cxn ang="0">
                    <a:pos x="407" y="97"/>
                  </a:cxn>
                  <a:cxn ang="0">
                    <a:pos x="384" y="106"/>
                  </a:cxn>
                  <a:cxn ang="0">
                    <a:pos x="317" y="108"/>
                  </a:cxn>
                  <a:cxn ang="0">
                    <a:pos x="328" y="121"/>
                  </a:cxn>
                  <a:cxn ang="0">
                    <a:pos x="335" y="138"/>
                  </a:cxn>
                  <a:cxn ang="0">
                    <a:pos x="268" y="135"/>
                  </a:cxn>
                  <a:cxn ang="0">
                    <a:pos x="327" y="153"/>
                  </a:cxn>
                  <a:cxn ang="0">
                    <a:pos x="222" y="221"/>
                  </a:cxn>
                  <a:cxn ang="0">
                    <a:pos x="281" y="283"/>
                  </a:cxn>
                  <a:cxn ang="0">
                    <a:pos x="290" y="308"/>
                  </a:cxn>
                  <a:cxn ang="0">
                    <a:pos x="289" y="305"/>
                  </a:cxn>
                  <a:cxn ang="0">
                    <a:pos x="341" y="308"/>
                  </a:cxn>
                  <a:cxn ang="0">
                    <a:pos x="448" y="342"/>
                  </a:cxn>
                </a:cxnLst>
                <a:rect l="0" t="0" r="r" b="b"/>
                <a:pathLst>
                  <a:path w="852" h="417">
                    <a:moveTo>
                      <a:pt x="91" y="0"/>
                    </a:moveTo>
                    <a:lnTo>
                      <a:pt x="91" y="0"/>
                    </a:lnTo>
                    <a:lnTo>
                      <a:pt x="104" y="6"/>
                    </a:lnTo>
                    <a:lnTo>
                      <a:pt x="119" y="12"/>
                    </a:lnTo>
                    <a:lnTo>
                      <a:pt x="150" y="20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27" y="37"/>
                    </a:lnTo>
                    <a:lnTo>
                      <a:pt x="237" y="41"/>
                    </a:lnTo>
                    <a:lnTo>
                      <a:pt x="257" y="48"/>
                    </a:lnTo>
                    <a:lnTo>
                      <a:pt x="257" y="48"/>
                    </a:lnTo>
                    <a:lnTo>
                      <a:pt x="283" y="54"/>
                    </a:lnTo>
                    <a:lnTo>
                      <a:pt x="311" y="59"/>
                    </a:lnTo>
                    <a:lnTo>
                      <a:pt x="365" y="69"/>
                    </a:lnTo>
                    <a:lnTo>
                      <a:pt x="365" y="69"/>
                    </a:lnTo>
                    <a:lnTo>
                      <a:pt x="387" y="75"/>
                    </a:lnTo>
                    <a:lnTo>
                      <a:pt x="408" y="82"/>
                    </a:lnTo>
                    <a:lnTo>
                      <a:pt x="408" y="82"/>
                    </a:lnTo>
                    <a:lnTo>
                      <a:pt x="429" y="86"/>
                    </a:lnTo>
                    <a:lnTo>
                      <a:pt x="450" y="89"/>
                    </a:lnTo>
                    <a:lnTo>
                      <a:pt x="471" y="93"/>
                    </a:lnTo>
                    <a:lnTo>
                      <a:pt x="492" y="97"/>
                    </a:lnTo>
                    <a:lnTo>
                      <a:pt x="492" y="97"/>
                    </a:lnTo>
                    <a:lnTo>
                      <a:pt x="501" y="99"/>
                    </a:lnTo>
                    <a:lnTo>
                      <a:pt x="508" y="103"/>
                    </a:lnTo>
                    <a:lnTo>
                      <a:pt x="515" y="106"/>
                    </a:lnTo>
                    <a:lnTo>
                      <a:pt x="522" y="107"/>
                    </a:lnTo>
                    <a:lnTo>
                      <a:pt x="522" y="107"/>
                    </a:lnTo>
                    <a:lnTo>
                      <a:pt x="546" y="113"/>
                    </a:lnTo>
                    <a:lnTo>
                      <a:pt x="570" y="116"/>
                    </a:lnTo>
                    <a:lnTo>
                      <a:pt x="619" y="123"/>
                    </a:lnTo>
                    <a:lnTo>
                      <a:pt x="619" y="123"/>
                    </a:lnTo>
                    <a:lnTo>
                      <a:pt x="731" y="141"/>
                    </a:lnTo>
                    <a:lnTo>
                      <a:pt x="787" y="151"/>
                    </a:lnTo>
                    <a:lnTo>
                      <a:pt x="846" y="162"/>
                    </a:lnTo>
                    <a:lnTo>
                      <a:pt x="846" y="162"/>
                    </a:lnTo>
                    <a:lnTo>
                      <a:pt x="848" y="212"/>
                    </a:lnTo>
                    <a:lnTo>
                      <a:pt x="849" y="266"/>
                    </a:lnTo>
                    <a:lnTo>
                      <a:pt x="850" y="318"/>
                    </a:lnTo>
                    <a:lnTo>
                      <a:pt x="850" y="344"/>
                    </a:lnTo>
                    <a:lnTo>
                      <a:pt x="849" y="370"/>
                    </a:lnTo>
                    <a:lnTo>
                      <a:pt x="849" y="370"/>
                    </a:lnTo>
                    <a:lnTo>
                      <a:pt x="850" y="382"/>
                    </a:lnTo>
                    <a:lnTo>
                      <a:pt x="852" y="395"/>
                    </a:lnTo>
                    <a:lnTo>
                      <a:pt x="852" y="401"/>
                    </a:lnTo>
                    <a:lnTo>
                      <a:pt x="850" y="406"/>
                    </a:lnTo>
                    <a:lnTo>
                      <a:pt x="848" y="412"/>
                    </a:lnTo>
                    <a:lnTo>
                      <a:pt x="842" y="417"/>
                    </a:lnTo>
                    <a:lnTo>
                      <a:pt x="842" y="417"/>
                    </a:lnTo>
                    <a:lnTo>
                      <a:pt x="827" y="417"/>
                    </a:lnTo>
                    <a:lnTo>
                      <a:pt x="813" y="416"/>
                    </a:lnTo>
                    <a:lnTo>
                      <a:pt x="782" y="412"/>
                    </a:lnTo>
                    <a:lnTo>
                      <a:pt x="752" y="406"/>
                    </a:lnTo>
                    <a:lnTo>
                      <a:pt x="721" y="399"/>
                    </a:lnTo>
                    <a:lnTo>
                      <a:pt x="721" y="399"/>
                    </a:lnTo>
                    <a:lnTo>
                      <a:pt x="692" y="395"/>
                    </a:lnTo>
                    <a:lnTo>
                      <a:pt x="662" y="392"/>
                    </a:lnTo>
                    <a:lnTo>
                      <a:pt x="631" y="391"/>
                    </a:lnTo>
                    <a:lnTo>
                      <a:pt x="601" y="389"/>
                    </a:lnTo>
                    <a:lnTo>
                      <a:pt x="601" y="389"/>
                    </a:lnTo>
                    <a:lnTo>
                      <a:pt x="587" y="386"/>
                    </a:lnTo>
                    <a:lnTo>
                      <a:pt x="573" y="384"/>
                    </a:lnTo>
                    <a:lnTo>
                      <a:pt x="543" y="378"/>
                    </a:lnTo>
                    <a:lnTo>
                      <a:pt x="543" y="378"/>
                    </a:lnTo>
                    <a:lnTo>
                      <a:pt x="456" y="365"/>
                    </a:lnTo>
                    <a:lnTo>
                      <a:pt x="415" y="357"/>
                    </a:lnTo>
                    <a:lnTo>
                      <a:pt x="375" y="349"/>
                    </a:lnTo>
                    <a:lnTo>
                      <a:pt x="375" y="349"/>
                    </a:lnTo>
                    <a:lnTo>
                      <a:pt x="257" y="323"/>
                    </a:lnTo>
                    <a:lnTo>
                      <a:pt x="198" y="311"/>
                    </a:lnTo>
                    <a:lnTo>
                      <a:pt x="168" y="304"/>
                    </a:lnTo>
                    <a:lnTo>
                      <a:pt x="140" y="295"/>
                    </a:lnTo>
                    <a:lnTo>
                      <a:pt x="140" y="295"/>
                    </a:lnTo>
                    <a:lnTo>
                      <a:pt x="112" y="284"/>
                    </a:lnTo>
                    <a:lnTo>
                      <a:pt x="84" y="274"/>
                    </a:lnTo>
                    <a:lnTo>
                      <a:pt x="84" y="274"/>
                    </a:lnTo>
                    <a:lnTo>
                      <a:pt x="55" y="263"/>
                    </a:lnTo>
                    <a:lnTo>
                      <a:pt x="40" y="256"/>
                    </a:lnTo>
                    <a:lnTo>
                      <a:pt x="29" y="249"/>
                    </a:lnTo>
                    <a:lnTo>
                      <a:pt x="29" y="249"/>
                    </a:lnTo>
                    <a:lnTo>
                      <a:pt x="21" y="242"/>
                    </a:lnTo>
                    <a:lnTo>
                      <a:pt x="12" y="232"/>
                    </a:lnTo>
                    <a:lnTo>
                      <a:pt x="4" y="221"/>
                    </a:lnTo>
                    <a:lnTo>
                      <a:pt x="1" y="217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204"/>
                    </a:lnTo>
                    <a:lnTo>
                      <a:pt x="0" y="196"/>
                    </a:lnTo>
                    <a:lnTo>
                      <a:pt x="4" y="177"/>
                    </a:lnTo>
                    <a:lnTo>
                      <a:pt x="10" y="160"/>
                    </a:lnTo>
                    <a:lnTo>
                      <a:pt x="15" y="144"/>
                    </a:lnTo>
                    <a:lnTo>
                      <a:pt x="15" y="144"/>
                    </a:lnTo>
                    <a:lnTo>
                      <a:pt x="33" y="92"/>
                    </a:lnTo>
                    <a:lnTo>
                      <a:pt x="43" y="69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66" y="28"/>
                    </a:lnTo>
                    <a:lnTo>
                      <a:pt x="71" y="19"/>
                    </a:lnTo>
                    <a:lnTo>
                      <a:pt x="77" y="7"/>
                    </a:lnTo>
                    <a:lnTo>
                      <a:pt x="77" y="7"/>
                    </a:lnTo>
                    <a:lnTo>
                      <a:pt x="80" y="7"/>
                    </a:lnTo>
                    <a:lnTo>
                      <a:pt x="81" y="7"/>
                    </a:lnTo>
                    <a:lnTo>
                      <a:pt x="83" y="6"/>
                    </a:lnTo>
                    <a:lnTo>
                      <a:pt x="85" y="6"/>
                    </a:lnTo>
                    <a:lnTo>
                      <a:pt x="85" y="6"/>
                    </a:lnTo>
                    <a:lnTo>
                      <a:pt x="88" y="3"/>
                    </a:lnTo>
                    <a:lnTo>
                      <a:pt x="91" y="0"/>
                    </a:lnTo>
                    <a:lnTo>
                      <a:pt x="91" y="0"/>
                    </a:lnTo>
                    <a:close/>
                    <a:moveTo>
                      <a:pt x="356" y="172"/>
                    </a:moveTo>
                    <a:lnTo>
                      <a:pt x="356" y="172"/>
                    </a:lnTo>
                    <a:lnTo>
                      <a:pt x="345" y="170"/>
                    </a:lnTo>
                    <a:lnTo>
                      <a:pt x="334" y="167"/>
                    </a:lnTo>
                    <a:lnTo>
                      <a:pt x="311" y="159"/>
                    </a:lnTo>
                    <a:lnTo>
                      <a:pt x="290" y="152"/>
                    </a:lnTo>
                    <a:lnTo>
                      <a:pt x="281" y="151"/>
                    </a:lnTo>
                    <a:lnTo>
                      <a:pt x="269" y="149"/>
                    </a:lnTo>
                    <a:lnTo>
                      <a:pt x="269" y="149"/>
                    </a:lnTo>
                    <a:lnTo>
                      <a:pt x="272" y="151"/>
                    </a:lnTo>
                    <a:lnTo>
                      <a:pt x="273" y="152"/>
                    </a:lnTo>
                    <a:lnTo>
                      <a:pt x="275" y="155"/>
                    </a:lnTo>
                    <a:lnTo>
                      <a:pt x="275" y="155"/>
                    </a:lnTo>
                    <a:lnTo>
                      <a:pt x="268" y="156"/>
                    </a:lnTo>
                    <a:lnTo>
                      <a:pt x="261" y="155"/>
                    </a:lnTo>
                    <a:lnTo>
                      <a:pt x="248" y="149"/>
                    </a:lnTo>
                    <a:lnTo>
                      <a:pt x="243" y="148"/>
                    </a:lnTo>
                    <a:lnTo>
                      <a:pt x="236" y="145"/>
                    </a:lnTo>
                    <a:lnTo>
                      <a:pt x="229" y="145"/>
                    </a:lnTo>
                    <a:lnTo>
                      <a:pt x="222" y="146"/>
                    </a:lnTo>
                    <a:lnTo>
                      <a:pt x="222" y="146"/>
                    </a:lnTo>
                    <a:lnTo>
                      <a:pt x="237" y="149"/>
                    </a:lnTo>
                    <a:lnTo>
                      <a:pt x="252" y="155"/>
                    </a:lnTo>
                    <a:lnTo>
                      <a:pt x="268" y="160"/>
                    </a:lnTo>
                    <a:lnTo>
                      <a:pt x="283" y="165"/>
                    </a:lnTo>
                    <a:lnTo>
                      <a:pt x="283" y="165"/>
                    </a:lnTo>
                    <a:lnTo>
                      <a:pt x="306" y="170"/>
                    </a:lnTo>
                    <a:lnTo>
                      <a:pt x="330" y="173"/>
                    </a:lnTo>
                    <a:lnTo>
                      <a:pt x="352" y="179"/>
                    </a:lnTo>
                    <a:lnTo>
                      <a:pt x="362" y="182"/>
                    </a:lnTo>
                    <a:lnTo>
                      <a:pt x="369" y="186"/>
                    </a:lnTo>
                    <a:lnTo>
                      <a:pt x="369" y="186"/>
                    </a:lnTo>
                    <a:lnTo>
                      <a:pt x="352" y="184"/>
                    </a:lnTo>
                    <a:lnTo>
                      <a:pt x="335" y="183"/>
                    </a:lnTo>
                    <a:lnTo>
                      <a:pt x="302" y="177"/>
                    </a:lnTo>
                    <a:lnTo>
                      <a:pt x="266" y="170"/>
                    </a:lnTo>
                    <a:lnTo>
                      <a:pt x="250" y="169"/>
                    </a:lnTo>
                    <a:lnTo>
                      <a:pt x="233" y="167"/>
                    </a:lnTo>
                    <a:lnTo>
                      <a:pt x="233" y="167"/>
                    </a:lnTo>
                    <a:lnTo>
                      <a:pt x="248" y="170"/>
                    </a:lnTo>
                    <a:lnTo>
                      <a:pt x="264" y="176"/>
                    </a:lnTo>
                    <a:lnTo>
                      <a:pt x="279" y="180"/>
                    </a:lnTo>
                    <a:lnTo>
                      <a:pt x="296" y="184"/>
                    </a:lnTo>
                    <a:lnTo>
                      <a:pt x="296" y="184"/>
                    </a:lnTo>
                    <a:lnTo>
                      <a:pt x="324" y="190"/>
                    </a:lnTo>
                    <a:lnTo>
                      <a:pt x="354" y="196"/>
                    </a:lnTo>
                    <a:lnTo>
                      <a:pt x="368" y="198"/>
                    </a:lnTo>
                    <a:lnTo>
                      <a:pt x="382" y="203"/>
                    </a:lnTo>
                    <a:lnTo>
                      <a:pt x="394" y="208"/>
                    </a:lnTo>
                    <a:lnTo>
                      <a:pt x="405" y="214"/>
                    </a:lnTo>
                    <a:lnTo>
                      <a:pt x="405" y="214"/>
                    </a:lnTo>
                    <a:lnTo>
                      <a:pt x="366" y="207"/>
                    </a:lnTo>
                    <a:lnTo>
                      <a:pt x="328" y="200"/>
                    </a:lnTo>
                    <a:lnTo>
                      <a:pt x="254" y="183"/>
                    </a:lnTo>
                    <a:lnTo>
                      <a:pt x="254" y="183"/>
                    </a:lnTo>
                    <a:lnTo>
                      <a:pt x="252" y="186"/>
                    </a:lnTo>
                    <a:lnTo>
                      <a:pt x="251" y="187"/>
                    </a:lnTo>
                    <a:lnTo>
                      <a:pt x="247" y="190"/>
                    </a:lnTo>
                    <a:lnTo>
                      <a:pt x="243" y="191"/>
                    </a:lnTo>
                    <a:lnTo>
                      <a:pt x="240" y="193"/>
                    </a:lnTo>
                    <a:lnTo>
                      <a:pt x="240" y="193"/>
                    </a:lnTo>
                    <a:lnTo>
                      <a:pt x="252" y="196"/>
                    </a:lnTo>
                    <a:lnTo>
                      <a:pt x="265" y="198"/>
                    </a:lnTo>
                    <a:lnTo>
                      <a:pt x="290" y="207"/>
                    </a:lnTo>
                    <a:lnTo>
                      <a:pt x="316" y="214"/>
                    </a:lnTo>
                    <a:lnTo>
                      <a:pt x="341" y="221"/>
                    </a:lnTo>
                    <a:lnTo>
                      <a:pt x="341" y="221"/>
                    </a:lnTo>
                    <a:lnTo>
                      <a:pt x="355" y="224"/>
                    </a:lnTo>
                    <a:lnTo>
                      <a:pt x="368" y="225"/>
                    </a:lnTo>
                    <a:lnTo>
                      <a:pt x="375" y="226"/>
                    </a:lnTo>
                    <a:lnTo>
                      <a:pt x="380" y="228"/>
                    </a:lnTo>
                    <a:lnTo>
                      <a:pt x="387" y="232"/>
                    </a:lnTo>
                    <a:lnTo>
                      <a:pt x="391" y="236"/>
                    </a:lnTo>
                    <a:lnTo>
                      <a:pt x="391" y="236"/>
                    </a:lnTo>
                    <a:lnTo>
                      <a:pt x="331" y="224"/>
                    </a:lnTo>
                    <a:lnTo>
                      <a:pt x="300" y="217"/>
                    </a:lnTo>
                    <a:lnTo>
                      <a:pt x="269" y="210"/>
                    </a:lnTo>
                    <a:lnTo>
                      <a:pt x="269" y="210"/>
                    </a:lnTo>
                    <a:lnTo>
                      <a:pt x="271" y="212"/>
                    </a:lnTo>
                    <a:lnTo>
                      <a:pt x="272" y="214"/>
                    </a:lnTo>
                    <a:lnTo>
                      <a:pt x="273" y="217"/>
                    </a:lnTo>
                    <a:lnTo>
                      <a:pt x="275" y="219"/>
                    </a:lnTo>
                    <a:lnTo>
                      <a:pt x="275" y="219"/>
                    </a:lnTo>
                    <a:lnTo>
                      <a:pt x="292" y="224"/>
                    </a:lnTo>
                    <a:lnTo>
                      <a:pt x="310" y="226"/>
                    </a:lnTo>
                    <a:lnTo>
                      <a:pt x="345" y="232"/>
                    </a:lnTo>
                    <a:lnTo>
                      <a:pt x="362" y="235"/>
                    </a:lnTo>
                    <a:lnTo>
                      <a:pt x="379" y="239"/>
                    </a:lnTo>
                    <a:lnTo>
                      <a:pt x="393" y="245"/>
                    </a:lnTo>
                    <a:lnTo>
                      <a:pt x="407" y="250"/>
                    </a:lnTo>
                    <a:lnTo>
                      <a:pt x="407" y="250"/>
                    </a:lnTo>
                    <a:lnTo>
                      <a:pt x="377" y="246"/>
                    </a:lnTo>
                    <a:lnTo>
                      <a:pt x="346" y="240"/>
                    </a:lnTo>
                    <a:lnTo>
                      <a:pt x="316" y="233"/>
                    </a:lnTo>
                    <a:lnTo>
                      <a:pt x="285" y="228"/>
                    </a:lnTo>
                    <a:lnTo>
                      <a:pt x="285" y="228"/>
                    </a:lnTo>
                    <a:lnTo>
                      <a:pt x="273" y="225"/>
                    </a:lnTo>
                    <a:lnTo>
                      <a:pt x="271" y="225"/>
                    </a:lnTo>
                    <a:lnTo>
                      <a:pt x="268" y="225"/>
                    </a:lnTo>
                    <a:lnTo>
                      <a:pt x="265" y="226"/>
                    </a:lnTo>
                    <a:lnTo>
                      <a:pt x="264" y="229"/>
                    </a:lnTo>
                    <a:lnTo>
                      <a:pt x="264" y="229"/>
                    </a:lnTo>
                    <a:lnTo>
                      <a:pt x="279" y="236"/>
                    </a:lnTo>
                    <a:lnTo>
                      <a:pt x="297" y="240"/>
                    </a:lnTo>
                    <a:lnTo>
                      <a:pt x="337" y="249"/>
                    </a:lnTo>
                    <a:lnTo>
                      <a:pt x="358" y="252"/>
                    </a:lnTo>
                    <a:lnTo>
                      <a:pt x="377" y="256"/>
                    </a:lnTo>
                    <a:lnTo>
                      <a:pt x="394" y="262"/>
                    </a:lnTo>
                    <a:lnTo>
                      <a:pt x="411" y="269"/>
                    </a:lnTo>
                    <a:lnTo>
                      <a:pt x="411" y="269"/>
                    </a:lnTo>
                    <a:lnTo>
                      <a:pt x="368" y="262"/>
                    </a:lnTo>
                    <a:lnTo>
                      <a:pt x="324" y="255"/>
                    </a:lnTo>
                    <a:lnTo>
                      <a:pt x="234" y="236"/>
                    </a:lnTo>
                    <a:lnTo>
                      <a:pt x="234" y="236"/>
                    </a:lnTo>
                    <a:lnTo>
                      <a:pt x="245" y="242"/>
                    </a:lnTo>
                    <a:lnTo>
                      <a:pt x="258" y="246"/>
                    </a:lnTo>
                    <a:lnTo>
                      <a:pt x="285" y="253"/>
                    </a:lnTo>
                    <a:lnTo>
                      <a:pt x="313" y="259"/>
                    </a:lnTo>
                    <a:lnTo>
                      <a:pt x="341" y="263"/>
                    </a:lnTo>
                    <a:lnTo>
                      <a:pt x="369" y="267"/>
                    </a:lnTo>
                    <a:lnTo>
                      <a:pt x="396" y="273"/>
                    </a:lnTo>
                    <a:lnTo>
                      <a:pt x="421" y="280"/>
                    </a:lnTo>
                    <a:lnTo>
                      <a:pt x="434" y="285"/>
                    </a:lnTo>
                    <a:lnTo>
                      <a:pt x="443" y="291"/>
                    </a:lnTo>
                    <a:lnTo>
                      <a:pt x="443" y="291"/>
                    </a:lnTo>
                    <a:lnTo>
                      <a:pt x="369" y="274"/>
                    </a:lnTo>
                    <a:lnTo>
                      <a:pt x="331" y="269"/>
                    </a:lnTo>
                    <a:lnTo>
                      <a:pt x="292" y="264"/>
                    </a:lnTo>
                    <a:lnTo>
                      <a:pt x="292" y="264"/>
                    </a:lnTo>
                    <a:lnTo>
                      <a:pt x="296" y="266"/>
                    </a:lnTo>
                    <a:lnTo>
                      <a:pt x="300" y="269"/>
                    </a:lnTo>
                    <a:lnTo>
                      <a:pt x="303" y="273"/>
                    </a:lnTo>
                    <a:lnTo>
                      <a:pt x="306" y="276"/>
                    </a:lnTo>
                    <a:lnTo>
                      <a:pt x="306" y="276"/>
                    </a:lnTo>
                    <a:lnTo>
                      <a:pt x="323" y="280"/>
                    </a:lnTo>
                    <a:lnTo>
                      <a:pt x="341" y="283"/>
                    </a:lnTo>
                    <a:lnTo>
                      <a:pt x="379" y="287"/>
                    </a:lnTo>
                    <a:lnTo>
                      <a:pt x="397" y="290"/>
                    </a:lnTo>
                    <a:lnTo>
                      <a:pt x="415" y="292"/>
                    </a:lnTo>
                    <a:lnTo>
                      <a:pt x="432" y="297"/>
                    </a:lnTo>
                    <a:lnTo>
                      <a:pt x="448" y="304"/>
                    </a:lnTo>
                    <a:lnTo>
                      <a:pt x="448" y="304"/>
                    </a:lnTo>
                    <a:lnTo>
                      <a:pt x="425" y="302"/>
                    </a:lnTo>
                    <a:lnTo>
                      <a:pt x="405" y="299"/>
                    </a:lnTo>
                    <a:lnTo>
                      <a:pt x="370" y="292"/>
                    </a:lnTo>
                    <a:lnTo>
                      <a:pt x="354" y="290"/>
                    </a:lnTo>
                    <a:lnTo>
                      <a:pt x="337" y="288"/>
                    </a:lnTo>
                    <a:lnTo>
                      <a:pt x="318" y="288"/>
                    </a:lnTo>
                    <a:lnTo>
                      <a:pt x="299" y="291"/>
                    </a:lnTo>
                    <a:lnTo>
                      <a:pt x="299" y="291"/>
                    </a:lnTo>
                    <a:lnTo>
                      <a:pt x="403" y="311"/>
                    </a:lnTo>
                    <a:lnTo>
                      <a:pt x="505" y="329"/>
                    </a:lnTo>
                    <a:lnTo>
                      <a:pt x="505" y="329"/>
                    </a:lnTo>
                    <a:lnTo>
                      <a:pt x="508" y="330"/>
                    </a:lnTo>
                    <a:lnTo>
                      <a:pt x="509" y="333"/>
                    </a:lnTo>
                    <a:lnTo>
                      <a:pt x="511" y="335"/>
                    </a:lnTo>
                    <a:lnTo>
                      <a:pt x="512" y="336"/>
                    </a:lnTo>
                    <a:lnTo>
                      <a:pt x="512" y="336"/>
                    </a:lnTo>
                    <a:lnTo>
                      <a:pt x="515" y="335"/>
                    </a:lnTo>
                    <a:lnTo>
                      <a:pt x="518" y="335"/>
                    </a:lnTo>
                    <a:lnTo>
                      <a:pt x="526" y="336"/>
                    </a:lnTo>
                    <a:lnTo>
                      <a:pt x="533" y="336"/>
                    </a:lnTo>
                    <a:lnTo>
                      <a:pt x="535" y="336"/>
                    </a:lnTo>
                    <a:lnTo>
                      <a:pt x="536" y="335"/>
                    </a:lnTo>
                    <a:lnTo>
                      <a:pt x="536" y="335"/>
                    </a:lnTo>
                    <a:lnTo>
                      <a:pt x="533" y="332"/>
                    </a:lnTo>
                    <a:lnTo>
                      <a:pt x="529" y="329"/>
                    </a:lnTo>
                    <a:lnTo>
                      <a:pt x="526" y="326"/>
                    </a:lnTo>
                    <a:lnTo>
                      <a:pt x="526" y="325"/>
                    </a:lnTo>
                    <a:lnTo>
                      <a:pt x="526" y="321"/>
                    </a:lnTo>
                    <a:lnTo>
                      <a:pt x="526" y="321"/>
                    </a:lnTo>
                    <a:lnTo>
                      <a:pt x="514" y="319"/>
                    </a:lnTo>
                    <a:lnTo>
                      <a:pt x="504" y="319"/>
                    </a:lnTo>
                    <a:lnTo>
                      <a:pt x="494" y="318"/>
                    </a:lnTo>
                    <a:lnTo>
                      <a:pt x="484" y="313"/>
                    </a:lnTo>
                    <a:lnTo>
                      <a:pt x="484" y="313"/>
                    </a:lnTo>
                    <a:lnTo>
                      <a:pt x="487" y="311"/>
                    </a:lnTo>
                    <a:lnTo>
                      <a:pt x="487" y="308"/>
                    </a:lnTo>
                    <a:lnTo>
                      <a:pt x="485" y="306"/>
                    </a:lnTo>
                    <a:lnTo>
                      <a:pt x="484" y="305"/>
                    </a:lnTo>
                    <a:lnTo>
                      <a:pt x="481" y="302"/>
                    </a:lnTo>
                    <a:lnTo>
                      <a:pt x="480" y="299"/>
                    </a:lnTo>
                    <a:lnTo>
                      <a:pt x="478" y="297"/>
                    </a:lnTo>
                    <a:lnTo>
                      <a:pt x="478" y="297"/>
                    </a:lnTo>
                    <a:lnTo>
                      <a:pt x="491" y="294"/>
                    </a:lnTo>
                    <a:lnTo>
                      <a:pt x="505" y="294"/>
                    </a:lnTo>
                    <a:lnTo>
                      <a:pt x="519" y="295"/>
                    </a:lnTo>
                    <a:lnTo>
                      <a:pt x="532" y="298"/>
                    </a:lnTo>
                    <a:lnTo>
                      <a:pt x="532" y="298"/>
                    </a:lnTo>
                    <a:lnTo>
                      <a:pt x="530" y="291"/>
                    </a:lnTo>
                    <a:lnTo>
                      <a:pt x="532" y="288"/>
                    </a:lnTo>
                    <a:lnTo>
                      <a:pt x="533" y="287"/>
                    </a:lnTo>
                    <a:lnTo>
                      <a:pt x="536" y="285"/>
                    </a:lnTo>
                    <a:lnTo>
                      <a:pt x="536" y="285"/>
                    </a:lnTo>
                    <a:lnTo>
                      <a:pt x="525" y="284"/>
                    </a:lnTo>
                    <a:lnTo>
                      <a:pt x="511" y="283"/>
                    </a:lnTo>
                    <a:lnTo>
                      <a:pt x="485" y="281"/>
                    </a:lnTo>
                    <a:lnTo>
                      <a:pt x="459" y="278"/>
                    </a:lnTo>
                    <a:lnTo>
                      <a:pt x="446" y="277"/>
                    </a:lnTo>
                    <a:lnTo>
                      <a:pt x="434" y="274"/>
                    </a:lnTo>
                    <a:lnTo>
                      <a:pt x="434" y="274"/>
                    </a:lnTo>
                    <a:lnTo>
                      <a:pt x="441" y="271"/>
                    </a:lnTo>
                    <a:lnTo>
                      <a:pt x="449" y="271"/>
                    </a:lnTo>
                    <a:lnTo>
                      <a:pt x="466" y="273"/>
                    </a:lnTo>
                    <a:lnTo>
                      <a:pt x="481" y="273"/>
                    </a:lnTo>
                    <a:lnTo>
                      <a:pt x="488" y="273"/>
                    </a:lnTo>
                    <a:lnTo>
                      <a:pt x="494" y="270"/>
                    </a:lnTo>
                    <a:lnTo>
                      <a:pt x="494" y="270"/>
                    </a:lnTo>
                    <a:lnTo>
                      <a:pt x="504" y="274"/>
                    </a:lnTo>
                    <a:lnTo>
                      <a:pt x="514" y="277"/>
                    </a:lnTo>
                    <a:lnTo>
                      <a:pt x="525" y="277"/>
                    </a:lnTo>
                    <a:lnTo>
                      <a:pt x="535" y="276"/>
                    </a:lnTo>
                    <a:lnTo>
                      <a:pt x="535" y="276"/>
                    </a:lnTo>
                    <a:lnTo>
                      <a:pt x="532" y="274"/>
                    </a:lnTo>
                    <a:lnTo>
                      <a:pt x="528" y="274"/>
                    </a:lnTo>
                    <a:lnTo>
                      <a:pt x="525" y="273"/>
                    </a:lnTo>
                    <a:lnTo>
                      <a:pt x="523" y="271"/>
                    </a:lnTo>
                    <a:lnTo>
                      <a:pt x="522" y="270"/>
                    </a:lnTo>
                    <a:lnTo>
                      <a:pt x="522" y="270"/>
                    </a:lnTo>
                    <a:lnTo>
                      <a:pt x="523" y="269"/>
                    </a:lnTo>
                    <a:lnTo>
                      <a:pt x="525" y="267"/>
                    </a:lnTo>
                    <a:lnTo>
                      <a:pt x="529" y="267"/>
                    </a:lnTo>
                    <a:lnTo>
                      <a:pt x="533" y="267"/>
                    </a:lnTo>
                    <a:lnTo>
                      <a:pt x="536" y="264"/>
                    </a:lnTo>
                    <a:lnTo>
                      <a:pt x="536" y="264"/>
                    </a:lnTo>
                    <a:lnTo>
                      <a:pt x="488" y="256"/>
                    </a:lnTo>
                    <a:lnTo>
                      <a:pt x="464" y="252"/>
                    </a:lnTo>
                    <a:lnTo>
                      <a:pt x="442" y="243"/>
                    </a:lnTo>
                    <a:lnTo>
                      <a:pt x="442" y="243"/>
                    </a:lnTo>
                    <a:lnTo>
                      <a:pt x="452" y="243"/>
                    </a:lnTo>
                    <a:lnTo>
                      <a:pt x="460" y="243"/>
                    </a:lnTo>
                    <a:lnTo>
                      <a:pt x="480" y="245"/>
                    </a:lnTo>
                    <a:lnTo>
                      <a:pt x="498" y="247"/>
                    </a:lnTo>
                    <a:lnTo>
                      <a:pt x="518" y="249"/>
                    </a:lnTo>
                    <a:lnTo>
                      <a:pt x="518" y="249"/>
                    </a:lnTo>
                    <a:lnTo>
                      <a:pt x="519" y="246"/>
                    </a:lnTo>
                    <a:lnTo>
                      <a:pt x="521" y="243"/>
                    </a:lnTo>
                    <a:lnTo>
                      <a:pt x="523" y="243"/>
                    </a:lnTo>
                    <a:lnTo>
                      <a:pt x="528" y="243"/>
                    </a:lnTo>
                    <a:lnTo>
                      <a:pt x="535" y="243"/>
                    </a:lnTo>
                    <a:lnTo>
                      <a:pt x="539" y="242"/>
                    </a:lnTo>
                    <a:lnTo>
                      <a:pt x="542" y="240"/>
                    </a:lnTo>
                    <a:lnTo>
                      <a:pt x="542" y="240"/>
                    </a:lnTo>
                    <a:lnTo>
                      <a:pt x="516" y="236"/>
                    </a:lnTo>
                    <a:lnTo>
                      <a:pt x="488" y="233"/>
                    </a:lnTo>
                    <a:lnTo>
                      <a:pt x="463" y="231"/>
                    </a:lnTo>
                    <a:lnTo>
                      <a:pt x="450" y="229"/>
                    </a:lnTo>
                    <a:lnTo>
                      <a:pt x="439" y="226"/>
                    </a:lnTo>
                    <a:lnTo>
                      <a:pt x="439" y="226"/>
                    </a:lnTo>
                    <a:lnTo>
                      <a:pt x="431" y="224"/>
                    </a:lnTo>
                    <a:lnTo>
                      <a:pt x="427" y="221"/>
                    </a:lnTo>
                    <a:lnTo>
                      <a:pt x="425" y="215"/>
                    </a:lnTo>
                    <a:lnTo>
                      <a:pt x="425" y="215"/>
                    </a:lnTo>
                    <a:lnTo>
                      <a:pt x="429" y="214"/>
                    </a:lnTo>
                    <a:lnTo>
                      <a:pt x="434" y="214"/>
                    </a:lnTo>
                    <a:lnTo>
                      <a:pt x="446" y="214"/>
                    </a:lnTo>
                    <a:lnTo>
                      <a:pt x="471" y="218"/>
                    </a:lnTo>
                    <a:lnTo>
                      <a:pt x="471" y="218"/>
                    </a:lnTo>
                    <a:lnTo>
                      <a:pt x="495" y="221"/>
                    </a:lnTo>
                    <a:lnTo>
                      <a:pt x="518" y="225"/>
                    </a:lnTo>
                    <a:lnTo>
                      <a:pt x="528" y="225"/>
                    </a:lnTo>
                    <a:lnTo>
                      <a:pt x="537" y="226"/>
                    </a:lnTo>
                    <a:lnTo>
                      <a:pt x="546" y="225"/>
                    </a:lnTo>
                    <a:lnTo>
                      <a:pt x="553" y="222"/>
                    </a:lnTo>
                    <a:lnTo>
                      <a:pt x="553" y="222"/>
                    </a:lnTo>
                    <a:lnTo>
                      <a:pt x="529" y="219"/>
                    </a:lnTo>
                    <a:lnTo>
                      <a:pt x="504" y="217"/>
                    </a:lnTo>
                    <a:lnTo>
                      <a:pt x="491" y="215"/>
                    </a:lnTo>
                    <a:lnTo>
                      <a:pt x="480" y="212"/>
                    </a:lnTo>
                    <a:lnTo>
                      <a:pt x="470" y="208"/>
                    </a:lnTo>
                    <a:lnTo>
                      <a:pt x="462" y="204"/>
                    </a:lnTo>
                    <a:lnTo>
                      <a:pt x="462" y="204"/>
                    </a:lnTo>
                    <a:lnTo>
                      <a:pt x="488" y="204"/>
                    </a:lnTo>
                    <a:lnTo>
                      <a:pt x="514" y="205"/>
                    </a:lnTo>
                    <a:lnTo>
                      <a:pt x="514" y="205"/>
                    </a:lnTo>
                    <a:lnTo>
                      <a:pt x="501" y="200"/>
                    </a:lnTo>
                    <a:lnTo>
                      <a:pt x="485" y="196"/>
                    </a:lnTo>
                    <a:lnTo>
                      <a:pt x="470" y="193"/>
                    </a:lnTo>
                    <a:lnTo>
                      <a:pt x="455" y="191"/>
                    </a:lnTo>
                    <a:lnTo>
                      <a:pt x="419" y="189"/>
                    </a:lnTo>
                    <a:lnTo>
                      <a:pt x="403" y="186"/>
                    </a:lnTo>
                    <a:lnTo>
                      <a:pt x="384" y="183"/>
                    </a:lnTo>
                    <a:lnTo>
                      <a:pt x="384" y="183"/>
                    </a:lnTo>
                    <a:lnTo>
                      <a:pt x="380" y="177"/>
                    </a:lnTo>
                    <a:lnTo>
                      <a:pt x="379" y="174"/>
                    </a:lnTo>
                    <a:lnTo>
                      <a:pt x="380" y="173"/>
                    </a:lnTo>
                    <a:lnTo>
                      <a:pt x="382" y="172"/>
                    </a:lnTo>
                    <a:lnTo>
                      <a:pt x="382" y="172"/>
                    </a:lnTo>
                    <a:lnTo>
                      <a:pt x="389" y="176"/>
                    </a:lnTo>
                    <a:lnTo>
                      <a:pt x="398" y="179"/>
                    </a:lnTo>
                    <a:lnTo>
                      <a:pt x="421" y="180"/>
                    </a:lnTo>
                    <a:lnTo>
                      <a:pt x="446" y="182"/>
                    </a:lnTo>
                    <a:lnTo>
                      <a:pt x="469" y="183"/>
                    </a:lnTo>
                    <a:lnTo>
                      <a:pt x="469" y="183"/>
                    </a:lnTo>
                    <a:lnTo>
                      <a:pt x="473" y="180"/>
                    </a:lnTo>
                    <a:lnTo>
                      <a:pt x="478" y="179"/>
                    </a:lnTo>
                    <a:lnTo>
                      <a:pt x="492" y="179"/>
                    </a:lnTo>
                    <a:lnTo>
                      <a:pt x="492" y="179"/>
                    </a:lnTo>
                    <a:lnTo>
                      <a:pt x="491" y="177"/>
                    </a:lnTo>
                    <a:lnTo>
                      <a:pt x="488" y="176"/>
                    </a:lnTo>
                    <a:lnTo>
                      <a:pt x="480" y="174"/>
                    </a:lnTo>
                    <a:lnTo>
                      <a:pt x="463" y="174"/>
                    </a:lnTo>
                    <a:lnTo>
                      <a:pt x="463" y="174"/>
                    </a:lnTo>
                    <a:lnTo>
                      <a:pt x="463" y="169"/>
                    </a:lnTo>
                    <a:lnTo>
                      <a:pt x="464" y="165"/>
                    </a:lnTo>
                    <a:lnTo>
                      <a:pt x="464" y="165"/>
                    </a:lnTo>
                    <a:lnTo>
                      <a:pt x="436" y="159"/>
                    </a:lnTo>
                    <a:lnTo>
                      <a:pt x="407" y="151"/>
                    </a:lnTo>
                    <a:lnTo>
                      <a:pt x="376" y="145"/>
                    </a:lnTo>
                    <a:lnTo>
                      <a:pt x="362" y="142"/>
                    </a:lnTo>
                    <a:lnTo>
                      <a:pt x="348" y="141"/>
                    </a:lnTo>
                    <a:lnTo>
                      <a:pt x="348" y="141"/>
                    </a:lnTo>
                    <a:lnTo>
                      <a:pt x="366" y="138"/>
                    </a:lnTo>
                    <a:lnTo>
                      <a:pt x="386" y="138"/>
                    </a:lnTo>
                    <a:lnTo>
                      <a:pt x="404" y="139"/>
                    </a:lnTo>
                    <a:lnTo>
                      <a:pt x="421" y="142"/>
                    </a:lnTo>
                    <a:lnTo>
                      <a:pt x="456" y="146"/>
                    </a:lnTo>
                    <a:lnTo>
                      <a:pt x="473" y="149"/>
                    </a:lnTo>
                    <a:lnTo>
                      <a:pt x="490" y="149"/>
                    </a:lnTo>
                    <a:lnTo>
                      <a:pt x="490" y="149"/>
                    </a:lnTo>
                    <a:lnTo>
                      <a:pt x="490" y="146"/>
                    </a:lnTo>
                    <a:lnTo>
                      <a:pt x="488" y="145"/>
                    </a:lnTo>
                    <a:lnTo>
                      <a:pt x="484" y="142"/>
                    </a:lnTo>
                    <a:lnTo>
                      <a:pt x="481" y="141"/>
                    </a:lnTo>
                    <a:lnTo>
                      <a:pt x="481" y="138"/>
                    </a:lnTo>
                    <a:lnTo>
                      <a:pt x="483" y="135"/>
                    </a:lnTo>
                    <a:lnTo>
                      <a:pt x="483" y="135"/>
                    </a:lnTo>
                    <a:lnTo>
                      <a:pt x="477" y="137"/>
                    </a:lnTo>
                    <a:lnTo>
                      <a:pt x="471" y="135"/>
                    </a:lnTo>
                    <a:lnTo>
                      <a:pt x="462" y="134"/>
                    </a:lnTo>
                    <a:lnTo>
                      <a:pt x="452" y="131"/>
                    </a:lnTo>
                    <a:lnTo>
                      <a:pt x="442" y="128"/>
                    </a:lnTo>
                    <a:lnTo>
                      <a:pt x="442" y="128"/>
                    </a:lnTo>
                    <a:lnTo>
                      <a:pt x="435" y="128"/>
                    </a:lnTo>
                    <a:lnTo>
                      <a:pt x="427" y="130"/>
                    </a:lnTo>
                    <a:lnTo>
                      <a:pt x="419" y="128"/>
                    </a:lnTo>
                    <a:lnTo>
                      <a:pt x="417" y="127"/>
                    </a:lnTo>
                    <a:lnTo>
                      <a:pt x="414" y="123"/>
                    </a:lnTo>
                    <a:lnTo>
                      <a:pt x="414" y="123"/>
                    </a:lnTo>
                    <a:lnTo>
                      <a:pt x="424" y="123"/>
                    </a:lnTo>
                    <a:lnTo>
                      <a:pt x="435" y="121"/>
                    </a:lnTo>
                    <a:lnTo>
                      <a:pt x="456" y="123"/>
                    </a:lnTo>
                    <a:lnTo>
                      <a:pt x="478" y="123"/>
                    </a:lnTo>
                    <a:lnTo>
                      <a:pt x="488" y="121"/>
                    </a:lnTo>
                    <a:lnTo>
                      <a:pt x="498" y="120"/>
                    </a:lnTo>
                    <a:lnTo>
                      <a:pt x="498" y="120"/>
                    </a:lnTo>
                    <a:lnTo>
                      <a:pt x="480" y="117"/>
                    </a:lnTo>
                    <a:lnTo>
                      <a:pt x="462" y="116"/>
                    </a:lnTo>
                    <a:lnTo>
                      <a:pt x="445" y="113"/>
                    </a:lnTo>
                    <a:lnTo>
                      <a:pt x="436" y="111"/>
                    </a:lnTo>
                    <a:lnTo>
                      <a:pt x="428" y="107"/>
                    </a:lnTo>
                    <a:lnTo>
                      <a:pt x="428" y="107"/>
                    </a:lnTo>
                    <a:lnTo>
                      <a:pt x="436" y="107"/>
                    </a:lnTo>
                    <a:lnTo>
                      <a:pt x="443" y="107"/>
                    </a:lnTo>
                    <a:lnTo>
                      <a:pt x="459" y="108"/>
                    </a:lnTo>
                    <a:lnTo>
                      <a:pt x="474" y="110"/>
                    </a:lnTo>
                    <a:lnTo>
                      <a:pt x="484" y="110"/>
                    </a:lnTo>
                    <a:lnTo>
                      <a:pt x="492" y="110"/>
                    </a:lnTo>
                    <a:lnTo>
                      <a:pt x="492" y="110"/>
                    </a:lnTo>
                    <a:lnTo>
                      <a:pt x="473" y="107"/>
                    </a:lnTo>
                    <a:lnTo>
                      <a:pt x="453" y="103"/>
                    </a:lnTo>
                    <a:lnTo>
                      <a:pt x="415" y="96"/>
                    </a:lnTo>
                    <a:lnTo>
                      <a:pt x="415" y="96"/>
                    </a:lnTo>
                    <a:lnTo>
                      <a:pt x="415" y="100"/>
                    </a:lnTo>
                    <a:lnTo>
                      <a:pt x="415" y="103"/>
                    </a:lnTo>
                    <a:lnTo>
                      <a:pt x="412" y="103"/>
                    </a:lnTo>
                    <a:lnTo>
                      <a:pt x="412" y="103"/>
                    </a:lnTo>
                    <a:lnTo>
                      <a:pt x="411" y="101"/>
                    </a:lnTo>
                    <a:lnTo>
                      <a:pt x="411" y="101"/>
                    </a:lnTo>
                    <a:lnTo>
                      <a:pt x="411" y="99"/>
                    </a:lnTo>
                    <a:lnTo>
                      <a:pt x="410" y="97"/>
                    </a:lnTo>
                    <a:lnTo>
                      <a:pt x="407" y="97"/>
                    </a:lnTo>
                    <a:lnTo>
                      <a:pt x="407" y="97"/>
                    </a:lnTo>
                    <a:lnTo>
                      <a:pt x="330" y="89"/>
                    </a:lnTo>
                    <a:lnTo>
                      <a:pt x="330" y="89"/>
                    </a:lnTo>
                    <a:lnTo>
                      <a:pt x="337" y="93"/>
                    </a:lnTo>
                    <a:lnTo>
                      <a:pt x="345" y="96"/>
                    </a:lnTo>
                    <a:lnTo>
                      <a:pt x="363" y="97"/>
                    </a:lnTo>
                    <a:lnTo>
                      <a:pt x="372" y="99"/>
                    </a:lnTo>
                    <a:lnTo>
                      <a:pt x="379" y="101"/>
                    </a:lnTo>
                    <a:lnTo>
                      <a:pt x="382" y="104"/>
                    </a:lnTo>
                    <a:lnTo>
                      <a:pt x="384" y="106"/>
                    </a:lnTo>
                    <a:lnTo>
                      <a:pt x="386" y="108"/>
                    </a:lnTo>
                    <a:lnTo>
                      <a:pt x="386" y="113"/>
                    </a:lnTo>
                    <a:lnTo>
                      <a:pt x="386" y="113"/>
                    </a:lnTo>
                    <a:lnTo>
                      <a:pt x="368" y="108"/>
                    </a:lnTo>
                    <a:lnTo>
                      <a:pt x="346" y="106"/>
                    </a:lnTo>
                    <a:lnTo>
                      <a:pt x="328" y="104"/>
                    </a:lnTo>
                    <a:lnTo>
                      <a:pt x="320" y="104"/>
                    </a:lnTo>
                    <a:lnTo>
                      <a:pt x="313" y="106"/>
                    </a:lnTo>
                    <a:lnTo>
                      <a:pt x="313" y="106"/>
                    </a:lnTo>
                    <a:lnTo>
                      <a:pt x="317" y="108"/>
                    </a:lnTo>
                    <a:lnTo>
                      <a:pt x="324" y="110"/>
                    </a:lnTo>
                    <a:lnTo>
                      <a:pt x="342" y="113"/>
                    </a:lnTo>
                    <a:lnTo>
                      <a:pt x="351" y="114"/>
                    </a:lnTo>
                    <a:lnTo>
                      <a:pt x="358" y="117"/>
                    </a:lnTo>
                    <a:lnTo>
                      <a:pt x="363" y="123"/>
                    </a:lnTo>
                    <a:lnTo>
                      <a:pt x="366" y="125"/>
                    </a:lnTo>
                    <a:lnTo>
                      <a:pt x="368" y="128"/>
                    </a:lnTo>
                    <a:lnTo>
                      <a:pt x="368" y="128"/>
                    </a:lnTo>
                    <a:lnTo>
                      <a:pt x="348" y="125"/>
                    </a:lnTo>
                    <a:lnTo>
                      <a:pt x="328" y="121"/>
                    </a:lnTo>
                    <a:lnTo>
                      <a:pt x="309" y="118"/>
                    </a:lnTo>
                    <a:lnTo>
                      <a:pt x="299" y="118"/>
                    </a:lnTo>
                    <a:lnTo>
                      <a:pt x="290" y="120"/>
                    </a:lnTo>
                    <a:lnTo>
                      <a:pt x="290" y="120"/>
                    </a:lnTo>
                    <a:lnTo>
                      <a:pt x="296" y="124"/>
                    </a:lnTo>
                    <a:lnTo>
                      <a:pt x="303" y="127"/>
                    </a:lnTo>
                    <a:lnTo>
                      <a:pt x="318" y="130"/>
                    </a:lnTo>
                    <a:lnTo>
                      <a:pt x="325" y="132"/>
                    </a:lnTo>
                    <a:lnTo>
                      <a:pt x="331" y="134"/>
                    </a:lnTo>
                    <a:lnTo>
                      <a:pt x="335" y="138"/>
                    </a:lnTo>
                    <a:lnTo>
                      <a:pt x="337" y="142"/>
                    </a:lnTo>
                    <a:lnTo>
                      <a:pt x="337" y="142"/>
                    </a:lnTo>
                    <a:lnTo>
                      <a:pt x="328" y="142"/>
                    </a:lnTo>
                    <a:lnTo>
                      <a:pt x="318" y="139"/>
                    </a:lnTo>
                    <a:lnTo>
                      <a:pt x="300" y="135"/>
                    </a:lnTo>
                    <a:lnTo>
                      <a:pt x="290" y="134"/>
                    </a:lnTo>
                    <a:lnTo>
                      <a:pt x="282" y="132"/>
                    </a:lnTo>
                    <a:lnTo>
                      <a:pt x="275" y="132"/>
                    </a:lnTo>
                    <a:lnTo>
                      <a:pt x="268" y="135"/>
                    </a:lnTo>
                    <a:lnTo>
                      <a:pt x="268" y="135"/>
                    </a:lnTo>
                    <a:lnTo>
                      <a:pt x="254" y="131"/>
                    </a:lnTo>
                    <a:lnTo>
                      <a:pt x="240" y="127"/>
                    </a:lnTo>
                    <a:lnTo>
                      <a:pt x="226" y="124"/>
                    </a:lnTo>
                    <a:lnTo>
                      <a:pt x="212" y="120"/>
                    </a:lnTo>
                    <a:lnTo>
                      <a:pt x="212" y="120"/>
                    </a:lnTo>
                    <a:lnTo>
                      <a:pt x="230" y="127"/>
                    </a:lnTo>
                    <a:lnTo>
                      <a:pt x="250" y="132"/>
                    </a:lnTo>
                    <a:lnTo>
                      <a:pt x="290" y="142"/>
                    </a:lnTo>
                    <a:lnTo>
                      <a:pt x="309" y="148"/>
                    </a:lnTo>
                    <a:lnTo>
                      <a:pt x="327" y="153"/>
                    </a:lnTo>
                    <a:lnTo>
                      <a:pt x="344" y="162"/>
                    </a:lnTo>
                    <a:lnTo>
                      <a:pt x="351" y="166"/>
                    </a:lnTo>
                    <a:lnTo>
                      <a:pt x="356" y="172"/>
                    </a:lnTo>
                    <a:lnTo>
                      <a:pt x="356" y="172"/>
                    </a:lnTo>
                    <a:close/>
                    <a:moveTo>
                      <a:pt x="251" y="226"/>
                    </a:moveTo>
                    <a:lnTo>
                      <a:pt x="251" y="226"/>
                    </a:lnTo>
                    <a:lnTo>
                      <a:pt x="237" y="222"/>
                    </a:lnTo>
                    <a:lnTo>
                      <a:pt x="229" y="221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37" y="225"/>
                    </a:lnTo>
                    <a:lnTo>
                      <a:pt x="245" y="226"/>
                    </a:lnTo>
                    <a:lnTo>
                      <a:pt x="251" y="226"/>
                    </a:lnTo>
                    <a:lnTo>
                      <a:pt x="251" y="226"/>
                    </a:lnTo>
                    <a:close/>
                    <a:moveTo>
                      <a:pt x="293" y="290"/>
                    </a:moveTo>
                    <a:lnTo>
                      <a:pt x="293" y="290"/>
                    </a:lnTo>
                    <a:lnTo>
                      <a:pt x="293" y="287"/>
                    </a:lnTo>
                    <a:lnTo>
                      <a:pt x="292" y="285"/>
                    </a:lnTo>
                    <a:lnTo>
                      <a:pt x="286" y="283"/>
                    </a:lnTo>
                    <a:lnTo>
                      <a:pt x="281" y="283"/>
                    </a:lnTo>
                    <a:lnTo>
                      <a:pt x="276" y="284"/>
                    </a:lnTo>
                    <a:lnTo>
                      <a:pt x="276" y="284"/>
                    </a:lnTo>
                    <a:lnTo>
                      <a:pt x="281" y="285"/>
                    </a:lnTo>
                    <a:lnTo>
                      <a:pt x="285" y="287"/>
                    </a:lnTo>
                    <a:lnTo>
                      <a:pt x="289" y="288"/>
                    </a:lnTo>
                    <a:lnTo>
                      <a:pt x="293" y="290"/>
                    </a:lnTo>
                    <a:lnTo>
                      <a:pt x="293" y="290"/>
                    </a:lnTo>
                    <a:close/>
                    <a:moveTo>
                      <a:pt x="289" y="305"/>
                    </a:moveTo>
                    <a:lnTo>
                      <a:pt x="289" y="305"/>
                    </a:lnTo>
                    <a:lnTo>
                      <a:pt x="290" y="308"/>
                    </a:lnTo>
                    <a:lnTo>
                      <a:pt x="295" y="309"/>
                    </a:lnTo>
                    <a:lnTo>
                      <a:pt x="306" y="311"/>
                    </a:lnTo>
                    <a:lnTo>
                      <a:pt x="318" y="312"/>
                    </a:lnTo>
                    <a:lnTo>
                      <a:pt x="324" y="313"/>
                    </a:lnTo>
                    <a:lnTo>
                      <a:pt x="328" y="315"/>
                    </a:lnTo>
                    <a:lnTo>
                      <a:pt x="328" y="315"/>
                    </a:lnTo>
                    <a:lnTo>
                      <a:pt x="318" y="311"/>
                    </a:lnTo>
                    <a:lnTo>
                      <a:pt x="307" y="308"/>
                    </a:lnTo>
                    <a:lnTo>
                      <a:pt x="297" y="305"/>
                    </a:lnTo>
                    <a:lnTo>
                      <a:pt x="289" y="305"/>
                    </a:lnTo>
                    <a:lnTo>
                      <a:pt x="289" y="305"/>
                    </a:lnTo>
                    <a:close/>
                    <a:moveTo>
                      <a:pt x="419" y="326"/>
                    </a:moveTo>
                    <a:lnTo>
                      <a:pt x="419" y="326"/>
                    </a:lnTo>
                    <a:lnTo>
                      <a:pt x="412" y="322"/>
                    </a:lnTo>
                    <a:lnTo>
                      <a:pt x="404" y="318"/>
                    </a:lnTo>
                    <a:lnTo>
                      <a:pt x="394" y="315"/>
                    </a:lnTo>
                    <a:lnTo>
                      <a:pt x="383" y="312"/>
                    </a:lnTo>
                    <a:lnTo>
                      <a:pt x="362" y="309"/>
                    </a:lnTo>
                    <a:lnTo>
                      <a:pt x="341" y="308"/>
                    </a:lnTo>
                    <a:lnTo>
                      <a:pt x="341" y="308"/>
                    </a:lnTo>
                    <a:lnTo>
                      <a:pt x="342" y="311"/>
                    </a:lnTo>
                    <a:lnTo>
                      <a:pt x="342" y="312"/>
                    </a:lnTo>
                    <a:lnTo>
                      <a:pt x="339" y="313"/>
                    </a:lnTo>
                    <a:lnTo>
                      <a:pt x="335" y="313"/>
                    </a:lnTo>
                    <a:lnTo>
                      <a:pt x="332" y="315"/>
                    </a:lnTo>
                    <a:lnTo>
                      <a:pt x="332" y="315"/>
                    </a:lnTo>
                    <a:lnTo>
                      <a:pt x="355" y="321"/>
                    </a:lnTo>
                    <a:lnTo>
                      <a:pt x="377" y="326"/>
                    </a:lnTo>
                    <a:lnTo>
                      <a:pt x="424" y="337"/>
                    </a:lnTo>
                    <a:lnTo>
                      <a:pt x="448" y="342"/>
                    </a:lnTo>
                    <a:lnTo>
                      <a:pt x="470" y="346"/>
                    </a:lnTo>
                    <a:lnTo>
                      <a:pt x="494" y="347"/>
                    </a:lnTo>
                    <a:lnTo>
                      <a:pt x="518" y="346"/>
                    </a:lnTo>
                    <a:lnTo>
                      <a:pt x="518" y="346"/>
                    </a:lnTo>
                    <a:lnTo>
                      <a:pt x="492" y="340"/>
                    </a:lnTo>
                    <a:lnTo>
                      <a:pt x="469" y="335"/>
                    </a:lnTo>
                    <a:lnTo>
                      <a:pt x="445" y="330"/>
                    </a:lnTo>
                    <a:lnTo>
                      <a:pt x="419" y="326"/>
                    </a:lnTo>
                    <a:lnTo>
                      <a:pt x="419" y="326"/>
                    </a:lnTo>
                    <a:close/>
                  </a:path>
                </a:pathLst>
              </a:custGeom>
              <a:solidFill>
                <a:srgbClr val="8FA88F"/>
              </a:solidFill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84"/>
              <p:cNvSpPr/>
              <p:nvPr/>
            </p:nvSpPr>
            <p:spPr bwMode="auto">
              <a:xfrm>
                <a:off x="3375026" y="2844800"/>
                <a:ext cx="193675" cy="155575"/>
              </a:xfrm>
              <a:custGeom>
                <a:avLst/>
                <a:gdLst/>
                <a:ahLst/>
                <a:cxnLst>
                  <a:cxn ang="0">
                    <a:pos x="344" y="36"/>
                  </a:cxn>
                  <a:cxn ang="0">
                    <a:pos x="348" y="45"/>
                  </a:cxn>
                  <a:cxn ang="0">
                    <a:pos x="354" y="63"/>
                  </a:cxn>
                  <a:cxn ang="0">
                    <a:pos x="360" y="70"/>
                  </a:cxn>
                  <a:cxn ang="0">
                    <a:pos x="358" y="93"/>
                  </a:cxn>
                  <a:cxn ang="0">
                    <a:pos x="358" y="147"/>
                  </a:cxn>
                  <a:cxn ang="0">
                    <a:pos x="364" y="237"/>
                  </a:cxn>
                  <a:cxn ang="0">
                    <a:pos x="365" y="293"/>
                  </a:cxn>
                  <a:cxn ang="0">
                    <a:pos x="361" y="289"/>
                  </a:cxn>
                  <a:cxn ang="0">
                    <a:pos x="355" y="279"/>
                  </a:cxn>
                  <a:cxn ang="0">
                    <a:pos x="353" y="258"/>
                  </a:cxn>
                  <a:cxn ang="0">
                    <a:pos x="351" y="246"/>
                  </a:cxn>
                  <a:cxn ang="0">
                    <a:pos x="348" y="149"/>
                  </a:cxn>
                  <a:cxn ang="0">
                    <a:pos x="346" y="115"/>
                  </a:cxn>
                  <a:cxn ang="0">
                    <a:pos x="341" y="100"/>
                  </a:cxn>
                  <a:cxn ang="0">
                    <a:pos x="337" y="66"/>
                  </a:cxn>
                  <a:cxn ang="0">
                    <a:pos x="333" y="53"/>
                  </a:cxn>
                  <a:cxn ang="0">
                    <a:pos x="329" y="53"/>
                  </a:cxn>
                  <a:cxn ang="0">
                    <a:pos x="322" y="51"/>
                  </a:cxn>
                  <a:cxn ang="0">
                    <a:pos x="320" y="46"/>
                  </a:cxn>
                  <a:cxn ang="0">
                    <a:pos x="308" y="48"/>
                  </a:cxn>
                  <a:cxn ang="0">
                    <a:pos x="298" y="44"/>
                  </a:cxn>
                  <a:cxn ang="0">
                    <a:pos x="185" y="36"/>
                  </a:cxn>
                  <a:cxn ang="0">
                    <a:pos x="72" y="22"/>
                  </a:cxn>
                  <a:cxn ang="0">
                    <a:pos x="54" y="20"/>
                  </a:cxn>
                  <a:cxn ang="0">
                    <a:pos x="17" y="14"/>
                  </a:cxn>
                  <a:cxn ang="0">
                    <a:pos x="0" y="7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6" y="0"/>
                  </a:cxn>
                  <a:cxn ang="0">
                    <a:pos x="45" y="7"/>
                  </a:cxn>
                  <a:cxn ang="0">
                    <a:pos x="131" y="18"/>
                  </a:cxn>
                  <a:cxn ang="0">
                    <a:pos x="263" y="29"/>
                  </a:cxn>
                  <a:cxn ang="0">
                    <a:pos x="344" y="36"/>
                  </a:cxn>
                </a:cxnLst>
                <a:rect l="0" t="0" r="r" b="b"/>
                <a:pathLst>
                  <a:path w="365" h="293">
                    <a:moveTo>
                      <a:pt x="344" y="36"/>
                    </a:moveTo>
                    <a:lnTo>
                      <a:pt x="344" y="36"/>
                    </a:lnTo>
                    <a:lnTo>
                      <a:pt x="347" y="41"/>
                    </a:lnTo>
                    <a:lnTo>
                      <a:pt x="348" y="45"/>
                    </a:lnTo>
                    <a:lnTo>
                      <a:pt x="350" y="55"/>
                    </a:lnTo>
                    <a:lnTo>
                      <a:pt x="354" y="63"/>
                    </a:lnTo>
                    <a:lnTo>
                      <a:pt x="357" y="67"/>
                    </a:lnTo>
                    <a:lnTo>
                      <a:pt x="360" y="70"/>
                    </a:lnTo>
                    <a:lnTo>
                      <a:pt x="360" y="70"/>
                    </a:lnTo>
                    <a:lnTo>
                      <a:pt x="358" y="93"/>
                    </a:lnTo>
                    <a:lnTo>
                      <a:pt x="357" y="119"/>
                    </a:lnTo>
                    <a:lnTo>
                      <a:pt x="358" y="147"/>
                    </a:lnTo>
                    <a:lnTo>
                      <a:pt x="361" y="177"/>
                    </a:lnTo>
                    <a:lnTo>
                      <a:pt x="364" y="237"/>
                    </a:lnTo>
                    <a:lnTo>
                      <a:pt x="365" y="265"/>
                    </a:lnTo>
                    <a:lnTo>
                      <a:pt x="365" y="293"/>
                    </a:lnTo>
                    <a:lnTo>
                      <a:pt x="365" y="293"/>
                    </a:lnTo>
                    <a:lnTo>
                      <a:pt x="361" y="289"/>
                    </a:lnTo>
                    <a:lnTo>
                      <a:pt x="357" y="285"/>
                    </a:lnTo>
                    <a:lnTo>
                      <a:pt x="355" y="279"/>
                    </a:lnTo>
                    <a:lnTo>
                      <a:pt x="354" y="272"/>
                    </a:lnTo>
                    <a:lnTo>
                      <a:pt x="353" y="258"/>
                    </a:lnTo>
                    <a:lnTo>
                      <a:pt x="351" y="246"/>
                    </a:lnTo>
                    <a:lnTo>
                      <a:pt x="351" y="246"/>
                    </a:lnTo>
                    <a:lnTo>
                      <a:pt x="350" y="181"/>
                    </a:lnTo>
                    <a:lnTo>
                      <a:pt x="348" y="149"/>
                    </a:lnTo>
                    <a:lnTo>
                      <a:pt x="346" y="115"/>
                    </a:lnTo>
                    <a:lnTo>
                      <a:pt x="346" y="115"/>
                    </a:lnTo>
                    <a:lnTo>
                      <a:pt x="343" y="108"/>
                    </a:lnTo>
                    <a:lnTo>
                      <a:pt x="341" y="100"/>
                    </a:lnTo>
                    <a:lnTo>
                      <a:pt x="338" y="83"/>
                    </a:lnTo>
                    <a:lnTo>
                      <a:pt x="337" y="66"/>
                    </a:lnTo>
                    <a:lnTo>
                      <a:pt x="334" y="59"/>
                    </a:lnTo>
                    <a:lnTo>
                      <a:pt x="333" y="53"/>
                    </a:lnTo>
                    <a:lnTo>
                      <a:pt x="333" y="53"/>
                    </a:lnTo>
                    <a:lnTo>
                      <a:pt x="329" y="53"/>
                    </a:lnTo>
                    <a:lnTo>
                      <a:pt x="326" y="52"/>
                    </a:lnTo>
                    <a:lnTo>
                      <a:pt x="322" y="51"/>
                    </a:lnTo>
                    <a:lnTo>
                      <a:pt x="320" y="46"/>
                    </a:lnTo>
                    <a:lnTo>
                      <a:pt x="320" y="46"/>
                    </a:lnTo>
                    <a:lnTo>
                      <a:pt x="315" y="49"/>
                    </a:lnTo>
                    <a:lnTo>
                      <a:pt x="308" y="48"/>
                    </a:lnTo>
                    <a:lnTo>
                      <a:pt x="298" y="44"/>
                    </a:lnTo>
                    <a:lnTo>
                      <a:pt x="298" y="44"/>
                    </a:lnTo>
                    <a:lnTo>
                      <a:pt x="242" y="41"/>
                    </a:lnTo>
                    <a:lnTo>
                      <a:pt x="185" y="36"/>
                    </a:lnTo>
                    <a:lnTo>
                      <a:pt x="129" y="31"/>
                    </a:lnTo>
                    <a:lnTo>
                      <a:pt x="72" y="22"/>
                    </a:lnTo>
                    <a:lnTo>
                      <a:pt x="72" y="22"/>
                    </a:lnTo>
                    <a:lnTo>
                      <a:pt x="54" y="20"/>
                    </a:lnTo>
                    <a:lnTo>
                      <a:pt x="35" y="18"/>
                    </a:lnTo>
                    <a:lnTo>
                      <a:pt x="17" y="14"/>
                    </a:lnTo>
                    <a:lnTo>
                      <a:pt x="9" y="11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5" y="7"/>
                    </a:lnTo>
                    <a:lnTo>
                      <a:pt x="87" y="14"/>
                    </a:lnTo>
                    <a:lnTo>
                      <a:pt x="131" y="18"/>
                    </a:lnTo>
                    <a:lnTo>
                      <a:pt x="174" y="22"/>
                    </a:lnTo>
                    <a:lnTo>
                      <a:pt x="263" y="29"/>
                    </a:lnTo>
                    <a:lnTo>
                      <a:pt x="344" y="36"/>
                    </a:lnTo>
                    <a:lnTo>
                      <a:pt x="344" y="36"/>
                    </a:lnTo>
                    <a:close/>
                  </a:path>
                </a:pathLst>
              </a:custGeom>
              <a:solidFill>
                <a:srgbClr val="8FA88F"/>
              </a:solidFill>
              <a:ln w="9525">
                <a:solidFill>
                  <a:srgbClr val="8FA88F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7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1702" y="507403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8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87825" y="781050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ldLvl="0" animBg="1" autoUpdateAnimBg="0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6" name="PA_椭圆 3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09084" y="3116695"/>
            <a:ext cx="592667" cy="592849"/>
          </a:xfrm>
          <a:prstGeom prst="ellipse">
            <a:avLst/>
          </a:prstGeom>
          <a:solidFill>
            <a:srgbClr val="8FA88F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7" name="PA_椭圆 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9084" y="3980561"/>
            <a:ext cx="592667" cy="592849"/>
          </a:xfrm>
          <a:prstGeom prst="ellipse">
            <a:avLst/>
          </a:prstGeom>
          <a:solidFill>
            <a:srgbClr val="FFD3CA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8" name="PA_椭圆 3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9084" y="4893127"/>
            <a:ext cx="592667" cy="592849"/>
          </a:xfrm>
          <a:prstGeom prst="ellipse">
            <a:avLst/>
          </a:prstGeom>
          <a:solidFill>
            <a:srgbClr val="48732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5" name="PA_椭圆 3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9084" y="2250712"/>
            <a:ext cx="592667" cy="59284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5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73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79784" y="2735579"/>
            <a:ext cx="4612216" cy="2225304"/>
          </a:xfrm>
          <a:prstGeom prst="rect">
            <a:avLst/>
          </a:prstGeom>
          <a:solidFill>
            <a:srgbClr val="8FA88F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36874" name="PA_淘宝店chenying0907 10"/>
          <p:cNvGrpSpPr/>
          <p:nvPr>
            <p:custDataLst>
              <p:tags r:id="rId6"/>
            </p:custDataLst>
          </p:nvPr>
        </p:nvGrpSpPr>
        <p:grpSpPr bwMode="auto">
          <a:xfrm>
            <a:off x="3644266" y="2551375"/>
            <a:ext cx="4900084" cy="3300901"/>
            <a:chOff x="0" y="0"/>
            <a:chExt cx="2724" cy="1835"/>
          </a:xfrm>
        </p:grpSpPr>
        <p:sp>
          <p:nvSpPr>
            <p:cNvPr id="36875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grpSp>
          <p:nvGrpSpPr>
            <p:cNvPr id="36876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877" name="Picture 13" descr="apple icons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78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0"/>
                <a:srcRect/>
                <a:stretch>
                  <a:fillRect b="-100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</p:grpSp>
      <p:sp>
        <p:nvSpPr>
          <p:cNvPr id="36879" name="PA_淘宝店chenying0907 1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33954" y="3003638"/>
            <a:ext cx="3414183" cy="164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ADD YOUR TITLE HERE</a:t>
            </a:r>
            <a:endParaRPr lang="en-US" altLang="zh-CN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/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1065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36880" name="PA_淘宝店chenying0907 16"/>
          <p:cNvGrpSpPr/>
          <p:nvPr>
            <p:custDataLst>
              <p:tags r:id="rId8"/>
            </p:custDataLst>
          </p:nvPr>
        </p:nvGrpSpPr>
        <p:grpSpPr bwMode="auto">
          <a:xfrm>
            <a:off x="891117" y="2403159"/>
            <a:ext cx="228600" cy="296425"/>
            <a:chOff x="0" y="0"/>
            <a:chExt cx="184" cy="236"/>
          </a:xfrm>
        </p:grpSpPr>
        <p:sp>
          <p:nvSpPr>
            <p:cNvPr id="36881" name="淘宝店chenying0907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2" name="淘宝店chenying0907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3" name="淘宝店chenying0907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4" name="淘宝店chenying0907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5" name="淘宝店chenying0907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6" name="PA_淘宝店chenying0907 22"/>
          <p:cNvGrpSpPr/>
          <p:nvPr>
            <p:custDataLst>
              <p:tags r:id="rId9"/>
            </p:custDataLst>
          </p:nvPr>
        </p:nvGrpSpPr>
        <p:grpSpPr bwMode="auto">
          <a:xfrm>
            <a:off x="857252" y="5045573"/>
            <a:ext cx="292100" cy="296425"/>
            <a:chOff x="0" y="0"/>
            <a:chExt cx="233" cy="236"/>
          </a:xfrm>
        </p:grpSpPr>
        <p:sp>
          <p:nvSpPr>
            <p:cNvPr id="36887" name="淘宝店chenying0907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8" name="淘宝店chenying0907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9" name="PA_淘宝店chenying0907 25"/>
          <p:cNvGrpSpPr/>
          <p:nvPr>
            <p:custDataLst>
              <p:tags r:id="rId10"/>
            </p:custDataLst>
          </p:nvPr>
        </p:nvGrpSpPr>
        <p:grpSpPr bwMode="auto">
          <a:xfrm>
            <a:off x="861484" y="4137243"/>
            <a:ext cx="287867" cy="296425"/>
            <a:chOff x="0" y="0"/>
            <a:chExt cx="232" cy="236"/>
          </a:xfrm>
        </p:grpSpPr>
        <p:sp>
          <p:nvSpPr>
            <p:cNvPr id="36890" name="淘宝店chenying0907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1" name="淘宝店chenying0907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92" name="PA_淘宝店chenying0907 28"/>
          <p:cNvGrpSpPr/>
          <p:nvPr>
            <p:custDataLst>
              <p:tags r:id="rId11"/>
            </p:custDataLst>
          </p:nvPr>
        </p:nvGrpSpPr>
        <p:grpSpPr bwMode="auto">
          <a:xfrm>
            <a:off x="855133" y="3271260"/>
            <a:ext cx="296333" cy="249844"/>
            <a:chOff x="0" y="0"/>
            <a:chExt cx="235" cy="200"/>
          </a:xfrm>
        </p:grpSpPr>
        <p:sp>
          <p:nvSpPr>
            <p:cNvPr id="36893" name="淘宝店chenying0907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4" name="淘宝店chenying0907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899" name="PA_淘宝店chenying0907 3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88019" y="2261297"/>
            <a:ext cx="24003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ADD YOUR TITLE HERE</a:t>
            </a:r>
            <a:endParaRPr lang="zh-CN" altLang="en-US" sz="1065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00" name="PA_淘宝店chenying0907 3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488019" y="3110344"/>
            <a:ext cx="2400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ADD YOUR TITLE HERE</a:t>
            </a:r>
            <a:endParaRPr lang="zh-CN" altLang="en-US" sz="1065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01" name="PA_淘宝店chenying0907 3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488019" y="3980561"/>
            <a:ext cx="2400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ADD YOUR TITLE HERE</a:t>
            </a:r>
            <a:endParaRPr lang="zh-CN" altLang="en-US" sz="1065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02" name="PA_淘宝店chenying0907 3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488019" y="4899479"/>
            <a:ext cx="2400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6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ADD YOUR TITLE HERE</a:t>
            </a:r>
            <a:endParaRPr lang="zh-CN" altLang="en-US" sz="1065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endParaRPr lang="zh-CN" altLang="en-US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文本框 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95467" y="60201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036695" y="92138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6" grpId="0" bldLvl="0" animBg="1"/>
      <p:bldP spid="36897" grpId="0" bldLvl="0" animBg="1" autoUpdateAnimBg="0"/>
      <p:bldP spid="36898" grpId="0" bldLvl="0" animBg="1" autoUpdateAnimBg="0"/>
      <p:bldP spid="36895" grpId="0" bldLvl="0" animBg="1"/>
      <p:bldP spid="36873" grpId="0" bldLvl="0" animBg="1"/>
      <p:bldP spid="36879" grpId="0"/>
      <p:bldP spid="36899" grpId="0" animBg="1" autoUpdateAnimBg="0"/>
      <p:bldP spid="36900" grpId="0"/>
      <p:bldP spid="36901" grpId="0"/>
      <p:bldP spid="36902" grpId="0"/>
      <p:bldP spid="49" grpId="0" bldLvl="0" animBg="1" autoUpdateAnimBg="0"/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64513" r="4426"/>
          <a:stretch>
            <a:fillRect/>
          </a:stretch>
        </p:blipFill>
        <p:spPr>
          <a:xfrm rot="4320000" flipH="1">
            <a:off x="6940550" y="1440815"/>
            <a:ext cx="2316480" cy="2845435"/>
          </a:xfrm>
          <a:prstGeom prst="rect">
            <a:avLst/>
          </a:prstGeom>
        </p:spPr>
      </p:pic>
      <p:pic>
        <p:nvPicPr>
          <p:cNvPr id="11" name="图片 10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18219" t="1004" r="4426" b="-34948"/>
          <a:stretch>
            <a:fillRect/>
          </a:stretch>
        </p:blipFill>
        <p:spPr>
          <a:xfrm rot="10440000" flipV="1">
            <a:off x="2773045" y="500380"/>
            <a:ext cx="5622290" cy="3996690"/>
          </a:xfrm>
          <a:prstGeom prst="roundRect">
            <a:avLst/>
          </a:prstGeom>
        </p:spPr>
      </p:pic>
      <p:pic>
        <p:nvPicPr>
          <p:cNvPr id="5" name="图片 4" descr="5c0bc078e405a0d83c1f76a3880fb40f_副本"/>
          <p:cNvPicPr>
            <a:picLocks noChangeAspect="1"/>
          </p:cNvPicPr>
          <p:nvPr/>
        </p:nvPicPr>
        <p:blipFill>
          <a:blip r:embed="rId3" cstate="print">
            <a:lum bright="6000"/>
          </a:blip>
          <a:srcRect l="64238" t="1004" r="4426" b="-34948"/>
          <a:stretch>
            <a:fillRect/>
          </a:stretch>
        </p:blipFill>
        <p:spPr>
          <a:xfrm rot="7320000">
            <a:off x="8086725" y="2777490"/>
            <a:ext cx="1227455" cy="1851025"/>
          </a:xfrm>
          <a:prstGeom prst="rect">
            <a:avLst/>
          </a:prstGeom>
        </p:spPr>
      </p:pic>
      <p:pic>
        <p:nvPicPr>
          <p:cNvPr id="2" name="图片 1" descr="5c0bc078e405a0d83c1f76a3880fb40f_副本"/>
          <p:cNvPicPr>
            <a:picLocks noChangeAspect="1"/>
          </p:cNvPicPr>
          <p:nvPr/>
        </p:nvPicPr>
        <p:blipFill>
          <a:blip r:embed="rId4" cstate="print">
            <a:lum bright="6000"/>
          </a:blip>
          <a:srcRect l="16354" r="4426"/>
          <a:stretch>
            <a:fillRect/>
          </a:stretch>
        </p:blipFill>
        <p:spPr>
          <a:xfrm rot="10500000" flipH="1">
            <a:off x="3208020" y="3245485"/>
            <a:ext cx="5471795" cy="2424430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3112770" y="3103245"/>
            <a:ext cx="5956300" cy="78803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29305" y="3112770"/>
            <a:ext cx="801458" cy="780415"/>
            <a:chOff x="8150" y="2812"/>
            <a:chExt cx="876" cy="853"/>
          </a:xfrm>
          <a:solidFill>
            <a:srgbClr val="8FA88F"/>
          </a:solidFill>
        </p:grpSpPr>
        <p:sp>
          <p:nvSpPr>
            <p:cNvPr id="33" name="椭圆 32"/>
            <p:cNvSpPr/>
            <p:nvPr/>
          </p:nvSpPr>
          <p:spPr>
            <a:xfrm>
              <a:off x="8150" y="2812"/>
              <a:ext cx="853" cy="8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26" y="2881"/>
              <a:ext cx="800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Impact" panose="020B0806030902050204" charset="0"/>
                </a:rPr>
                <a:t>03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130675" y="3291205"/>
            <a:ext cx="54851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</a:rPr>
              <a:t>标题栏文本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CLICK TO ADD TITLE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IN HERE</a:t>
            </a: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219" grpId="1" bldLvl="0" animBg="1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3488428" y="4943090"/>
            <a:ext cx="812514" cy="512893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rgbClr val="8FA88F"/>
          </a:solidFill>
          <a:ln w="3175" cap="flat" cmpd="sng">
            <a:noFill/>
            <a:bevel/>
          </a:ln>
        </p:spPr>
        <p:txBody>
          <a:bodyPr lIns="81594" tIns="40796" rIns="81594" bIns="40796" anchor="ctr"/>
          <a:lstStyle/>
          <a:p>
            <a:pPr algn="ctr"/>
            <a:endParaRPr lang="zh-CN" altLang="en-US" sz="146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2651580" y="1946202"/>
            <a:ext cx="2493922" cy="2852290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rgbClr val="FFD3CA"/>
          </a:solidFill>
          <a:ln w="3175" cap="flat" cmpd="sng">
            <a:noFill/>
            <a:bevel/>
          </a:ln>
        </p:spPr>
        <p:txBody>
          <a:bodyPr lIns="81594" tIns="40796" rIns="81594" bIns="40796" anchor="ctr"/>
          <a:lstStyle/>
          <a:p>
            <a:pPr algn="ctr"/>
            <a:endParaRPr lang="zh-CN" altLang="en-US" sz="2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3286986" y="1949189"/>
            <a:ext cx="1706313" cy="1030268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rgbClr val="FFD3CA"/>
          </a:solidFill>
          <a:ln w="3175" cap="flat" cmpd="sng">
            <a:noFill/>
            <a:bevel/>
          </a:ln>
        </p:spPr>
        <p:txBody>
          <a:bodyPr lIns="81594" tIns="40796" rIns="81594" bIns="40796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4187238" y="2525931"/>
            <a:ext cx="960697" cy="1488495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rgbClr val="8FA88F"/>
          </a:solidFill>
          <a:ln w="3175" cap="flat" cmpd="sng">
            <a:noFill/>
            <a:bevel/>
          </a:ln>
        </p:spPr>
        <p:txBody>
          <a:bodyPr lIns="81594" tIns="40796" rIns="81594" bIns="40796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2640469" y="2097357"/>
            <a:ext cx="1053898" cy="1518186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rgbClr val="8FA88F"/>
          </a:solidFill>
          <a:ln w="3175" cap="flat" cmpd="sng">
            <a:noFill/>
            <a:bevel/>
          </a:ln>
        </p:spPr>
        <p:txBody>
          <a:bodyPr lIns="81594" tIns="40796" rIns="81594" bIns="40796" anchor="ctr"/>
          <a:lstStyle/>
          <a:p>
            <a:pPr algn="ctr"/>
            <a:endParaRPr lang="zh-CN" altLang="en-US" sz="253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0538" y="2658526"/>
            <a:ext cx="301374" cy="476885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68859" y="2157345"/>
            <a:ext cx="301374" cy="476885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49191" y="3022576"/>
            <a:ext cx="301374" cy="476885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66419" y="3846157"/>
            <a:ext cx="301374" cy="476885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r>
              <a:rPr lang="en-US" altLang="zh-CN" sz="2535" b="1" dirty="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535" b="1" dirty="0">
              <a:solidFill>
                <a:srgbClr val="F8F8F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66465" y="5044440"/>
            <a:ext cx="1106805" cy="244475"/>
          </a:xfrm>
          <a:prstGeom prst="rect">
            <a:avLst/>
          </a:prstGeom>
          <a:noFill/>
        </p:spPr>
        <p:txBody>
          <a:bodyPr wrap="square" lIns="81594" tIns="40796" rIns="81594" bIns="40796" rtlCol="0">
            <a:spAutoFit/>
          </a:bodyPr>
          <a:lstStyle/>
          <a:p>
            <a:pPr algn="l" defTabSz="685165">
              <a:defRPr/>
            </a:pPr>
            <a:r>
              <a:rPr lang="en-US" altLang="zh-CN"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59600" y="1774708"/>
            <a:ext cx="3316243" cy="911860"/>
          </a:xfrm>
          <a:prstGeom prst="rect">
            <a:avLst/>
          </a:prstGeom>
          <a:noFill/>
        </p:spPr>
        <p:txBody>
          <a:bodyPr wrap="square" lIns="81594" tIns="40796" rIns="81594" bIns="40796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020289" y="1838136"/>
            <a:ext cx="534991" cy="530706"/>
            <a:chOff x="6386587" y="1158659"/>
            <a:chExt cx="962086" cy="962084"/>
          </a:xfrm>
          <a:solidFill>
            <a:srgbClr val="FFD3CA"/>
          </a:solidFill>
        </p:grpSpPr>
        <p:sp>
          <p:nvSpPr>
            <p:cNvPr id="18" name="椭圆 17"/>
            <p:cNvSpPr/>
            <p:nvPr/>
          </p:nvSpPr>
          <p:spPr bwMode="auto">
            <a:xfrm>
              <a:off x="6386587" y="1158659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31486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charset="-122"/>
                </a:defRPr>
              </a:lvl1pPr>
            </a:lstStyle>
            <a:p>
              <a:r>
                <a:rPr lang="en-US" altLang="zh-CN" sz="1600" b="1" dirty="0">
                  <a:latin typeface="微软雅黑" panose="020B0503020204020204" charset="-122"/>
                </a:rPr>
                <a:t>1</a:t>
              </a:r>
              <a:endParaRPr lang="zh-CN" altLang="en-US" sz="1600" b="1" dirty="0">
                <a:latin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20289" y="2968619"/>
            <a:ext cx="534991" cy="530706"/>
            <a:chOff x="6409426" y="2394908"/>
            <a:chExt cx="962086" cy="962084"/>
          </a:xfrm>
          <a:solidFill>
            <a:srgbClr val="DBB1EC"/>
          </a:solidFill>
        </p:grpSpPr>
        <p:sp>
          <p:nvSpPr>
            <p:cNvPr id="21" name="椭圆 20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solidFill>
              <a:srgbClr val="8FA88F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13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32992" y="4017143"/>
            <a:ext cx="534991" cy="530706"/>
            <a:chOff x="6409426" y="3568104"/>
            <a:chExt cx="962086" cy="962084"/>
          </a:xfrm>
          <a:solidFill>
            <a:srgbClr val="FFD3CA"/>
          </a:solidFill>
        </p:grpSpPr>
        <p:sp>
          <p:nvSpPr>
            <p:cNvPr id="24" name="椭圆 2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charset="-122"/>
                </a:defRPr>
              </a:lvl1pPr>
            </a:lstStyle>
            <a:p>
              <a:r>
                <a:rPr lang="en-US" altLang="zh-CN" sz="1600" b="1" dirty="0">
                  <a:latin typeface="微软雅黑" panose="020B0503020204020204" charset="-122"/>
                </a:rPr>
                <a:t>3</a:t>
              </a:r>
              <a:endParaRPr lang="zh-CN" altLang="en-US" sz="1600" b="1" dirty="0">
                <a:latin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20292" y="5123662"/>
            <a:ext cx="534991" cy="530706"/>
            <a:chOff x="6409426" y="4869160"/>
            <a:chExt cx="962086" cy="962084"/>
          </a:xfrm>
          <a:solidFill>
            <a:srgbClr val="DBB1EC"/>
          </a:solidFill>
        </p:grpSpPr>
        <p:sp>
          <p:nvSpPr>
            <p:cNvPr id="27" name="椭圆 2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rgbClr val="8FA88F"/>
            </a:solidFill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no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2135" b="1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135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6659597" y="2836992"/>
            <a:ext cx="3316244" cy="911860"/>
          </a:xfrm>
          <a:prstGeom prst="rect">
            <a:avLst/>
          </a:prstGeom>
          <a:noFill/>
        </p:spPr>
        <p:txBody>
          <a:bodyPr wrap="square" lIns="81594" tIns="40796" rIns="81594" bIns="40796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59601" y="3917121"/>
            <a:ext cx="3316240" cy="911860"/>
          </a:xfrm>
          <a:prstGeom prst="rect">
            <a:avLst/>
          </a:prstGeom>
          <a:noFill/>
        </p:spPr>
        <p:txBody>
          <a:bodyPr wrap="square" lIns="81594" tIns="40796" rIns="81594" bIns="40796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59600" y="5044260"/>
            <a:ext cx="3316243" cy="911860"/>
          </a:xfrm>
          <a:prstGeom prst="rect">
            <a:avLst/>
          </a:prstGeom>
          <a:noFill/>
        </p:spPr>
        <p:txBody>
          <a:bodyPr wrap="square" lIns="81594" tIns="40796" rIns="81594" bIns="40796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94247" y="3607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32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5" grpId="0" bldLvl="0" animBg="1"/>
      <p:bldP spid="16" grpId="0"/>
      <p:bldP spid="29" grpId="0"/>
      <p:bldP spid="30" grpId="0"/>
      <p:bldP spid="31" grpId="0"/>
      <p:bldP spid="5" grpId="0" bldLvl="0" animBg="1" autoUpdateAnimBg="0"/>
      <p:bldP spid="3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8235" y="2031365"/>
            <a:ext cx="689610" cy="689610"/>
            <a:chOff x="1762" y="3199"/>
            <a:chExt cx="1086" cy="1086"/>
          </a:xfrm>
        </p:grpSpPr>
        <p:sp>
          <p:nvSpPr>
            <p:cNvPr id="5" name="椭圆 4"/>
            <p:cNvSpPr/>
            <p:nvPr/>
          </p:nvSpPr>
          <p:spPr>
            <a:xfrm>
              <a:off x="1762" y="3199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7A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855" y="3291"/>
              <a:ext cx="900" cy="900"/>
              <a:chOff x="1177852" y="2090066"/>
              <a:chExt cx="571750" cy="5717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177852" y="2090066"/>
                <a:ext cx="571750" cy="571750"/>
              </a:xfrm>
              <a:prstGeom prst="ellipse">
                <a:avLst/>
              </a:prstGeom>
              <a:solidFill>
                <a:srgbClr val="8FA8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AutoShape 7"/>
              <p:cNvSpPr/>
              <p:nvPr/>
            </p:nvSpPr>
            <p:spPr bwMode="auto">
              <a:xfrm>
                <a:off x="1321421" y="2233635"/>
                <a:ext cx="284612" cy="2846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1" y="0"/>
                      <a:pt x="20946" y="159"/>
                      <a:pt x="21208" y="476"/>
                    </a:cubicBezTo>
                    <a:cubicBezTo>
                      <a:pt x="21470" y="796"/>
                      <a:pt x="21600" y="1175"/>
                      <a:pt x="21600" y="1616"/>
                    </a:cubicBezTo>
                    <a:lnTo>
                      <a:pt x="21600" y="19984"/>
                    </a:lnTo>
                    <a:cubicBezTo>
                      <a:pt x="21600" y="20419"/>
                      <a:pt x="21470" y="20804"/>
                      <a:pt x="21208" y="21121"/>
                    </a:cubicBezTo>
                    <a:cubicBezTo>
                      <a:pt x="20946" y="21441"/>
                      <a:pt x="20631" y="21600"/>
                      <a:pt x="20263" y="21600"/>
                    </a:cubicBezTo>
                    <a:lnTo>
                      <a:pt x="1371" y="21600"/>
                    </a:lnTo>
                    <a:cubicBezTo>
                      <a:pt x="1004" y="21600"/>
                      <a:pt x="683" y="21441"/>
                      <a:pt x="411" y="21121"/>
                    </a:cubicBezTo>
                    <a:cubicBezTo>
                      <a:pt x="137" y="20804"/>
                      <a:pt x="0" y="20422"/>
                      <a:pt x="0" y="19984"/>
                    </a:cubicBezTo>
                    <a:lnTo>
                      <a:pt x="0" y="1616"/>
                    </a:lnTo>
                    <a:cubicBezTo>
                      <a:pt x="0" y="1175"/>
                      <a:pt x="137" y="796"/>
                      <a:pt x="411" y="476"/>
                    </a:cubicBezTo>
                    <a:cubicBezTo>
                      <a:pt x="683" y="159"/>
                      <a:pt x="1004" y="0"/>
                      <a:pt x="1371" y="0"/>
                    </a:cubicBezTo>
                    <a:lnTo>
                      <a:pt x="20263" y="0"/>
                    </a:lnTo>
                    <a:close/>
                    <a:moveTo>
                      <a:pt x="19806" y="2161"/>
                    </a:moveTo>
                    <a:lnTo>
                      <a:pt x="1804" y="2161"/>
                    </a:lnTo>
                    <a:lnTo>
                      <a:pt x="1804" y="19432"/>
                    </a:lnTo>
                    <a:lnTo>
                      <a:pt x="19806" y="19432"/>
                    </a:lnTo>
                    <a:lnTo>
                      <a:pt x="19806" y="2161"/>
                    </a:lnTo>
                    <a:close/>
                    <a:moveTo>
                      <a:pt x="5978" y="17887"/>
                    </a:moveTo>
                    <a:lnTo>
                      <a:pt x="3599" y="17887"/>
                    </a:lnTo>
                    <a:lnTo>
                      <a:pt x="3599" y="12784"/>
                    </a:lnTo>
                    <a:lnTo>
                      <a:pt x="5978" y="12784"/>
                    </a:lnTo>
                    <a:lnTo>
                      <a:pt x="5978" y="17887"/>
                    </a:lnTo>
                    <a:close/>
                    <a:moveTo>
                      <a:pt x="9962" y="17887"/>
                    </a:moveTo>
                    <a:lnTo>
                      <a:pt x="7606" y="17887"/>
                    </a:lnTo>
                    <a:lnTo>
                      <a:pt x="7606" y="6974"/>
                    </a:lnTo>
                    <a:lnTo>
                      <a:pt x="9962" y="6974"/>
                    </a:lnTo>
                    <a:lnTo>
                      <a:pt x="9962" y="17887"/>
                    </a:lnTo>
                    <a:close/>
                    <a:moveTo>
                      <a:pt x="14018" y="17887"/>
                    </a:moveTo>
                    <a:lnTo>
                      <a:pt x="11638" y="17887"/>
                    </a:lnTo>
                    <a:lnTo>
                      <a:pt x="11638" y="9562"/>
                    </a:lnTo>
                    <a:lnTo>
                      <a:pt x="14018" y="9562"/>
                    </a:lnTo>
                    <a:lnTo>
                      <a:pt x="14018" y="17887"/>
                    </a:lnTo>
                    <a:close/>
                    <a:moveTo>
                      <a:pt x="18001" y="17887"/>
                    </a:moveTo>
                    <a:lnTo>
                      <a:pt x="15622" y="17887"/>
                    </a:lnTo>
                    <a:lnTo>
                      <a:pt x="15622" y="4920"/>
                    </a:lnTo>
                    <a:lnTo>
                      <a:pt x="18001" y="4920"/>
                    </a:lnTo>
                    <a:lnTo>
                      <a:pt x="18001" y="178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908810" y="2031365"/>
            <a:ext cx="4312920" cy="956945"/>
            <a:chOff x="3006" y="3199"/>
            <a:chExt cx="6792" cy="1507"/>
          </a:xfrm>
        </p:grpSpPr>
        <p:sp>
          <p:nvSpPr>
            <p:cNvPr id="11" name="矩形 1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006" y="3698"/>
              <a:ext cx="6793" cy="1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06" y="3199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60521" y="2031167"/>
            <a:ext cx="4329194" cy="1192093"/>
            <a:chOff x="11591" y="3199"/>
            <a:chExt cx="6818" cy="1877"/>
          </a:xfrm>
        </p:grpSpPr>
        <p:sp>
          <p:nvSpPr>
            <p:cNvPr id="16" name="矩形 1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616" y="3780"/>
              <a:ext cx="6793" cy="1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591" y="3199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908175" y="3308350"/>
            <a:ext cx="4313555" cy="956310"/>
            <a:chOff x="3005" y="5210"/>
            <a:chExt cx="6793" cy="1506"/>
          </a:xfrm>
        </p:grpSpPr>
        <p:sp>
          <p:nvSpPr>
            <p:cNvPr id="21" name="矩形 2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006" y="5708"/>
              <a:ext cx="6793" cy="1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05" y="5210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360521" y="3308043"/>
            <a:ext cx="4329194" cy="1192202"/>
            <a:chOff x="11591" y="5210"/>
            <a:chExt cx="6818" cy="1877"/>
          </a:xfrm>
        </p:grpSpPr>
        <p:sp>
          <p:nvSpPr>
            <p:cNvPr id="26" name="矩形 2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616" y="5791"/>
              <a:ext cx="6793" cy="1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591" y="5210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908175" y="4674235"/>
            <a:ext cx="4313555" cy="956310"/>
            <a:chOff x="3005" y="7361"/>
            <a:chExt cx="6793" cy="1506"/>
          </a:xfrm>
        </p:grpSpPr>
        <p:sp>
          <p:nvSpPr>
            <p:cNvPr id="31" name="矩形 30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3006" y="7859"/>
              <a:ext cx="6793" cy="1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005" y="7361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360285" y="4674235"/>
            <a:ext cx="4328795" cy="956310"/>
            <a:chOff x="11591" y="7361"/>
            <a:chExt cx="6817" cy="1506"/>
          </a:xfrm>
        </p:grpSpPr>
        <p:sp>
          <p:nvSpPr>
            <p:cNvPr id="36" name="矩形 35" descr="e7d195523061f1c0dc554706afe4c72a60a25314cbaece805811E654B44695D34D35691164BB3D154CCFD5D798F6FEAD99EAA8F1ADC3D4AFA5BC9ED0BB3A4B45073A038AC38E89AB54D31AA59602B9F12209B776749A2CCA36AD07C888D793A35F9D491ED1216934BB3A67970262DCEF660A8C3A8D1E7FE509DD9C96939D9FB9CDC0D2D415A58769"/>
            <p:cNvSpPr/>
            <p:nvPr/>
          </p:nvSpPr>
          <p:spPr>
            <a:xfrm>
              <a:off x="11616" y="7859"/>
              <a:ext cx="6793" cy="10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r>
                <a:rPr lang="zh-CN" altLang="en-US" sz="1000">
                  <a:ea typeface="微软雅黑" panose="020B0503020204020204" charset="-122"/>
                  <a:sym typeface="+mn-ea"/>
                </a:rPr>
                <a:t>Please enter the text you want to express,not a large segment of text</a:t>
              </a:r>
              <a:r>
                <a:rPr lang="en-US" altLang="zh-CN" sz="1000">
                  <a:ea typeface="微软雅黑" panose="020B0503020204020204" charset="-122"/>
                  <a:sym typeface="+mn-ea"/>
                </a:rPr>
                <a:t>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endParaRPr lang="en-US" altLang="zh-CN" sz="1000" dirty="0">
                <a:solidFill>
                  <a:srgbClr val="44434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591" y="7361"/>
              <a:ext cx="4073" cy="4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65" b="1" dirty="0">
                  <a:solidFill>
                    <a:srgbClr val="444343"/>
                  </a:solidFill>
                  <a:latin typeface="Agency FB" panose="020B0503020202020204" pitchFamily="34" charset="0"/>
                </a:rPr>
                <a:t>PLEASE ADD YOUR TILTLE HERE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86220" y="2031365"/>
            <a:ext cx="689610" cy="689610"/>
            <a:chOff x="10372" y="3199"/>
            <a:chExt cx="1086" cy="1086"/>
          </a:xfrm>
        </p:grpSpPr>
        <p:sp>
          <p:nvSpPr>
            <p:cNvPr id="13" name="椭圆 12"/>
            <p:cNvSpPr/>
            <p:nvPr/>
          </p:nvSpPr>
          <p:spPr>
            <a:xfrm>
              <a:off x="10372" y="3199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0D6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465" y="3291"/>
              <a:ext cx="900" cy="900"/>
              <a:chOff x="6645202" y="2090066"/>
              <a:chExt cx="571750" cy="5717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645202" y="2090066"/>
                <a:ext cx="571750" cy="571750"/>
              </a:xfrm>
              <a:prstGeom prst="ellipse">
                <a:avLst/>
              </a:prstGeom>
              <a:solidFill>
                <a:srgbClr val="FFD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AutoShape 17"/>
              <p:cNvSpPr/>
              <p:nvPr/>
            </p:nvSpPr>
            <p:spPr bwMode="auto">
              <a:xfrm>
                <a:off x="6788949" y="2239868"/>
                <a:ext cx="291079" cy="2910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87" y="2580"/>
                    </a:moveTo>
                    <a:cubicBezTo>
                      <a:pt x="20420" y="2580"/>
                      <a:pt x="20794" y="2736"/>
                      <a:pt x="21116" y="3053"/>
                    </a:cubicBezTo>
                    <a:cubicBezTo>
                      <a:pt x="21439" y="3372"/>
                      <a:pt x="21600" y="3744"/>
                      <a:pt x="21600" y="4176"/>
                    </a:cubicBezTo>
                    <a:lnTo>
                      <a:pt x="21600" y="19987"/>
                    </a:lnTo>
                    <a:cubicBezTo>
                      <a:pt x="21600" y="20419"/>
                      <a:pt x="21439" y="20797"/>
                      <a:pt x="21116" y="21116"/>
                    </a:cubicBezTo>
                    <a:cubicBezTo>
                      <a:pt x="20794" y="21439"/>
                      <a:pt x="20420" y="21600"/>
                      <a:pt x="19987" y="21600"/>
                    </a:cubicBezTo>
                    <a:lnTo>
                      <a:pt x="1612" y="21600"/>
                    </a:lnTo>
                    <a:cubicBezTo>
                      <a:pt x="1180" y="21600"/>
                      <a:pt x="806" y="21439"/>
                      <a:pt x="483" y="21116"/>
                    </a:cubicBezTo>
                    <a:cubicBezTo>
                      <a:pt x="161" y="20797"/>
                      <a:pt x="0" y="20419"/>
                      <a:pt x="0" y="19987"/>
                    </a:cubicBezTo>
                    <a:lnTo>
                      <a:pt x="0" y="4176"/>
                    </a:lnTo>
                    <a:cubicBezTo>
                      <a:pt x="0" y="3744"/>
                      <a:pt x="161" y="3372"/>
                      <a:pt x="483" y="3053"/>
                    </a:cubicBezTo>
                    <a:cubicBezTo>
                      <a:pt x="806" y="2736"/>
                      <a:pt x="1180" y="2580"/>
                      <a:pt x="1612" y="2580"/>
                    </a:cubicBezTo>
                    <a:lnTo>
                      <a:pt x="2151" y="2580"/>
                    </a:lnTo>
                    <a:lnTo>
                      <a:pt x="2151" y="2402"/>
                    </a:lnTo>
                    <a:cubicBezTo>
                      <a:pt x="2151" y="2116"/>
                      <a:pt x="2197" y="1829"/>
                      <a:pt x="2289" y="1541"/>
                    </a:cubicBezTo>
                    <a:cubicBezTo>
                      <a:pt x="2381" y="1250"/>
                      <a:pt x="2531" y="990"/>
                      <a:pt x="2738" y="766"/>
                    </a:cubicBezTo>
                    <a:cubicBezTo>
                      <a:pt x="2943" y="542"/>
                      <a:pt x="3216" y="360"/>
                      <a:pt x="3556" y="213"/>
                    </a:cubicBezTo>
                    <a:cubicBezTo>
                      <a:pt x="3896" y="75"/>
                      <a:pt x="4310" y="0"/>
                      <a:pt x="4797" y="0"/>
                    </a:cubicBezTo>
                    <a:cubicBezTo>
                      <a:pt x="5283" y="0"/>
                      <a:pt x="5698" y="75"/>
                      <a:pt x="6038" y="213"/>
                    </a:cubicBezTo>
                    <a:cubicBezTo>
                      <a:pt x="6378" y="360"/>
                      <a:pt x="6651" y="542"/>
                      <a:pt x="6858" y="766"/>
                    </a:cubicBezTo>
                    <a:cubicBezTo>
                      <a:pt x="7063" y="990"/>
                      <a:pt x="7215" y="1256"/>
                      <a:pt x="7313" y="1546"/>
                    </a:cubicBezTo>
                    <a:cubicBezTo>
                      <a:pt x="7411" y="1840"/>
                      <a:pt x="7457" y="2125"/>
                      <a:pt x="7457" y="2402"/>
                    </a:cubicBezTo>
                    <a:lnTo>
                      <a:pt x="7457" y="2580"/>
                    </a:lnTo>
                    <a:lnTo>
                      <a:pt x="8133" y="2580"/>
                    </a:lnTo>
                    <a:lnTo>
                      <a:pt x="8133" y="2402"/>
                    </a:lnTo>
                    <a:cubicBezTo>
                      <a:pt x="8133" y="2116"/>
                      <a:pt x="8180" y="1829"/>
                      <a:pt x="8268" y="1541"/>
                    </a:cubicBezTo>
                    <a:cubicBezTo>
                      <a:pt x="8364" y="1250"/>
                      <a:pt x="8511" y="990"/>
                      <a:pt x="8718" y="766"/>
                    </a:cubicBezTo>
                    <a:cubicBezTo>
                      <a:pt x="8926" y="541"/>
                      <a:pt x="9198" y="360"/>
                      <a:pt x="9539" y="213"/>
                    </a:cubicBezTo>
                    <a:cubicBezTo>
                      <a:pt x="9879" y="75"/>
                      <a:pt x="10293" y="0"/>
                      <a:pt x="10780" y="0"/>
                    </a:cubicBezTo>
                    <a:cubicBezTo>
                      <a:pt x="11266" y="0"/>
                      <a:pt x="11678" y="75"/>
                      <a:pt x="12021" y="213"/>
                    </a:cubicBezTo>
                    <a:cubicBezTo>
                      <a:pt x="12361" y="360"/>
                      <a:pt x="12637" y="542"/>
                      <a:pt x="12853" y="766"/>
                    </a:cubicBezTo>
                    <a:cubicBezTo>
                      <a:pt x="13069" y="990"/>
                      <a:pt x="13227" y="1256"/>
                      <a:pt x="13322" y="1546"/>
                    </a:cubicBezTo>
                    <a:cubicBezTo>
                      <a:pt x="13417" y="1840"/>
                      <a:pt x="13469" y="2125"/>
                      <a:pt x="13469" y="2402"/>
                    </a:cubicBezTo>
                    <a:lnTo>
                      <a:pt x="13469" y="2580"/>
                    </a:lnTo>
                    <a:lnTo>
                      <a:pt x="14143" y="2580"/>
                    </a:lnTo>
                    <a:lnTo>
                      <a:pt x="14143" y="2402"/>
                    </a:lnTo>
                    <a:cubicBezTo>
                      <a:pt x="14143" y="2116"/>
                      <a:pt x="14192" y="1829"/>
                      <a:pt x="14287" y="1541"/>
                    </a:cubicBezTo>
                    <a:cubicBezTo>
                      <a:pt x="14385" y="1250"/>
                      <a:pt x="14534" y="990"/>
                      <a:pt x="14742" y="766"/>
                    </a:cubicBezTo>
                    <a:cubicBezTo>
                      <a:pt x="14949" y="541"/>
                      <a:pt x="15220" y="360"/>
                      <a:pt x="15557" y="213"/>
                    </a:cubicBezTo>
                    <a:cubicBezTo>
                      <a:pt x="15890" y="75"/>
                      <a:pt x="16305" y="0"/>
                      <a:pt x="16803" y="0"/>
                    </a:cubicBezTo>
                    <a:cubicBezTo>
                      <a:pt x="17290" y="0"/>
                      <a:pt x="17704" y="75"/>
                      <a:pt x="18044" y="213"/>
                    </a:cubicBezTo>
                    <a:cubicBezTo>
                      <a:pt x="18384" y="360"/>
                      <a:pt x="18657" y="541"/>
                      <a:pt x="18865" y="766"/>
                    </a:cubicBezTo>
                    <a:cubicBezTo>
                      <a:pt x="19069" y="990"/>
                      <a:pt x="19219" y="1256"/>
                      <a:pt x="19311" y="1546"/>
                    </a:cubicBezTo>
                    <a:cubicBezTo>
                      <a:pt x="19402" y="1840"/>
                      <a:pt x="19449" y="2125"/>
                      <a:pt x="19449" y="2402"/>
                    </a:cubicBezTo>
                    <a:lnTo>
                      <a:pt x="19449" y="2580"/>
                    </a:lnTo>
                    <a:lnTo>
                      <a:pt x="19987" y="2580"/>
                    </a:lnTo>
                    <a:close/>
                    <a:moveTo>
                      <a:pt x="6067" y="7968"/>
                    </a:moveTo>
                    <a:lnTo>
                      <a:pt x="2180" y="7968"/>
                    </a:lnTo>
                    <a:lnTo>
                      <a:pt x="2180" y="11444"/>
                    </a:lnTo>
                    <a:lnTo>
                      <a:pt x="6067" y="11444"/>
                    </a:lnTo>
                    <a:lnTo>
                      <a:pt x="6067" y="7968"/>
                    </a:lnTo>
                    <a:close/>
                    <a:moveTo>
                      <a:pt x="6067" y="11976"/>
                    </a:moveTo>
                    <a:lnTo>
                      <a:pt x="2180" y="11976"/>
                    </a:lnTo>
                    <a:lnTo>
                      <a:pt x="2180" y="15452"/>
                    </a:lnTo>
                    <a:lnTo>
                      <a:pt x="6067" y="15452"/>
                    </a:lnTo>
                    <a:lnTo>
                      <a:pt x="6067" y="11976"/>
                    </a:lnTo>
                    <a:close/>
                    <a:moveTo>
                      <a:pt x="6067" y="15975"/>
                    </a:moveTo>
                    <a:lnTo>
                      <a:pt x="2180" y="15975"/>
                    </a:lnTo>
                    <a:lnTo>
                      <a:pt x="2180" y="19423"/>
                    </a:lnTo>
                    <a:lnTo>
                      <a:pt x="6067" y="19423"/>
                    </a:lnTo>
                    <a:lnTo>
                      <a:pt x="6067" y="15975"/>
                    </a:lnTo>
                    <a:close/>
                    <a:moveTo>
                      <a:pt x="3755" y="5543"/>
                    </a:moveTo>
                    <a:cubicBezTo>
                      <a:pt x="3755" y="6068"/>
                      <a:pt x="4103" y="6324"/>
                      <a:pt x="4800" y="6324"/>
                    </a:cubicBezTo>
                    <a:cubicBezTo>
                      <a:pt x="5499" y="6324"/>
                      <a:pt x="5848" y="6068"/>
                      <a:pt x="5848" y="5543"/>
                    </a:cubicBezTo>
                    <a:lnTo>
                      <a:pt x="5848" y="2399"/>
                    </a:lnTo>
                    <a:cubicBezTo>
                      <a:pt x="5848" y="1878"/>
                      <a:pt x="5499" y="1613"/>
                      <a:pt x="4800" y="1613"/>
                    </a:cubicBezTo>
                    <a:cubicBezTo>
                      <a:pt x="4103" y="1613"/>
                      <a:pt x="3755" y="1878"/>
                      <a:pt x="3755" y="2399"/>
                    </a:cubicBezTo>
                    <a:lnTo>
                      <a:pt x="3755" y="5543"/>
                    </a:lnTo>
                    <a:close/>
                    <a:moveTo>
                      <a:pt x="10535" y="7968"/>
                    </a:moveTo>
                    <a:lnTo>
                      <a:pt x="6608" y="7968"/>
                    </a:lnTo>
                    <a:lnTo>
                      <a:pt x="6608" y="11444"/>
                    </a:lnTo>
                    <a:lnTo>
                      <a:pt x="10535" y="11444"/>
                    </a:lnTo>
                    <a:lnTo>
                      <a:pt x="10535" y="7968"/>
                    </a:lnTo>
                    <a:close/>
                    <a:moveTo>
                      <a:pt x="10535" y="11976"/>
                    </a:moveTo>
                    <a:lnTo>
                      <a:pt x="6608" y="11976"/>
                    </a:lnTo>
                    <a:lnTo>
                      <a:pt x="6608" y="15452"/>
                    </a:lnTo>
                    <a:lnTo>
                      <a:pt x="10535" y="15452"/>
                    </a:lnTo>
                    <a:lnTo>
                      <a:pt x="10535" y="11976"/>
                    </a:lnTo>
                    <a:close/>
                    <a:moveTo>
                      <a:pt x="10535" y="15975"/>
                    </a:moveTo>
                    <a:lnTo>
                      <a:pt x="6608" y="15975"/>
                    </a:lnTo>
                    <a:lnTo>
                      <a:pt x="6608" y="19423"/>
                    </a:lnTo>
                    <a:lnTo>
                      <a:pt x="10535" y="19423"/>
                    </a:lnTo>
                    <a:lnTo>
                      <a:pt x="10535" y="15975"/>
                    </a:lnTo>
                    <a:close/>
                    <a:moveTo>
                      <a:pt x="9775" y="5543"/>
                    </a:moveTo>
                    <a:cubicBezTo>
                      <a:pt x="9775" y="5826"/>
                      <a:pt x="9850" y="6027"/>
                      <a:pt x="9997" y="6145"/>
                    </a:cubicBezTo>
                    <a:cubicBezTo>
                      <a:pt x="10143" y="6269"/>
                      <a:pt x="10406" y="6324"/>
                      <a:pt x="10783" y="6324"/>
                    </a:cubicBezTo>
                    <a:cubicBezTo>
                      <a:pt x="11160" y="6324"/>
                      <a:pt x="11428" y="6263"/>
                      <a:pt x="11589" y="6140"/>
                    </a:cubicBezTo>
                    <a:cubicBezTo>
                      <a:pt x="11750" y="6016"/>
                      <a:pt x="11831" y="5820"/>
                      <a:pt x="11831" y="5544"/>
                    </a:cubicBezTo>
                    <a:lnTo>
                      <a:pt x="11831" y="2399"/>
                    </a:lnTo>
                    <a:cubicBezTo>
                      <a:pt x="11831" y="2128"/>
                      <a:pt x="11750" y="1933"/>
                      <a:pt x="11589" y="1803"/>
                    </a:cubicBezTo>
                    <a:cubicBezTo>
                      <a:pt x="11428" y="1673"/>
                      <a:pt x="11160" y="1613"/>
                      <a:pt x="10783" y="1613"/>
                    </a:cubicBezTo>
                    <a:cubicBezTo>
                      <a:pt x="10406" y="1613"/>
                      <a:pt x="10143" y="1679"/>
                      <a:pt x="9997" y="1814"/>
                    </a:cubicBezTo>
                    <a:cubicBezTo>
                      <a:pt x="9850" y="1944"/>
                      <a:pt x="9775" y="2140"/>
                      <a:pt x="9775" y="2399"/>
                    </a:cubicBezTo>
                    <a:lnTo>
                      <a:pt x="9775" y="5543"/>
                    </a:lnTo>
                    <a:close/>
                    <a:moveTo>
                      <a:pt x="14986" y="7968"/>
                    </a:moveTo>
                    <a:lnTo>
                      <a:pt x="11074" y="7968"/>
                    </a:lnTo>
                    <a:lnTo>
                      <a:pt x="11074" y="11444"/>
                    </a:lnTo>
                    <a:lnTo>
                      <a:pt x="14986" y="11444"/>
                    </a:lnTo>
                    <a:lnTo>
                      <a:pt x="14986" y="7968"/>
                    </a:lnTo>
                    <a:close/>
                    <a:moveTo>
                      <a:pt x="14986" y="11976"/>
                    </a:moveTo>
                    <a:lnTo>
                      <a:pt x="11074" y="11976"/>
                    </a:lnTo>
                    <a:lnTo>
                      <a:pt x="11074" y="15452"/>
                    </a:lnTo>
                    <a:lnTo>
                      <a:pt x="14986" y="15452"/>
                    </a:lnTo>
                    <a:lnTo>
                      <a:pt x="14986" y="11976"/>
                    </a:lnTo>
                    <a:close/>
                    <a:moveTo>
                      <a:pt x="14986" y="15975"/>
                    </a:moveTo>
                    <a:lnTo>
                      <a:pt x="11074" y="15975"/>
                    </a:lnTo>
                    <a:lnTo>
                      <a:pt x="11074" y="19423"/>
                    </a:lnTo>
                    <a:lnTo>
                      <a:pt x="14986" y="19423"/>
                    </a:lnTo>
                    <a:lnTo>
                      <a:pt x="14986" y="15975"/>
                    </a:lnTo>
                    <a:close/>
                    <a:moveTo>
                      <a:pt x="19423" y="7968"/>
                    </a:moveTo>
                    <a:lnTo>
                      <a:pt x="15522" y="7968"/>
                    </a:lnTo>
                    <a:lnTo>
                      <a:pt x="15522" y="11444"/>
                    </a:lnTo>
                    <a:lnTo>
                      <a:pt x="19423" y="11444"/>
                    </a:lnTo>
                    <a:lnTo>
                      <a:pt x="19423" y="7968"/>
                    </a:lnTo>
                    <a:close/>
                    <a:moveTo>
                      <a:pt x="19423" y="11976"/>
                    </a:moveTo>
                    <a:lnTo>
                      <a:pt x="15522" y="11976"/>
                    </a:lnTo>
                    <a:lnTo>
                      <a:pt x="15522" y="15452"/>
                    </a:lnTo>
                    <a:lnTo>
                      <a:pt x="19423" y="15452"/>
                    </a:lnTo>
                    <a:lnTo>
                      <a:pt x="19423" y="11976"/>
                    </a:lnTo>
                    <a:close/>
                    <a:moveTo>
                      <a:pt x="19423" y="15975"/>
                    </a:moveTo>
                    <a:lnTo>
                      <a:pt x="15522" y="15975"/>
                    </a:lnTo>
                    <a:lnTo>
                      <a:pt x="15522" y="19423"/>
                    </a:lnTo>
                    <a:lnTo>
                      <a:pt x="19423" y="19423"/>
                    </a:lnTo>
                    <a:lnTo>
                      <a:pt x="19423" y="15975"/>
                    </a:lnTo>
                    <a:close/>
                    <a:moveTo>
                      <a:pt x="15757" y="5543"/>
                    </a:moveTo>
                    <a:cubicBezTo>
                      <a:pt x="15757" y="6068"/>
                      <a:pt x="16106" y="6324"/>
                      <a:pt x="16806" y="6324"/>
                    </a:cubicBezTo>
                    <a:cubicBezTo>
                      <a:pt x="17503" y="6324"/>
                      <a:pt x="17848" y="6068"/>
                      <a:pt x="17840" y="5543"/>
                    </a:cubicBezTo>
                    <a:lnTo>
                      <a:pt x="17840" y="2399"/>
                    </a:lnTo>
                    <a:cubicBezTo>
                      <a:pt x="17840" y="1878"/>
                      <a:pt x="17494" y="1613"/>
                      <a:pt x="16806" y="1613"/>
                    </a:cubicBezTo>
                    <a:cubicBezTo>
                      <a:pt x="16106" y="1613"/>
                      <a:pt x="15757" y="1878"/>
                      <a:pt x="15757" y="2399"/>
                    </a:cubicBezTo>
                    <a:lnTo>
                      <a:pt x="15757" y="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118870" y="3308350"/>
            <a:ext cx="689610" cy="689610"/>
            <a:chOff x="1762" y="5210"/>
            <a:chExt cx="1086" cy="1086"/>
          </a:xfrm>
        </p:grpSpPr>
        <p:sp>
          <p:nvSpPr>
            <p:cNvPr id="18" name="椭圆 17"/>
            <p:cNvSpPr/>
            <p:nvPr/>
          </p:nvSpPr>
          <p:spPr>
            <a:xfrm>
              <a:off x="1762" y="521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7A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855" y="5302"/>
              <a:ext cx="900" cy="900"/>
              <a:chOff x="1177852" y="3366941"/>
              <a:chExt cx="571750" cy="57175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177852" y="3366941"/>
                <a:ext cx="571750" cy="571750"/>
              </a:xfrm>
              <a:prstGeom prst="ellipse">
                <a:avLst/>
              </a:prstGeom>
              <a:solidFill>
                <a:srgbClr val="8FA8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AutoShape 73"/>
              <p:cNvSpPr/>
              <p:nvPr/>
            </p:nvSpPr>
            <p:spPr bwMode="auto">
              <a:xfrm>
                <a:off x="1302371" y="3484907"/>
                <a:ext cx="322156" cy="3221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12293" y="0"/>
                      <a:pt x="13697" y="343"/>
                      <a:pt x="15005" y="1019"/>
                    </a:cubicBezTo>
                    <a:cubicBezTo>
                      <a:pt x="16315" y="1699"/>
                      <a:pt x="17460" y="2629"/>
                      <a:pt x="18442" y="3806"/>
                    </a:cubicBezTo>
                    <a:cubicBezTo>
                      <a:pt x="19421" y="4981"/>
                      <a:pt x="20194" y="6355"/>
                      <a:pt x="20755" y="7923"/>
                    </a:cubicBezTo>
                    <a:cubicBezTo>
                      <a:pt x="21319" y="9498"/>
                      <a:pt x="21600" y="11174"/>
                      <a:pt x="21600" y="12957"/>
                    </a:cubicBezTo>
                    <a:cubicBezTo>
                      <a:pt x="21600" y="13674"/>
                      <a:pt x="21545" y="14402"/>
                      <a:pt x="21434" y="15148"/>
                    </a:cubicBezTo>
                    <a:cubicBezTo>
                      <a:pt x="21322" y="15892"/>
                      <a:pt x="21161" y="16625"/>
                      <a:pt x="20952" y="17339"/>
                    </a:cubicBezTo>
                    <a:cubicBezTo>
                      <a:pt x="20741" y="18059"/>
                      <a:pt x="20477" y="18744"/>
                      <a:pt x="20162" y="19402"/>
                    </a:cubicBezTo>
                    <a:cubicBezTo>
                      <a:pt x="19850" y="20057"/>
                      <a:pt x="19498" y="20656"/>
                      <a:pt x="19106" y="21200"/>
                    </a:cubicBezTo>
                    <a:cubicBezTo>
                      <a:pt x="18931" y="21468"/>
                      <a:pt x="18703" y="21600"/>
                      <a:pt x="18430" y="21600"/>
                    </a:cubicBezTo>
                    <a:lnTo>
                      <a:pt x="3170" y="21600"/>
                    </a:lnTo>
                    <a:cubicBezTo>
                      <a:pt x="2887" y="21600"/>
                      <a:pt x="2662" y="21468"/>
                      <a:pt x="2494" y="21200"/>
                    </a:cubicBezTo>
                    <a:cubicBezTo>
                      <a:pt x="2088" y="20656"/>
                      <a:pt x="1730" y="20057"/>
                      <a:pt x="1426" y="19402"/>
                    </a:cubicBezTo>
                    <a:cubicBezTo>
                      <a:pt x="1117" y="18744"/>
                      <a:pt x="859" y="18059"/>
                      <a:pt x="650" y="17339"/>
                    </a:cubicBezTo>
                    <a:cubicBezTo>
                      <a:pt x="439" y="16625"/>
                      <a:pt x="278" y="15892"/>
                      <a:pt x="166" y="15148"/>
                    </a:cubicBezTo>
                    <a:cubicBezTo>
                      <a:pt x="55" y="14402"/>
                      <a:pt x="0" y="13673"/>
                      <a:pt x="0" y="12957"/>
                    </a:cubicBezTo>
                    <a:cubicBezTo>
                      <a:pt x="0" y="11163"/>
                      <a:pt x="281" y="9487"/>
                      <a:pt x="845" y="7918"/>
                    </a:cubicBezTo>
                    <a:cubicBezTo>
                      <a:pt x="1406" y="6354"/>
                      <a:pt x="2179" y="4981"/>
                      <a:pt x="3158" y="3806"/>
                    </a:cubicBezTo>
                    <a:cubicBezTo>
                      <a:pt x="4140" y="2629"/>
                      <a:pt x="5285" y="1699"/>
                      <a:pt x="6595" y="1019"/>
                    </a:cubicBezTo>
                    <a:cubicBezTo>
                      <a:pt x="7903" y="343"/>
                      <a:pt x="9305" y="0"/>
                      <a:pt x="10800" y="0"/>
                    </a:cubicBezTo>
                    <a:moveTo>
                      <a:pt x="3149" y="14572"/>
                    </a:moveTo>
                    <a:cubicBezTo>
                      <a:pt x="3523" y="14572"/>
                      <a:pt x="3841" y="14414"/>
                      <a:pt x="4102" y="14100"/>
                    </a:cubicBezTo>
                    <a:cubicBezTo>
                      <a:pt x="4361" y="13792"/>
                      <a:pt x="4493" y="13409"/>
                      <a:pt x="4493" y="12957"/>
                    </a:cubicBezTo>
                    <a:cubicBezTo>
                      <a:pt x="4493" y="12508"/>
                      <a:pt x="4361" y="12128"/>
                      <a:pt x="4096" y="11822"/>
                    </a:cubicBezTo>
                    <a:cubicBezTo>
                      <a:pt x="3833" y="11512"/>
                      <a:pt x="3516" y="11359"/>
                      <a:pt x="3149" y="11359"/>
                    </a:cubicBezTo>
                    <a:cubicBezTo>
                      <a:pt x="2772" y="11359"/>
                      <a:pt x="2455" y="11511"/>
                      <a:pt x="2201" y="11822"/>
                    </a:cubicBezTo>
                    <a:cubicBezTo>
                      <a:pt x="1944" y="12128"/>
                      <a:pt x="1814" y="12508"/>
                      <a:pt x="1814" y="12957"/>
                    </a:cubicBezTo>
                    <a:cubicBezTo>
                      <a:pt x="1814" y="13409"/>
                      <a:pt x="1944" y="13792"/>
                      <a:pt x="2201" y="14100"/>
                    </a:cubicBezTo>
                    <a:cubicBezTo>
                      <a:pt x="2455" y="14414"/>
                      <a:pt x="2772" y="14572"/>
                      <a:pt x="3149" y="14572"/>
                    </a:cubicBezTo>
                    <a:moveTo>
                      <a:pt x="5388" y="8105"/>
                    </a:moveTo>
                    <a:cubicBezTo>
                      <a:pt x="5762" y="8105"/>
                      <a:pt x="6086" y="7944"/>
                      <a:pt x="6353" y="7621"/>
                    </a:cubicBezTo>
                    <a:cubicBezTo>
                      <a:pt x="6622" y="7302"/>
                      <a:pt x="6756" y="6916"/>
                      <a:pt x="6756" y="6467"/>
                    </a:cubicBezTo>
                    <a:cubicBezTo>
                      <a:pt x="6756" y="6015"/>
                      <a:pt x="6622" y="5635"/>
                      <a:pt x="6353" y="5327"/>
                    </a:cubicBezTo>
                    <a:cubicBezTo>
                      <a:pt x="6086" y="5021"/>
                      <a:pt x="5762" y="4866"/>
                      <a:pt x="5388" y="4866"/>
                    </a:cubicBezTo>
                    <a:cubicBezTo>
                      <a:pt x="5028" y="4866"/>
                      <a:pt x="4714" y="5021"/>
                      <a:pt x="4447" y="5327"/>
                    </a:cubicBezTo>
                    <a:cubicBezTo>
                      <a:pt x="4178" y="5635"/>
                      <a:pt x="4044" y="6015"/>
                      <a:pt x="4044" y="6467"/>
                    </a:cubicBezTo>
                    <a:cubicBezTo>
                      <a:pt x="4044" y="6916"/>
                      <a:pt x="4178" y="7302"/>
                      <a:pt x="4447" y="7621"/>
                    </a:cubicBezTo>
                    <a:cubicBezTo>
                      <a:pt x="4714" y="7944"/>
                      <a:pt x="5028" y="8105"/>
                      <a:pt x="5388" y="8105"/>
                    </a:cubicBezTo>
                    <a:moveTo>
                      <a:pt x="11995" y="15053"/>
                    </a:moveTo>
                    <a:cubicBezTo>
                      <a:pt x="12026" y="14923"/>
                      <a:pt x="12084" y="14673"/>
                      <a:pt x="12173" y="14293"/>
                    </a:cubicBezTo>
                    <a:cubicBezTo>
                      <a:pt x="12262" y="13918"/>
                      <a:pt x="12365" y="13478"/>
                      <a:pt x="12482" y="12977"/>
                    </a:cubicBezTo>
                    <a:cubicBezTo>
                      <a:pt x="12600" y="12476"/>
                      <a:pt x="12727" y="11955"/>
                      <a:pt x="12862" y="11405"/>
                    </a:cubicBezTo>
                    <a:cubicBezTo>
                      <a:pt x="12996" y="10861"/>
                      <a:pt x="13114" y="10351"/>
                      <a:pt x="13212" y="9882"/>
                    </a:cubicBezTo>
                    <a:cubicBezTo>
                      <a:pt x="13313" y="9415"/>
                      <a:pt x="13399" y="9009"/>
                      <a:pt x="13471" y="8670"/>
                    </a:cubicBezTo>
                    <a:cubicBezTo>
                      <a:pt x="13543" y="8330"/>
                      <a:pt x="13579" y="8131"/>
                      <a:pt x="13579" y="8076"/>
                    </a:cubicBezTo>
                    <a:cubicBezTo>
                      <a:pt x="13579" y="7869"/>
                      <a:pt x="13512" y="7682"/>
                      <a:pt x="13380" y="7527"/>
                    </a:cubicBezTo>
                    <a:cubicBezTo>
                      <a:pt x="13246" y="7371"/>
                      <a:pt x="13090" y="7293"/>
                      <a:pt x="12914" y="7293"/>
                    </a:cubicBezTo>
                    <a:cubicBezTo>
                      <a:pt x="12761" y="7293"/>
                      <a:pt x="12624" y="7345"/>
                      <a:pt x="12506" y="7458"/>
                    </a:cubicBezTo>
                    <a:cubicBezTo>
                      <a:pt x="12386" y="7567"/>
                      <a:pt x="12305" y="7711"/>
                      <a:pt x="12259" y="7886"/>
                    </a:cubicBezTo>
                    <a:lnTo>
                      <a:pt x="10706" y="14598"/>
                    </a:lnTo>
                    <a:cubicBezTo>
                      <a:pt x="10409" y="14618"/>
                      <a:pt x="10126" y="14696"/>
                      <a:pt x="9857" y="14840"/>
                    </a:cubicBezTo>
                    <a:cubicBezTo>
                      <a:pt x="9590" y="14984"/>
                      <a:pt x="9358" y="15174"/>
                      <a:pt x="9163" y="15419"/>
                    </a:cubicBezTo>
                    <a:cubicBezTo>
                      <a:pt x="8966" y="15663"/>
                      <a:pt x="8813" y="15945"/>
                      <a:pt x="8702" y="16265"/>
                    </a:cubicBezTo>
                    <a:cubicBezTo>
                      <a:pt x="8592" y="16588"/>
                      <a:pt x="8537" y="16927"/>
                      <a:pt x="8537" y="17284"/>
                    </a:cubicBezTo>
                    <a:cubicBezTo>
                      <a:pt x="8537" y="18039"/>
                      <a:pt x="8755" y="18678"/>
                      <a:pt x="9197" y="19199"/>
                    </a:cubicBezTo>
                    <a:cubicBezTo>
                      <a:pt x="9638" y="19726"/>
                      <a:pt x="10171" y="19987"/>
                      <a:pt x="10800" y="19987"/>
                    </a:cubicBezTo>
                    <a:cubicBezTo>
                      <a:pt x="11429" y="19987"/>
                      <a:pt x="11962" y="19726"/>
                      <a:pt x="12403" y="19199"/>
                    </a:cubicBezTo>
                    <a:cubicBezTo>
                      <a:pt x="12842" y="18678"/>
                      <a:pt x="13063" y="18039"/>
                      <a:pt x="13063" y="17284"/>
                    </a:cubicBezTo>
                    <a:cubicBezTo>
                      <a:pt x="13063" y="16835"/>
                      <a:pt x="12962" y="16417"/>
                      <a:pt x="12763" y="16032"/>
                    </a:cubicBezTo>
                    <a:cubicBezTo>
                      <a:pt x="12564" y="15645"/>
                      <a:pt x="12307" y="15321"/>
                      <a:pt x="11995" y="15053"/>
                    </a:cubicBezTo>
                    <a:moveTo>
                      <a:pt x="10800" y="2177"/>
                    </a:moveTo>
                    <a:cubicBezTo>
                      <a:pt x="10426" y="2177"/>
                      <a:pt x="10106" y="2335"/>
                      <a:pt x="9847" y="2646"/>
                    </a:cubicBezTo>
                    <a:cubicBezTo>
                      <a:pt x="9586" y="2960"/>
                      <a:pt x="9456" y="3343"/>
                      <a:pt x="9456" y="3792"/>
                    </a:cubicBezTo>
                    <a:cubicBezTo>
                      <a:pt x="9456" y="4241"/>
                      <a:pt x="9586" y="4621"/>
                      <a:pt x="9847" y="4927"/>
                    </a:cubicBezTo>
                    <a:cubicBezTo>
                      <a:pt x="10106" y="5237"/>
                      <a:pt x="10426" y="5390"/>
                      <a:pt x="10800" y="5390"/>
                    </a:cubicBezTo>
                    <a:cubicBezTo>
                      <a:pt x="11174" y="5390"/>
                      <a:pt x="11494" y="5238"/>
                      <a:pt x="11753" y="4927"/>
                    </a:cubicBezTo>
                    <a:cubicBezTo>
                      <a:pt x="12014" y="4621"/>
                      <a:pt x="12144" y="4241"/>
                      <a:pt x="12144" y="3792"/>
                    </a:cubicBezTo>
                    <a:cubicBezTo>
                      <a:pt x="12144" y="3343"/>
                      <a:pt x="12014" y="2960"/>
                      <a:pt x="11753" y="2646"/>
                    </a:cubicBezTo>
                    <a:cubicBezTo>
                      <a:pt x="11494" y="2335"/>
                      <a:pt x="11174" y="2177"/>
                      <a:pt x="10800" y="2177"/>
                    </a:cubicBezTo>
                    <a:moveTo>
                      <a:pt x="14844" y="6467"/>
                    </a:moveTo>
                    <a:cubicBezTo>
                      <a:pt x="14844" y="6916"/>
                      <a:pt x="14978" y="7299"/>
                      <a:pt x="15247" y="7610"/>
                    </a:cubicBezTo>
                    <a:cubicBezTo>
                      <a:pt x="15514" y="7921"/>
                      <a:pt x="15835" y="8076"/>
                      <a:pt x="16212" y="8076"/>
                    </a:cubicBezTo>
                    <a:cubicBezTo>
                      <a:pt x="16586" y="8076"/>
                      <a:pt x="16903" y="7921"/>
                      <a:pt x="17165" y="7610"/>
                    </a:cubicBezTo>
                    <a:cubicBezTo>
                      <a:pt x="17426" y="7299"/>
                      <a:pt x="17556" y="6916"/>
                      <a:pt x="17556" y="6467"/>
                    </a:cubicBezTo>
                    <a:cubicBezTo>
                      <a:pt x="17556" y="6015"/>
                      <a:pt x="17426" y="5635"/>
                      <a:pt x="17165" y="5327"/>
                    </a:cubicBezTo>
                    <a:cubicBezTo>
                      <a:pt x="16903" y="5021"/>
                      <a:pt x="16586" y="4866"/>
                      <a:pt x="16212" y="4866"/>
                    </a:cubicBezTo>
                    <a:cubicBezTo>
                      <a:pt x="15835" y="4866"/>
                      <a:pt x="15514" y="5022"/>
                      <a:pt x="15247" y="5327"/>
                    </a:cubicBezTo>
                    <a:cubicBezTo>
                      <a:pt x="14978" y="5635"/>
                      <a:pt x="14844" y="6015"/>
                      <a:pt x="14844" y="6467"/>
                    </a:cubicBezTo>
                    <a:moveTo>
                      <a:pt x="18451" y="14572"/>
                    </a:moveTo>
                    <a:cubicBezTo>
                      <a:pt x="18828" y="14572"/>
                      <a:pt x="19142" y="14414"/>
                      <a:pt x="19399" y="14100"/>
                    </a:cubicBezTo>
                    <a:cubicBezTo>
                      <a:pt x="19656" y="13792"/>
                      <a:pt x="19786" y="13409"/>
                      <a:pt x="19786" y="12957"/>
                    </a:cubicBezTo>
                    <a:cubicBezTo>
                      <a:pt x="19786" y="12508"/>
                      <a:pt x="19656" y="12128"/>
                      <a:pt x="19399" y="11822"/>
                    </a:cubicBezTo>
                    <a:cubicBezTo>
                      <a:pt x="19142" y="11512"/>
                      <a:pt x="18828" y="11359"/>
                      <a:pt x="18451" y="11359"/>
                    </a:cubicBezTo>
                    <a:cubicBezTo>
                      <a:pt x="18077" y="11359"/>
                      <a:pt x="17758" y="11511"/>
                      <a:pt x="17497" y="11822"/>
                    </a:cubicBezTo>
                    <a:cubicBezTo>
                      <a:pt x="17237" y="12128"/>
                      <a:pt x="17107" y="12508"/>
                      <a:pt x="17107" y="12957"/>
                    </a:cubicBezTo>
                    <a:cubicBezTo>
                      <a:pt x="17107" y="13409"/>
                      <a:pt x="17237" y="13792"/>
                      <a:pt x="17497" y="14100"/>
                    </a:cubicBezTo>
                    <a:cubicBezTo>
                      <a:pt x="17758" y="14414"/>
                      <a:pt x="18077" y="14572"/>
                      <a:pt x="18451" y="145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586220" y="3308350"/>
            <a:ext cx="689610" cy="689610"/>
            <a:chOff x="10372" y="5210"/>
            <a:chExt cx="1086" cy="1086"/>
          </a:xfrm>
        </p:grpSpPr>
        <p:sp>
          <p:nvSpPr>
            <p:cNvPr id="23" name="椭圆 22"/>
            <p:cNvSpPr/>
            <p:nvPr/>
          </p:nvSpPr>
          <p:spPr>
            <a:xfrm>
              <a:off x="10372" y="5210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0D6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0465" y="5302"/>
              <a:ext cx="900" cy="900"/>
              <a:chOff x="6645202" y="3366941"/>
              <a:chExt cx="571750" cy="57175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645202" y="3366941"/>
                <a:ext cx="571750" cy="571750"/>
              </a:xfrm>
              <a:prstGeom prst="ellipse">
                <a:avLst/>
              </a:prstGeom>
              <a:solidFill>
                <a:srgbClr val="FFD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AutoShape 82"/>
              <p:cNvSpPr/>
              <p:nvPr/>
            </p:nvSpPr>
            <p:spPr bwMode="auto">
              <a:xfrm>
                <a:off x="6807999" y="3543300"/>
                <a:ext cx="263763" cy="2637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739" y="0"/>
                    </a:moveTo>
                    <a:cubicBezTo>
                      <a:pt x="16640" y="0"/>
                      <a:pt x="17459" y="155"/>
                      <a:pt x="18185" y="472"/>
                    </a:cubicBezTo>
                    <a:cubicBezTo>
                      <a:pt x="18911" y="788"/>
                      <a:pt x="19527" y="1231"/>
                      <a:pt x="20035" y="1804"/>
                    </a:cubicBezTo>
                    <a:cubicBezTo>
                      <a:pt x="20543" y="2378"/>
                      <a:pt x="20929" y="3078"/>
                      <a:pt x="21199" y="3905"/>
                    </a:cubicBezTo>
                    <a:cubicBezTo>
                      <a:pt x="21465" y="4736"/>
                      <a:pt x="21600" y="5659"/>
                      <a:pt x="21600" y="6676"/>
                    </a:cubicBezTo>
                    <a:cubicBezTo>
                      <a:pt x="21600" y="7271"/>
                      <a:pt x="21527" y="7856"/>
                      <a:pt x="21377" y="8432"/>
                    </a:cubicBezTo>
                    <a:cubicBezTo>
                      <a:pt x="21227" y="9011"/>
                      <a:pt x="21027" y="9573"/>
                      <a:pt x="20766" y="10115"/>
                    </a:cubicBezTo>
                    <a:cubicBezTo>
                      <a:pt x="20506" y="10660"/>
                      <a:pt x="20210" y="11180"/>
                      <a:pt x="19872" y="11671"/>
                    </a:cubicBezTo>
                    <a:cubicBezTo>
                      <a:pt x="19539" y="12163"/>
                      <a:pt x="19189" y="12612"/>
                      <a:pt x="18831" y="13015"/>
                    </a:cubicBezTo>
                    <a:lnTo>
                      <a:pt x="11457" y="21289"/>
                    </a:lnTo>
                    <a:cubicBezTo>
                      <a:pt x="11277" y="21496"/>
                      <a:pt x="11057" y="21600"/>
                      <a:pt x="10799" y="21600"/>
                    </a:cubicBezTo>
                    <a:cubicBezTo>
                      <a:pt x="10553" y="21600"/>
                      <a:pt x="10323" y="21496"/>
                      <a:pt x="10118" y="21289"/>
                    </a:cubicBezTo>
                    <a:lnTo>
                      <a:pt x="2747" y="12990"/>
                    </a:lnTo>
                    <a:cubicBezTo>
                      <a:pt x="2385" y="12583"/>
                      <a:pt x="2038" y="12137"/>
                      <a:pt x="1703" y="11643"/>
                    </a:cubicBezTo>
                    <a:cubicBezTo>
                      <a:pt x="1367" y="11152"/>
                      <a:pt x="1074" y="10640"/>
                      <a:pt x="821" y="10104"/>
                    </a:cubicBezTo>
                    <a:cubicBezTo>
                      <a:pt x="568" y="9570"/>
                      <a:pt x="371" y="9005"/>
                      <a:pt x="223" y="8427"/>
                    </a:cubicBezTo>
                    <a:cubicBezTo>
                      <a:pt x="73" y="7845"/>
                      <a:pt x="0" y="7263"/>
                      <a:pt x="0" y="6676"/>
                    </a:cubicBezTo>
                    <a:cubicBezTo>
                      <a:pt x="0" y="5659"/>
                      <a:pt x="138" y="4733"/>
                      <a:pt x="408" y="3905"/>
                    </a:cubicBezTo>
                    <a:cubicBezTo>
                      <a:pt x="679" y="3078"/>
                      <a:pt x="1072" y="2378"/>
                      <a:pt x="1577" y="1805"/>
                    </a:cubicBezTo>
                    <a:cubicBezTo>
                      <a:pt x="2083" y="1231"/>
                      <a:pt x="2699" y="788"/>
                      <a:pt x="3418" y="472"/>
                    </a:cubicBezTo>
                    <a:cubicBezTo>
                      <a:pt x="4136" y="155"/>
                      <a:pt x="4942" y="0"/>
                      <a:pt x="5839" y="0"/>
                    </a:cubicBezTo>
                    <a:cubicBezTo>
                      <a:pt x="6307" y="0"/>
                      <a:pt x="6778" y="82"/>
                      <a:pt x="7238" y="249"/>
                    </a:cubicBezTo>
                    <a:cubicBezTo>
                      <a:pt x="7702" y="412"/>
                      <a:pt x="8142" y="635"/>
                      <a:pt x="8557" y="904"/>
                    </a:cubicBezTo>
                    <a:cubicBezTo>
                      <a:pt x="8973" y="1175"/>
                      <a:pt x="9369" y="1483"/>
                      <a:pt x="9745" y="1830"/>
                    </a:cubicBezTo>
                    <a:cubicBezTo>
                      <a:pt x="10123" y="2177"/>
                      <a:pt x="10471" y="2528"/>
                      <a:pt x="10799" y="2881"/>
                    </a:cubicBezTo>
                    <a:cubicBezTo>
                      <a:pt x="11109" y="2528"/>
                      <a:pt x="11457" y="2177"/>
                      <a:pt x="11843" y="1830"/>
                    </a:cubicBezTo>
                    <a:cubicBezTo>
                      <a:pt x="12226" y="1483"/>
                      <a:pt x="12626" y="1175"/>
                      <a:pt x="13047" y="904"/>
                    </a:cubicBezTo>
                    <a:cubicBezTo>
                      <a:pt x="13468" y="635"/>
                      <a:pt x="13903" y="412"/>
                      <a:pt x="14352" y="249"/>
                    </a:cubicBezTo>
                    <a:cubicBezTo>
                      <a:pt x="14805" y="85"/>
                      <a:pt x="15268" y="0"/>
                      <a:pt x="1573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118870" y="4674235"/>
            <a:ext cx="689610" cy="689610"/>
            <a:chOff x="1762" y="7361"/>
            <a:chExt cx="1086" cy="1086"/>
          </a:xfrm>
        </p:grpSpPr>
        <p:sp>
          <p:nvSpPr>
            <p:cNvPr id="28" name="椭圆 27"/>
            <p:cNvSpPr/>
            <p:nvPr/>
          </p:nvSpPr>
          <p:spPr>
            <a:xfrm>
              <a:off x="1762" y="7361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B7A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855" y="7463"/>
              <a:ext cx="900" cy="900"/>
              <a:chOff x="1177852" y="4732838"/>
              <a:chExt cx="571750" cy="57175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177852" y="4732838"/>
                <a:ext cx="571750" cy="571750"/>
              </a:xfrm>
              <a:prstGeom prst="ellipse">
                <a:avLst/>
              </a:prstGeom>
              <a:solidFill>
                <a:srgbClr val="8FA8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AutoShape 88"/>
              <p:cNvSpPr/>
              <p:nvPr/>
            </p:nvSpPr>
            <p:spPr bwMode="auto">
              <a:xfrm>
                <a:off x="1352538" y="4870450"/>
                <a:ext cx="253495" cy="253495"/>
              </a:xfrm>
              <a:custGeom>
                <a:avLst/>
                <a:gdLst>
                  <a:gd name="T0" fmla="+- 0 10795 54"/>
                  <a:gd name="T1" fmla="*/ T0 w 21483"/>
                  <a:gd name="T2" fmla="*/ 10800 h 21600"/>
                  <a:gd name="T3" fmla="+- 0 10795 54"/>
                  <a:gd name="T4" fmla="*/ T3 w 21483"/>
                  <a:gd name="T5" fmla="*/ 10800 h 21600"/>
                  <a:gd name="T6" fmla="+- 0 10795 54"/>
                  <a:gd name="T7" fmla="*/ T6 w 21483"/>
                  <a:gd name="T8" fmla="*/ 10800 h 21600"/>
                  <a:gd name="T9" fmla="+- 0 10795 54"/>
                  <a:gd name="T10" fmla="*/ T9 w 2148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483" h="21600">
                    <a:moveTo>
                      <a:pt x="20491" y="581"/>
                    </a:moveTo>
                    <a:cubicBezTo>
                      <a:pt x="20984" y="1781"/>
                      <a:pt x="21295" y="3049"/>
                      <a:pt x="21422" y="4387"/>
                    </a:cubicBezTo>
                    <a:cubicBezTo>
                      <a:pt x="21546" y="5723"/>
                      <a:pt x="21482" y="7180"/>
                      <a:pt x="21221" y="8744"/>
                    </a:cubicBezTo>
                    <a:cubicBezTo>
                      <a:pt x="20549" y="13135"/>
                      <a:pt x="18385" y="16470"/>
                      <a:pt x="14733" y="18748"/>
                    </a:cubicBezTo>
                    <a:cubicBezTo>
                      <a:pt x="13011" y="19858"/>
                      <a:pt x="11265" y="20407"/>
                      <a:pt x="9505" y="20407"/>
                    </a:cubicBezTo>
                    <a:cubicBezTo>
                      <a:pt x="8354" y="20407"/>
                      <a:pt x="7208" y="20166"/>
                      <a:pt x="6064" y="19683"/>
                    </a:cubicBezTo>
                    <a:cubicBezTo>
                      <a:pt x="5892" y="19609"/>
                      <a:pt x="5725" y="19519"/>
                      <a:pt x="5557" y="19412"/>
                    </a:cubicBezTo>
                    <a:cubicBezTo>
                      <a:pt x="5388" y="19302"/>
                      <a:pt x="5221" y="19191"/>
                      <a:pt x="5058" y="19076"/>
                    </a:cubicBezTo>
                    <a:cubicBezTo>
                      <a:pt x="4840" y="18929"/>
                      <a:pt x="4624" y="18790"/>
                      <a:pt x="4415" y="18661"/>
                    </a:cubicBezTo>
                    <a:cubicBezTo>
                      <a:pt x="4199" y="18528"/>
                      <a:pt x="4016" y="18466"/>
                      <a:pt x="3858" y="18466"/>
                    </a:cubicBezTo>
                    <a:cubicBezTo>
                      <a:pt x="3785" y="18486"/>
                      <a:pt x="3699" y="18562"/>
                      <a:pt x="3597" y="18700"/>
                    </a:cubicBezTo>
                    <a:cubicBezTo>
                      <a:pt x="3497" y="18841"/>
                      <a:pt x="3391" y="18997"/>
                      <a:pt x="3287" y="19175"/>
                    </a:cubicBezTo>
                    <a:cubicBezTo>
                      <a:pt x="3184" y="19350"/>
                      <a:pt x="3085" y="19536"/>
                      <a:pt x="2990" y="19728"/>
                    </a:cubicBezTo>
                    <a:cubicBezTo>
                      <a:pt x="2898" y="19923"/>
                      <a:pt x="2820" y="20073"/>
                      <a:pt x="2760" y="20180"/>
                    </a:cubicBezTo>
                    <a:cubicBezTo>
                      <a:pt x="2654" y="20389"/>
                      <a:pt x="2557" y="20575"/>
                      <a:pt x="2464" y="20742"/>
                    </a:cubicBezTo>
                    <a:cubicBezTo>
                      <a:pt x="2371" y="20908"/>
                      <a:pt x="2285" y="21055"/>
                      <a:pt x="2212" y="21182"/>
                    </a:cubicBezTo>
                    <a:cubicBezTo>
                      <a:pt x="2025" y="21462"/>
                      <a:pt x="1786" y="21600"/>
                      <a:pt x="1495" y="21600"/>
                    </a:cubicBezTo>
                    <a:lnTo>
                      <a:pt x="1449" y="21600"/>
                    </a:lnTo>
                    <a:cubicBezTo>
                      <a:pt x="1234" y="21583"/>
                      <a:pt x="1049" y="21527"/>
                      <a:pt x="895" y="21433"/>
                    </a:cubicBezTo>
                    <a:cubicBezTo>
                      <a:pt x="743" y="21335"/>
                      <a:pt x="616" y="21224"/>
                      <a:pt x="521" y="21097"/>
                    </a:cubicBezTo>
                    <a:cubicBezTo>
                      <a:pt x="425" y="20976"/>
                      <a:pt x="347" y="20846"/>
                      <a:pt x="291" y="20716"/>
                    </a:cubicBezTo>
                    <a:cubicBezTo>
                      <a:pt x="235" y="20586"/>
                      <a:pt x="198" y="20485"/>
                      <a:pt x="184" y="20407"/>
                    </a:cubicBezTo>
                    <a:cubicBezTo>
                      <a:pt x="-18" y="20077"/>
                      <a:pt x="-54" y="19725"/>
                      <a:pt x="74" y="19355"/>
                    </a:cubicBezTo>
                    <a:cubicBezTo>
                      <a:pt x="221" y="18877"/>
                      <a:pt x="429" y="18480"/>
                      <a:pt x="698" y="18152"/>
                    </a:cubicBezTo>
                    <a:cubicBezTo>
                      <a:pt x="970" y="17827"/>
                      <a:pt x="1234" y="17537"/>
                      <a:pt x="1495" y="17277"/>
                    </a:cubicBezTo>
                    <a:cubicBezTo>
                      <a:pt x="1711" y="17068"/>
                      <a:pt x="1901" y="16873"/>
                      <a:pt x="2060" y="16693"/>
                    </a:cubicBezTo>
                    <a:cubicBezTo>
                      <a:pt x="2222" y="16512"/>
                      <a:pt x="2325" y="16320"/>
                      <a:pt x="2368" y="16114"/>
                    </a:cubicBezTo>
                    <a:cubicBezTo>
                      <a:pt x="2384" y="16057"/>
                      <a:pt x="2384" y="16004"/>
                      <a:pt x="2368" y="15950"/>
                    </a:cubicBezTo>
                    <a:cubicBezTo>
                      <a:pt x="2354" y="15899"/>
                      <a:pt x="2318" y="15783"/>
                      <a:pt x="2257" y="15611"/>
                    </a:cubicBezTo>
                    <a:cubicBezTo>
                      <a:pt x="2212" y="15504"/>
                      <a:pt x="2168" y="15380"/>
                      <a:pt x="2128" y="15241"/>
                    </a:cubicBezTo>
                    <a:cubicBezTo>
                      <a:pt x="2087" y="15100"/>
                      <a:pt x="2052" y="14942"/>
                      <a:pt x="2020" y="14761"/>
                    </a:cubicBezTo>
                    <a:cubicBezTo>
                      <a:pt x="1835" y="13321"/>
                      <a:pt x="1882" y="11989"/>
                      <a:pt x="2166" y="10774"/>
                    </a:cubicBezTo>
                    <a:cubicBezTo>
                      <a:pt x="2449" y="9557"/>
                      <a:pt x="2898" y="8465"/>
                      <a:pt x="3509" y="7494"/>
                    </a:cubicBezTo>
                    <a:cubicBezTo>
                      <a:pt x="4121" y="6528"/>
                      <a:pt x="4852" y="5689"/>
                      <a:pt x="5695" y="4986"/>
                    </a:cubicBezTo>
                    <a:cubicBezTo>
                      <a:pt x="6539" y="4283"/>
                      <a:pt x="7417" y="3741"/>
                      <a:pt x="8326" y="3351"/>
                    </a:cubicBezTo>
                    <a:cubicBezTo>
                      <a:pt x="8939" y="3092"/>
                      <a:pt x="9611" y="2939"/>
                      <a:pt x="10336" y="2894"/>
                    </a:cubicBezTo>
                    <a:cubicBezTo>
                      <a:pt x="11066" y="2849"/>
                      <a:pt x="11827" y="2818"/>
                      <a:pt x="12618" y="2798"/>
                    </a:cubicBezTo>
                    <a:cubicBezTo>
                      <a:pt x="13074" y="2798"/>
                      <a:pt x="13547" y="2790"/>
                      <a:pt x="14037" y="2773"/>
                    </a:cubicBezTo>
                    <a:cubicBezTo>
                      <a:pt x="14532" y="2753"/>
                      <a:pt x="15008" y="2705"/>
                      <a:pt x="15470" y="2623"/>
                    </a:cubicBezTo>
                    <a:cubicBezTo>
                      <a:pt x="15926" y="2541"/>
                      <a:pt x="16352" y="2414"/>
                      <a:pt x="16740" y="2239"/>
                    </a:cubicBezTo>
                    <a:cubicBezTo>
                      <a:pt x="17129" y="2064"/>
                      <a:pt x="17447" y="1816"/>
                      <a:pt x="17692" y="1499"/>
                    </a:cubicBezTo>
                    <a:cubicBezTo>
                      <a:pt x="17840" y="1321"/>
                      <a:pt x="17985" y="1135"/>
                      <a:pt x="18125" y="949"/>
                    </a:cubicBezTo>
                    <a:cubicBezTo>
                      <a:pt x="18260" y="757"/>
                      <a:pt x="18404" y="596"/>
                      <a:pt x="18548" y="460"/>
                    </a:cubicBezTo>
                    <a:cubicBezTo>
                      <a:pt x="18695" y="325"/>
                      <a:pt x="18854" y="215"/>
                      <a:pt x="19028" y="130"/>
                    </a:cubicBezTo>
                    <a:cubicBezTo>
                      <a:pt x="19205" y="42"/>
                      <a:pt x="19424" y="0"/>
                      <a:pt x="19688" y="0"/>
                    </a:cubicBezTo>
                    <a:cubicBezTo>
                      <a:pt x="19856" y="0"/>
                      <a:pt x="20015" y="51"/>
                      <a:pt x="20162" y="155"/>
                    </a:cubicBezTo>
                    <a:cubicBezTo>
                      <a:pt x="20308" y="262"/>
                      <a:pt x="20418" y="400"/>
                      <a:pt x="20491" y="581"/>
                    </a:cubicBezTo>
                    <a:moveTo>
                      <a:pt x="15350" y="9978"/>
                    </a:moveTo>
                    <a:cubicBezTo>
                      <a:pt x="15595" y="10017"/>
                      <a:pt x="15811" y="9927"/>
                      <a:pt x="15993" y="9713"/>
                    </a:cubicBezTo>
                    <a:cubicBezTo>
                      <a:pt x="16178" y="9504"/>
                      <a:pt x="16277" y="9249"/>
                      <a:pt x="16290" y="8953"/>
                    </a:cubicBezTo>
                    <a:cubicBezTo>
                      <a:pt x="16305" y="8637"/>
                      <a:pt x="16230" y="8373"/>
                      <a:pt x="16064" y="8160"/>
                    </a:cubicBezTo>
                    <a:cubicBezTo>
                      <a:pt x="15892" y="7948"/>
                      <a:pt x="15679" y="7832"/>
                      <a:pt x="15417" y="7815"/>
                    </a:cubicBezTo>
                    <a:cubicBezTo>
                      <a:pt x="14320" y="7762"/>
                      <a:pt x="13285" y="7835"/>
                      <a:pt x="12315" y="8038"/>
                    </a:cubicBezTo>
                    <a:cubicBezTo>
                      <a:pt x="11344" y="8241"/>
                      <a:pt x="10424" y="8572"/>
                      <a:pt x="9550" y="9032"/>
                    </a:cubicBezTo>
                    <a:cubicBezTo>
                      <a:pt x="8673" y="9492"/>
                      <a:pt x="7842" y="10091"/>
                      <a:pt x="7046" y="10831"/>
                    </a:cubicBezTo>
                    <a:cubicBezTo>
                      <a:pt x="6249" y="11568"/>
                      <a:pt x="5479" y="12465"/>
                      <a:pt x="4733" y="13519"/>
                    </a:cubicBezTo>
                    <a:cubicBezTo>
                      <a:pt x="4562" y="13764"/>
                      <a:pt x="4483" y="14033"/>
                      <a:pt x="4497" y="14323"/>
                    </a:cubicBezTo>
                    <a:cubicBezTo>
                      <a:pt x="4511" y="14617"/>
                      <a:pt x="4620" y="14863"/>
                      <a:pt x="4822" y="15063"/>
                    </a:cubicBezTo>
                    <a:cubicBezTo>
                      <a:pt x="4972" y="15221"/>
                      <a:pt x="5163" y="15312"/>
                      <a:pt x="5393" y="15317"/>
                    </a:cubicBezTo>
                    <a:cubicBezTo>
                      <a:pt x="5669" y="15317"/>
                      <a:pt x="5899" y="15196"/>
                      <a:pt x="6087" y="14953"/>
                    </a:cubicBezTo>
                    <a:cubicBezTo>
                      <a:pt x="6758" y="14035"/>
                      <a:pt x="7435" y="13245"/>
                      <a:pt x="8116" y="12587"/>
                    </a:cubicBezTo>
                    <a:cubicBezTo>
                      <a:pt x="8794" y="11929"/>
                      <a:pt x="9510" y="11401"/>
                      <a:pt x="10258" y="11006"/>
                    </a:cubicBezTo>
                    <a:cubicBezTo>
                      <a:pt x="11009" y="10610"/>
                      <a:pt x="11801" y="10331"/>
                      <a:pt x="12635" y="10167"/>
                    </a:cubicBezTo>
                    <a:cubicBezTo>
                      <a:pt x="13466" y="10003"/>
                      <a:pt x="14372" y="9938"/>
                      <a:pt x="15350" y="997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586220" y="4658995"/>
            <a:ext cx="689610" cy="689610"/>
            <a:chOff x="10372" y="7361"/>
            <a:chExt cx="1086" cy="1086"/>
          </a:xfrm>
        </p:grpSpPr>
        <p:sp>
          <p:nvSpPr>
            <p:cNvPr id="33" name="椭圆 32"/>
            <p:cNvSpPr/>
            <p:nvPr/>
          </p:nvSpPr>
          <p:spPr>
            <a:xfrm>
              <a:off x="10372" y="7361"/>
              <a:ext cx="1086" cy="108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0D6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0465" y="7453"/>
              <a:ext cx="900" cy="900"/>
              <a:chOff x="6645202" y="4732838"/>
              <a:chExt cx="571750" cy="57175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6645202" y="4732838"/>
                <a:ext cx="571750" cy="571750"/>
              </a:xfrm>
              <a:prstGeom prst="ellipse">
                <a:avLst/>
              </a:prstGeom>
              <a:solidFill>
                <a:srgbClr val="FFD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AutoShape 45"/>
              <p:cNvSpPr/>
              <p:nvPr/>
            </p:nvSpPr>
            <p:spPr bwMode="auto">
              <a:xfrm>
                <a:off x="6808963" y="4870450"/>
                <a:ext cx="262248" cy="262248"/>
              </a:xfrm>
              <a:custGeom>
                <a:avLst/>
                <a:gdLst>
                  <a:gd name="T0" fmla="+- 0 10794 37"/>
                  <a:gd name="T1" fmla="*/ T0 w 21514"/>
                  <a:gd name="T2" fmla="+- 0 10805 10"/>
                  <a:gd name="T3" fmla="*/ 10805 h 21590"/>
                  <a:gd name="T4" fmla="+- 0 10794 37"/>
                  <a:gd name="T5" fmla="*/ T4 w 21514"/>
                  <a:gd name="T6" fmla="+- 0 10805 10"/>
                  <a:gd name="T7" fmla="*/ 10805 h 21590"/>
                  <a:gd name="T8" fmla="+- 0 10794 37"/>
                  <a:gd name="T9" fmla="*/ T8 w 21514"/>
                  <a:gd name="T10" fmla="+- 0 10805 10"/>
                  <a:gd name="T11" fmla="*/ 10805 h 21590"/>
                  <a:gd name="T12" fmla="+- 0 10794 37"/>
                  <a:gd name="T13" fmla="*/ T12 w 21514"/>
                  <a:gd name="T14" fmla="+- 0 10805 10"/>
                  <a:gd name="T15" fmla="*/ 10805 h 21590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14" h="21590">
                    <a:moveTo>
                      <a:pt x="21361" y="20641"/>
                    </a:moveTo>
                    <a:cubicBezTo>
                      <a:pt x="21549" y="20867"/>
                      <a:pt x="21562" y="21109"/>
                      <a:pt x="21407" y="21359"/>
                    </a:cubicBezTo>
                    <a:cubicBezTo>
                      <a:pt x="21319" y="21502"/>
                      <a:pt x="21195" y="21578"/>
                      <a:pt x="21038" y="21590"/>
                    </a:cubicBezTo>
                    <a:cubicBezTo>
                      <a:pt x="20962" y="21590"/>
                      <a:pt x="20895" y="21561"/>
                      <a:pt x="20836" y="21507"/>
                    </a:cubicBezTo>
                    <a:lnTo>
                      <a:pt x="15037" y="17553"/>
                    </a:lnTo>
                    <a:cubicBezTo>
                      <a:pt x="14486" y="18272"/>
                      <a:pt x="13903" y="18878"/>
                      <a:pt x="13295" y="19375"/>
                    </a:cubicBezTo>
                    <a:cubicBezTo>
                      <a:pt x="12686" y="19872"/>
                      <a:pt x="12081" y="20235"/>
                      <a:pt x="11482" y="20461"/>
                    </a:cubicBezTo>
                    <a:cubicBezTo>
                      <a:pt x="10887" y="20692"/>
                      <a:pt x="10319" y="20781"/>
                      <a:pt x="9785" y="20726"/>
                    </a:cubicBezTo>
                    <a:cubicBezTo>
                      <a:pt x="9250" y="20670"/>
                      <a:pt x="8774" y="20461"/>
                      <a:pt x="8354" y="20091"/>
                    </a:cubicBezTo>
                    <a:cubicBezTo>
                      <a:pt x="7787" y="19595"/>
                      <a:pt x="7431" y="18884"/>
                      <a:pt x="7292" y="17948"/>
                    </a:cubicBezTo>
                    <a:cubicBezTo>
                      <a:pt x="7149" y="17018"/>
                      <a:pt x="7182" y="15993"/>
                      <a:pt x="7393" y="14862"/>
                    </a:cubicBezTo>
                    <a:lnTo>
                      <a:pt x="3996" y="11855"/>
                    </a:lnTo>
                    <a:cubicBezTo>
                      <a:pt x="3427" y="12152"/>
                      <a:pt x="2884" y="12295"/>
                      <a:pt x="2366" y="12284"/>
                    </a:cubicBezTo>
                    <a:cubicBezTo>
                      <a:pt x="1844" y="12278"/>
                      <a:pt x="1387" y="12098"/>
                      <a:pt x="991" y="11745"/>
                    </a:cubicBezTo>
                    <a:cubicBezTo>
                      <a:pt x="609" y="11394"/>
                      <a:pt x="340" y="10924"/>
                      <a:pt x="178" y="10336"/>
                    </a:cubicBezTo>
                    <a:cubicBezTo>
                      <a:pt x="17" y="9745"/>
                      <a:pt x="-37" y="9085"/>
                      <a:pt x="26" y="8346"/>
                    </a:cubicBezTo>
                    <a:cubicBezTo>
                      <a:pt x="87" y="7607"/>
                      <a:pt x="253" y="6832"/>
                      <a:pt x="532" y="6022"/>
                    </a:cubicBezTo>
                    <a:cubicBezTo>
                      <a:pt x="809" y="5213"/>
                      <a:pt x="1181" y="4417"/>
                      <a:pt x="1654" y="3647"/>
                    </a:cubicBezTo>
                    <a:cubicBezTo>
                      <a:pt x="2125" y="2869"/>
                      <a:pt x="2645" y="2209"/>
                      <a:pt x="3214" y="1653"/>
                    </a:cubicBezTo>
                    <a:cubicBezTo>
                      <a:pt x="3781" y="1100"/>
                      <a:pt x="4347" y="683"/>
                      <a:pt x="4919" y="401"/>
                    </a:cubicBezTo>
                    <a:cubicBezTo>
                      <a:pt x="5486" y="127"/>
                      <a:pt x="6032" y="-10"/>
                      <a:pt x="6549" y="0"/>
                    </a:cubicBezTo>
                    <a:cubicBezTo>
                      <a:pt x="7069" y="6"/>
                      <a:pt x="7524" y="186"/>
                      <a:pt x="7913" y="539"/>
                    </a:cubicBezTo>
                    <a:cubicBezTo>
                      <a:pt x="8308" y="909"/>
                      <a:pt x="8582" y="1394"/>
                      <a:pt x="8736" y="1989"/>
                    </a:cubicBezTo>
                    <a:cubicBezTo>
                      <a:pt x="8888" y="2590"/>
                      <a:pt x="8935" y="3255"/>
                      <a:pt x="8877" y="3994"/>
                    </a:cubicBezTo>
                    <a:lnTo>
                      <a:pt x="12252" y="7035"/>
                    </a:lnTo>
                    <a:cubicBezTo>
                      <a:pt x="13081" y="6468"/>
                      <a:pt x="13884" y="6138"/>
                      <a:pt x="14663" y="6048"/>
                    </a:cubicBezTo>
                    <a:cubicBezTo>
                      <a:pt x="15439" y="5960"/>
                      <a:pt x="16112" y="6169"/>
                      <a:pt x="16678" y="6682"/>
                    </a:cubicBezTo>
                    <a:cubicBezTo>
                      <a:pt x="17091" y="7052"/>
                      <a:pt x="17391" y="7543"/>
                      <a:pt x="17584" y="8149"/>
                    </a:cubicBezTo>
                    <a:cubicBezTo>
                      <a:pt x="17773" y="8753"/>
                      <a:pt x="17859" y="9432"/>
                      <a:pt x="17846" y="10180"/>
                    </a:cubicBezTo>
                    <a:cubicBezTo>
                      <a:pt x="17828" y="10930"/>
                      <a:pt x="17717" y="11723"/>
                      <a:pt x="17504" y="12572"/>
                    </a:cubicBezTo>
                    <a:cubicBezTo>
                      <a:pt x="17290" y="13415"/>
                      <a:pt x="16978" y="14264"/>
                      <a:pt x="16569" y="15111"/>
                    </a:cubicBezTo>
                    <a:lnTo>
                      <a:pt x="21361" y="20641"/>
                    </a:lnTo>
                    <a:close/>
                    <a:moveTo>
                      <a:pt x="2087" y="9948"/>
                    </a:moveTo>
                    <a:cubicBezTo>
                      <a:pt x="2244" y="10075"/>
                      <a:pt x="2432" y="10143"/>
                      <a:pt x="2650" y="10143"/>
                    </a:cubicBezTo>
                    <a:cubicBezTo>
                      <a:pt x="2881" y="10143"/>
                      <a:pt x="3125" y="10059"/>
                      <a:pt x="3383" y="9906"/>
                    </a:cubicBezTo>
                    <a:cubicBezTo>
                      <a:pt x="3638" y="9745"/>
                      <a:pt x="3907" y="9538"/>
                      <a:pt x="4184" y="9283"/>
                    </a:cubicBezTo>
                    <a:cubicBezTo>
                      <a:pt x="4460" y="9023"/>
                      <a:pt x="4731" y="8727"/>
                      <a:pt x="4998" y="8386"/>
                    </a:cubicBezTo>
                    <a:cubicBezTo>
                      <a:pt x="5263" y="8042"/>
                      <a:pt x="5512" y="7684"/>
                      <a:pt x="5744" y="7317"/>
                    </a:cubicBezTo>
                    <a:cubicBezTo>
                      <a:pt x="5814" y="7190"/>
                      <a:pt x="5844" y="7052"/>
                      <a:pt x="5821" y="6902"/>
                    </a:cubicBezTo>
                    <a:cubicBezTo>
                      <a:pt x="5797" y="6758"/>
                      <a:pt x="5744" y="6637"/>
                      <a:pt x="5652" y="6550"/>
                    </a:cubicBezTo>
                    <a:cubicBezTo>
                      <a:pt x="5549" y="6457"/>
                      <a:pt x="5434" y="6417"/>
                      <a:pt x="5310" y="6434"/>
                    </a:cubicBezTo>
                    <a:cubicBezTo>
                      <a:pt x="5186" y="6445"/>
                      <a:pt x="5083" y="6521"/>
                      <a:pt x="5001" y="6654"/>
                    </a:cubicBezTo>
                    <a:cubicBezTo>
                      <a:pt x="4418" y="7590"/>
                      <a:pt x="3903" y="8237"/>
                      <a:pt x="3455" y="8589"/>
                    </a:cubicBezTo>
                    <a:cubicBezTo>
                      <a:pt x="3006" y="8936"/>
                      <a:pt x="2736" y="9094"/>
                      <a:pt x="2647" y="9057"/>
                    </a:cubicBezTo>
                    <a:cubicBezTo>
                      <a:pt x="2542" y="8970"/>
                      <a:pt x="2425" y="8936"/>
                      <a:pt x="2298" y="8964"/>
                    </a:cubicBezTo>
                    <a:cubicBezTo>
                      <a:pt x="2172" y="8989"/>
                      <a:pt x="2071" y="9057"/>
                      <a:pt x="1996" y="9167"/>
                    </a:cubicBezTo>
                    <a:cubicBezTo>
                      <a:pt x="1923" y="9295"/>
                      <a:pt x="1895" y="9432"/>
                      <a:pt x="1919" y="9579"/>
                    </a:cubicBezTo>
                    <a:cubicBezTo>
                      <a:pt x="1942" y="9728"/>
                      <a:pt x="1998" y="9850"/>
                      <a:pt x="2087" y="9948"/>
                    </a:cubicBezTo>
                    <a:moveTo>
                      <a:pt x="9299" y="14648"/>
                    </a:moveTo>
                    <a:cubicBezTo>
                      <a:pt x="9357" y="14721"/>
                      <a:pt x="9444" y="14758"/>
                      <a:pt x="9553" y="14758"/>
                    </a:cubicBezTo>
                    <a:cubicBezTo>
                      <a:pt x="9703" y="14758"/>
                      <a:pt x="9828" y="14681"/>
                      <a:pt x="9923" y="14526"/>
                    </a:cubicBezTo>
                    <a:cubicBezTo>
                      <a:pt x="9999" y="14399"/>
                      <a:pt x="10029" y="14268"/>
                      <a:pt x="10010" y="14132"/>
                    </a:cubicBezTo>
                    <a:cubicBezTo>
                      <a:pt x="9999" y="13993"/>
                      <a:pt x="9940" y="13878"/>
                      <a:pt x="9834" y="13784"/>
                    </a:cubicBezTo>
                    <a:lnTo>
                      <a:pt x="5945" y="10302"/>
                    </a:lnTo>
                    <a:cubicBezTo>
                      <a:pt x="5825" y="10428"/>
                      <a:pt x="5701" y="10549"/>
                      <a:pt x="5580" y="10671"/>
                    </a:cubicBezTo>
                    <a:cubicBezTo>
                      <a:pt x="5457" y="10792"/>
                      <a:pt x="5334" y="10902"/>
                      <a:pt x="5216" y="10989"/>
                    </a:cubicBezTo>
                    <a:lnTo>
                      <a:pt x="9299" y="14648"/>
                    </a:lnTo>
                    <a:close/>
                    <a:moveTo>
                      <a:pt x="14353" y="15028"/>
                    </a:moveTo>
                    <a:cubicBezTo>
                      <a:pt x="14429" y="14918"/>
                      <a:pt x="14459" y="14791"/>
                      <a:pt x="14445" y="14642"/>
                    </a:cubicBezTo>
                    <a:cubicBezTo>
                      <a:pt x="14429" y="14495"/>
                      <a:pt x="14369" y="14374"/>
                      <a:pt x="14265" y="14285"/>
                    </a:cubicBezTo>
                    <a:cubicBezTo>
                      <a:pt x="14176" y="14196"/>
                      <a:pt x="14067" y="14157"/>
                      <a:pt x="13944" y="14174"/>
                    </a:cubicBezTo>
                    <a:cubicBezTo>
                      <a:pt x="13822" y="14196"/>
                      <a:pt x="13718" y="14268"/>
                      <a:pt x="13648" y="14394"/>
                    </a:cubicBezTo>
                    <a:cubicBezTo>
                      <a:pt x="13266" y="15006"/>
                      <a:pt x="12882" y="15531"/>
                      <a:pt x="12498" y="15959"/>
                    </a:cubicBezTo>
                    <a:cubicBezTo>
                      <a:pt x="12114" y="16388"/>
                      <a:pt x="11757" y="16732"/>
                      <a:pt x="11427" y="16977"/>
                    </a:cubicBezTo>
                    <a:cubicBezTo>
                      <a:pt x="11097" y="17225"/>
                      <a:pt x="10806" y="17387"/>
                      <a:pt x="10555" y="17462"/>
                    </a:cubicBezTo>
                    <a:cubicBezTo>
                      <a:pt x="10299" y="17541"/>
                      <a:pt x="10119" y="17519"/>
                      <a:pt x="10013" y="17404"/>
                    </a:cubicBezTo>
                    <a:cubicBezTo>
                      <a:pt x="9910" y="17316"/>
                      <a:pt x="9800" y="17282"/>
                      <a:pt x="9686" y="17310"/>
                    </a:cubicBezTo>
                    <a:cubicBezTo>
                      <a:pt x="9567" y="17336"/>
                      <a:pt x="9471" y="17421"/>
                      <a:pt x="9400" y="17553"/>
                    </a:cubicBezTo>
                    <a:cubicBezTo>
                      <a:pt x="9324" y="17664"/>
                      <a:pt x="9291" y="17790"/>
                      <a:pt x="9304" y="17936"/>
                    </a:cubicBezTo>
                    <a:cubicBezTo>
                      <a:pt x="9315" y="18086"/>
                      <a:pt x="9376" y="18208"/>
                      <a:pt x="9488" y="18294"/>
                    </a:cubicBezTo>
                    <a:cubicBezTo>
                      <a:pt x="9706" y="18503"/>
                      <a:pt x="9961" y="18605"/>
                      <a:pt x="10261" y="18605"/>
                    </a:cubicBezTo>
                    <a:cubicBezTo>
                      <a:pt x="10569" y="18605"/>
                      <a:pt x="10899" y="18509"/>
                      <a:pt x="11255" y="18317"/>
                    </a:cubicBezTo>
                    <a:cubicBezTo>
                      <a:pt x="11610" y="18125"/>
                      <a:pt x="11964" y="17866"/>
                      <a:pt x="12324" y="17541"/>
                    </a:cubicBezTo>
                    <a:cubicBezTo>
                      <a:pt x="12683" y="17214"/>
                      <a:pt x="13034" y="16836"/>
                      <a:pt x="13378" y="16399"/>
                    </a:cubicBezTo>
                    <a:cubicBezTo>
                      <a:pt x="13721" y="15959"/>
                      <a:pt x="14047" y="15502"/>
                      <a:pt x="14353" y="150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/>
              <a:lstStyle/>
              <a:p>
                <a:pPr>
                  <a:defRPr/>
                </a:pPr>
                <a:endParaRPr lang="es-ES">
                  <a:cs typeface="Calibri" panose="020F0502020204030204" charset="0"/>
                </a:endParaRPr>
              </a:p>
            </p:txBody>
          </p:sp>
        </p:grp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95467" y="419138"/>
            <a:ext cx="4292600" cy="39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738505"/>
            <a:ext cx="3751580" cy="56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 autoUpdateAnimBg="0"/>
      <p:bldP spid="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891771"/>
            <a:ext cx="12192000" cy="1979083"/>
          </a:xfrm>
          <a:prstGeom prst="rect">
            <a:avLst/>
          </a:prstGeom>
          <a:solidFill>
            <a:srgbClr val="8FA88F"/>
          </a:solidFill>
          <a:ln w="6350">
            <a:noFill/>
          </a:ln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68" name="Group 5"/>
          <p:cNvGrpSpPr/>
          <p:nvPr/>
        </p:nvGrpSpPr>
        <p:grpSpPr bwMode="auto">
          <a:xfrm>
            <a:off x="613833" y="2768071"/>
            <a:ext cx="4320117" cy="3456516"/>
            <a:chOff x="3243" y="1030"/>
            <a:chExt cx="2132" cy="1567"/>
          </a:xfrm>
        </p:grpSpPr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pic>
          <p:nvPicPr>
            <p:cNvPr id="76" name="Picture 7" descr="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Rectangle 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82" name="Rectangle 10"/>
          <p:cNvSpPr>
            <a:spLocks noChangeArrowheads="1"/>
          </p:cNvSpPr>
          <p:nvPr/>
        </p:nvSpPr>
        <p:spPr bwMode="auto">
          <a:xfrm>
            <a:off x="5380567" y="2267396"/>
            <a:ext cx="6144684" cy="156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 IN HERE PLEASE</a:t>
            </a:r>
          </a:p>
          <a:p>
            <a:pPr algn="l">
              <a:spcBef>
                <a:spcPts val="450"/>
              </a:spcBef>
            </a:pP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ts val="450"/>
              </a:spcBef>
            </a:pP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Here to add your text, mainly to avoid large sections of text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ts val="450"/>
              </a:spcBef>
            </a:pP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44255" y="5635625"/>
            <a:ext cx="457200" cy="457200"/>
            <a:chOff x="13617" y="8826"/>
            <a:chExt cx="720" cy="720"/>
          </a:xfrm>
        </p:grpSpPr>
        <p:sp>
          <p:nvSpPr>
            <p:cNvPr id="96" name="Oval 18"/>
            <p:cNvSpPr>
              <a:spLocks noChangeArrowheads="1"/>
            </p:cNvSpPr>
            <p:nvPr/>
          </p:nvSpPr>
          <p:spPr bwMode="auto">
            <a:xfrm>
              <a:off x="13617" y="8826"/>
              <a:ext cx="720" cy="720"/>
            </a:xfrm>
            <a:prstGeom prst="ellipse">
              <a:avLst/>
            </a:prstGeom>
            <a:solidFill>
              <a:srgbClr val="FFD3CA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98" name="Group 19"/>
            <p:cNvGrpSpPr/>
            <p:nvPr/>
          </p:nvGrpSpPr>
          <p:grpSpPr bwMode="auto">
            <a:xfrm>
              <a:off x="13837" y="9016"/>
              <a:ext cx="273" cy="347"/>
              <a:chOff x="4878" y="2560"/>
              <a:chExt cx="147" cy="18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9" name="Freeform 20"/>
              <p:cNvSpPr/>
              <p:nvPr/>
            </p:nvSpPr>
            <p:spPr bwMode="auto">
              <a:xfrm>
                <a:off x="4878" y="2560"/>
                <a:ext cx="147" cy="188"/>
              </a:xfrm>
              <a:custGeom>
                <a:avLst/>
                <a:gdLst>
                  <a:gd name="T0" fmla="*/ 16 w 71"/>
                  <a:gd name="T1" fmla="*/ 83 h 91"/>
                  <a:gd name="T2" fmla="*/ 8 w 71"/>
                  <a:gd name="T3" fmla="*/ 83 h 91"/>
                  <a:gd name="T4" fmla="*/ 8 w 71"/>
                  <a:gd name="T5" fmla="*/ 8 h 91"/>
                  <a:gd name="T6" fmla="*/ 67 w 71"/>
                  <a:gd name="T7" fmla="*/ 8 h 91"/>
                  <a:gd name="T8" fmla="*/ 71 w 71"/>
                  <a:gd name="T9" fmla="*/ 4 h 91"/>
                  <a:gd name="T10" fmla="*/ 67 w 71"/>
                  <a:gd name="T11" fmla="*/ 0 h 91"/>
                  <a:gd name="T12" fmla="*/ 4 w 71"/>
                  <a:gd name="T13" fmla="*/ 0 h 91"/>
                  <a:gd name="T14" fmla="*/ 0 w 71"/>
                  <a:gd name="T15" fmla="*/ 4 h 91"/>
                  <a:gd name="T16" fmla="*/ 0 w 71"/>
                  <a:gd name="T17" fmla="*/ 87 h 91"/>
                  <a:gd name="T18" fmla="*/ 4 w 71"/>
                  <a:gd name="T19" fmla="*/ 91 h 91"/>
                  <a:gd name="T20" fmla="*/ 16 w 71"/>
                  <a:gd name="T21" fmla="*/ 91 h 91"/>
                  <a:gd name="T22" fmla="*/ 20 w 71"/>
                  <a:gd name="T23" fmla="*/ 87 h 91"/>
                  <a:gd name="T24" fmla="*/ 16 w 71"/>
                  <a:gd name="T25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91">
                    <a:moveTo>
                      <a:pt x="16" y="83"/>
                    </a:moveTo>
                    <a:cubicBezTo>
                      <a:pt x="8" y="83"/>
                      <a:pt x="8" y="83"/>
                      <a:pt x="8" y="8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9" y="8"/>
                      <a:pt x="71" y="6"/>
                      <a:pt x="71" y="4"/>
                    </a:cubicBezTo>
                    <a:cubicBezTo>
                      <a:pt x="71" y="2"/>
                      <a:pt x="69" y="0"/>
                      <a:pt x="6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9"/>
                      <a:pt x="2" y="91"/>
                      <a:pt x="4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8" y="91"/>
                      <a:pt x="20" y="89"/>
                      <a:pt x="20" y="87"/>
                    </a:cubicBezTo>
                    <a:cubicBezTo>
                      <a:pt x="20" y="85"/>
                      <a:pt x="18" y="83"/>
                      <a:pt x="16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01" name="Freeform 21"/>
              <p:cNvSpPr/>
              <p:nvPr/>
            </p:nvSpPr>
            <p:spPr bwMode="auto">
              <a:xfrm>
                <a:off x="4971" y="2669"/>
                <a:ext cx="54" cy="79"/>
              </a:xfrm>
              <a:custGeom>
                <a:avLst/>
                <a:gdLst>
                  <a:gd name="T0" fmla="*/ 22 w 26"/>
                  <a:gd name="T1" fmla="*/ 0 h 38"/>
                  <a:gd name="T2" fmla="*/ 18 w 26"/>
                  <a:gd name="T3" fmla="*/ 4 h 38"/>
                  <a:gd name="T4" fmla="*/ 18 w 26"/>
                  <a:gd name="T5" fmla="*/ 30 h 38"/>
                  <a:gd name="T6" fmla="*/ 4 w 26"/>
                  <a:gd name="T7" fmla="*/ 30 h 38"/>
                  <a:gd name="T8" fmla="*/ 0 w 26"/>
                  <a:gd name="T9" fmla="*/ 34 h 38"/>
                  <a:gd name="T10" fmla="*/ 4 w 26"/>
                  <a:gd name="T11" fmla="*/ 38 h 38"/>
                  <a:gd name="T12" fmla="*/ 22 w 26"/>
                  <a:gd name="T13" fmla="*/ 38 h 38"/>
                  <a:gd name="T14" fmla="*/ 25 w 26"/>
                  <a:gd name="T15" fmla="*/ 37 h 38"/>
                  <a:gd name="T16" fmla="*/ 26 w 26"/>
                  <a:gd name="T17" fmla="*/ 34 h 38"/>
                  <a:gd name="T18" fmla="*/ 26 w 26"/>
                  <a:gd name="T19" fmla="*/ 4 h 38"/>
                  <a:gd name="T20" fmla="*/ 22 w 2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8">
                    <a:moveTo>
                      <a:pt x="22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2" y="30"/>
                      <a:pt x="0" y="32"/>
                      <a:pt x="0" y="34"/>
                    </a:cubicBezTo>
                    <a:cubicBezTo>
                      <a:pt x="0" y="36"/>
                      <a:pt x="2" y="38"/>
                      <a:pt x="4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8"/>
                      <a:pt x="24" y="38"/>
                      <a:pt x="25" y="37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02" name="Freeform 22"/>
              <p:cNvSpPr>
                <a:spLocks noEditPoints="1"/>
              </p:cNvSpPr>
              <p:nvPr/>
            </p:nvSpPr>
            <p:spPr bwMode="auto">
              <a:xfrm>
                <a:off x="4932" y="2599"/>
                <a:ext cx="91" cy="132"/>
              </a:xfrm>
              <a:custGeom>
                <a:avLst/>
                <a:gdLst>
                  <a:gd name="T0" fmla="*/ 38 w 44"/>
                  <a:gd name="T1" fmla="*/ 1 h 64"/>
                  <a:gd name="T2" fmla="*/ 33 w 44"/>
                  <a:gd name="T3" fmla="*/ 0 h 64"/>
                  <a:gd name="T4" fmla="*/ 25 w 44"/>
                  <a:gd name="T5" fmla="*/ 4 h 64"/>
                  <a:gd name="T6" fmla="*/ 0 w 44"/>
                  <a:gd name="T7" fmla="*/ 48 h 64"/>
                  <a:gd name="T8" fmla="*/ 0 w 44"/>
                  <a:gd name="T9" fmla="*/ 50 h 64"/>
                  <a:gd name="T10" fmla="*/ 0 w 44"/>
                  <a:gd name="T11" fmla="*/ 60 h 64"/>
                  <a:gd name="T12" fmla="*/ 2 w 44"/>
                  <a:gd name="T13" fmla="*/ 64 h 64"/>
                  <a:gd name="T14" fmla="*/ 4 w 44"/>
                  <a:gd name="T15" fmla="*/ 64 h 64"/>
                  <a:gd name="T16" fmla="*/ 6 w 44"/>
                  <a:gd name="T17" fmla="*/ 64 h 64"/>
                  <a:gd name="T18" fmla="*/ 15 w 44"/>
                  <a:gd name="T19" fmla="*/ 59 h 64"/>
                  <a:gd name="T20" fmla="*/ 16 w 44"/>
                  <a:gd name="T21" fmla="*/ 57 h 64"/>
                  <a:gd name="T22" fmla="*/ 41 w 44"/>
                  <a:gd name="T23" fmla="*/ 14 h 64"/>
                  <a:gd name="T24" fmla="*/ 38 w 44"/>
                  <a:gd name="T25" fmla="*/ 1 h 64"/>
                  <a:gd name="T26" fmla="*/ 35 w 44"/>
                  <a:gd name="T27" fmla="*/ 10 h 64"/>
                  <a:gd name="T28" fmla="*/ 10 w 44"/>
                  <a:gd name="T29" fmla="*/ 53 h 64"/>
                  <a:gd name="T30" fmla="*/ 8 w 44"/>
                  <a:gd name="T31" fmla="*/ 54 h 64"/>
                  <a:gd name="T32" fmla="*/ 7 w 44"/>
                  <a:gd name="T33" fmla="*/ 51 h 64"/>
                  <a:gd name="T34" fmla="*/ 32 w 44"/>
                  <a:gd name="T35" fmla="*/ 8 h 64"/>
                  <a:gd name="T36" fmla="*/ 34 w 44"/>
                  <a:gd name="T37" fmla="*/ 8 h 64"/>
                  <a:gd name="T38" fmla="*/ 35 w 44"/>
                  <a:gd name="T3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64">
                    <a:moveTo>
                      <a:pt x="38" y="1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0" y="0"/>
                      <a:pt x="27" y="2"/>
                      <a:pt x="25" y="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0" y="50"/>
                      <a:pt x="0" y="5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2" y="64"/>
                    </a:cubicBezTo>
                    <a:cubicBezTo>
                      <a:pt x="2" y="64"/>
                      <a:pt x="3" y="64"/>
                      <a:pt x="4" y="64"/>
                    </a:cubicBezTo>
                    <a:cubicBezTo>
                      <a:pt x="4" y="64"/>
                      <a:pt x="5" y="64"/>
                      <a:pt x="6" y="64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5" y="59"/>
                      <a:pt x="16" y="58"/>
                      <a:pt x="16" y="5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9"/>
                      <a:pt x="42" y="4"/>
                      <a:pt x="38" y="1"/>
                    </a:cubicBezTo>
                    <a:close/>
                    <a:moveTo>
                      <a:pt x="35" y="10"/>
                    </a:moveTo>
                    <a:cubicBezTo>
                      <a:pt x="10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3" y="7"/>
                      <a:pt x="34" y="8"/>
                    </a:cubicBezTo>
                    <a:cubicBezTo>
                      <a:pt x="35" y="8"/>
                      <a:pt x="35" y="9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04" name="Freeform 23"/>
              <p:cNvSpPr/>
              <p:nvPr/>
            </p:nvSpPr>
            <p:spPr bwMode="auto">
              <a:xfrm>
                <a:off x="4905" y="2613"/>
                <a:ext cx="58" cy="17"/>
              </a:xfrm>
              <a:custGeom>
                <a:avLst/>
                <a:gdLst>
                  <a:gd name="T0" fmla="*/ 28 w 28"/>
                  <a:gd name="T1" fmla="*/ 4 h 8"/>
                  <a:gd name="T2" fmla="*/ 24 w 28"/>
                  <a:gd name="T3" fmla="*/ 0 h 8"/>
                  <a:gd name="T4" fmla="*/ 4 w 28"/>
                  <a:gd name="T5" fmla="*/ 0 h 8"/>
                  <a:gd name="T6" fmla="*/ 0 w 28"/>
                  <a:gd name="T7" fmla="*/ 4 h 8"/>
                  <a:gd name="T8" fmla="*/ 4 w 28"/>
                  <a:gd name="T9" fmla="*/ 8 h 8"/>
                  <a:gd name="T10" fmla="*/ 24 w 28"/>
                  <a:gd name="T11" fmla="*/ 8 h 8"/>
                  <a:gd name="T12" fmla="*/ 28 w 2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8" y="4"/>
                    </a:moveTo>
                    <a:cubicBezTo>
                      <a:pt x="28" y="2"/>
                      <a:pt x="26" y="0"/>
                      <a:pt x="2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6" y="8"/>
                      <a:pt x="28" y="6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05" name="Freeform 24"/>
              <p:cNvSpPr/>
              <p:nvPr/>
            </p:nvSpPr>
            <p:spPr bwMode="auto">
              <a:xfrm>
                <a:off x="4905" y="2644"/>
                <a:ext cx="37" cy="17"/>
              </a:xfrm>
              <a:custGeom>
                <a:avLst/>
                <a:gdLst>
                  <a:gd name="T0" fmla="*/ 4 w 18"/>
                  <a:gd name="T1" fmla="*/ 0 h 8"/>
                  <a:gd name="T2" fmla="*/ 0 w 18"/>
                  <a:gd name="T3" fmla="*/ 4 h 8"/>
                  <a:gd name="T4" fmla="*/ 4 w 18"/>
                  <a:gd name="T5" fmla="*/ 8 h 8"/>
                  <a:gd name="T6" fmla="*/ 14 w 18"/>
                  <a:gd name="T7" fmla="*/ 8 h 8"/>
                  <a:gd name="T8" fmla="*/ 18 w 18"/>
                  <a:gd name="T9" fmla="*/ 4 h 8"/>
                  <a:gd name="T10" fmla="*/ 14 w 18"/>
                  <a:gd name="T11" fmla="*/ 0 h 8"/>
                  <a:gd name="T12" fmla="*/ 4 w 1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8" y="6"/>
                      <a:pt x="18" y="4"/>
                    </a:cubicBezTo>
                    <a:cubicBezTo>
                      <a:pt x="18" y="2"/>
                      <a:pt x="16" y="0"/>
                      <a:pt x="14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8646795" y="4427220"/>
            <a:ext cx="457200" cy="457200"/>
            <a:chOff x="13617" y="6972"/>
            <a:chExt cx="720" cy="720"/>
          </a:xfrm>
        </p:grpSpPr>
        <p:sp>
          <p:nvSpPr>
            <p:cNvPr id="95" name="Oval 16"/>
            <p:cNvSpPr>
              <a:spLocks noChangeArrowheads="1"/>
            </p:cNvSpPr>
            <p:nvPr/>
          </p:nvSpPr>
          <p:spPr bwMode="auto">
            <a:xfrm>
              <a:off x="13617" y="6972"/>
              <a:ext cx="720" cy="720"/>
            </a:xfrm>
            <a:prstGeom prst="ellipse">
              <a:avLst/>
            </a:prstGeom>
            <a:solidFill>
              <a:srgbClr val="FFD3CA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06" name="Group 25"/>
            <p:cNvGrpSpPr/>
            <p:nvPr/>
          </p:nvGrpSpPr>
          <p:grpSpPr bwMode="auto">
            <a:xfrm>
              <a:off x="13797" y="7159"/>
              <a:ext cx="353" cy="347"/>
              <a:chOff x="4857" y="1977"/>
              <a:chExt cx="189" cy="18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7" name="Freeform 26"/>
              <p:cNvSpPr>
                <a:spLocks noEditPoints="1"/>
              </p:cNvSpPr>
              <p:nvPr/>
            </p:nvSpPr>
            <p:spPr bwMode="auto">
              <a:xfrm>
                <a:off x="4857" y="1977"/>
                <a:ext cx="189" cy="188"/>
              </a:xfrm>
              <a:custGeom>
                <a:avLst/>
                <a:gdLst>
                  <a:gd name="T0" fmla="*/ 88 w 91"/>
                  <a:gd name="T1" fmla="*/ 36 h 91"/>
                  <a:gd name="T2" fmla="*/ 80 w 91"/>
                  <a:gd name="T3" fmla="*/ 29 h 91"/>
                  <a:gd name="T4" fmla="*/ 82 w 91"/>
                  <a:gd name="T5" fmla="*/ 19 h 91"/>
                  <a:gd name="T6" fmla="*/ 69 w 91"/>
                  <a:gd name="T7" fmla="*/ 8 h 91"/>
                  <a:gd name="T8" fmla="*/ 58 w 91"/>
                  <a:gd name="T9" fmla="*/ 10 h 91"/>
                  <a:gd name="T10" fmla="*/ 53 w 91"/>
                  <a:gd name="T11" fmla="*/ 1 h 91"/>
                  <a:gd name="T12" fmla="*/ 36 w 91"/>
                  <a:gd name="T13" fmla="*/ 3 h 91"/>
                  <a:gd name="T14" fmla="*/ 30 w 91"/>
                  <a:gd name="T15" fmla="*/ 12 h 91"/>
                  <a:gd name="T16" fmla="*/ 19 w 91"/>
                  <a:gd name="T17" fmla="*/ 9 h 91"/>
                  <a:gd name="T18" fmla="*/ 9 w 91"/>
                  <a:gd name="T19" fmla="*/ 23 h 91"/>
                  <a:gd name="T20" fmla="*/ 10 w 91"/>
                  <a:gd name="T21" fmla="*/ 33 h 91"/>
                  <a:gd name="T22" fmla="*/ 1 w 91"/>
                  <a:gd name="T23" fmla="*/ 39 h 91"/>
                  <a:gd name="T24" fmla="*/ 1 w 91"/>
                  <a:gd name="T25" fmla="*/ 52 h 91"/>
                  <a:gd name="T26" fmla="*/ 10 w 91"/>
                  <a:gd name="T27" fmla="*/ 58 h 91"/>
                  <a:gd name="T28" fmla="*/ 9 w 91"/>
                  <a:gd name="T29" fmla="*/ 68 h 91"/>
                  <a:gd name="T30" fmla="*/ 19 w 91"/>
                  <a:gd name="T31" fmla="*/ 82 h 91"/>
                  <a:gd name="T32" fmla="*/ 30 w 91"/>
                  <a:gd name="T33" fmla="*/ 79 h 91"/>
                  <a:gd name="T34" fmla="*/ 36 w 91"/>
                  <a:gd name="T35" fmla="*/ 88 h 91"/>
                  <a:gd name="T36" fmla="*/ 46 w 91"/>
                  <a:gd name="T37" fmla="*/ 91 h 91"/>
                  <a:gd name="T38" fmla="*/ 56 w 91"/>
                  <a:gd name="T39" fmla="*/ 88 h 91"/>
                  <a:gd name="T40" fmla="*/ 62 w 91"/>
                  <a:gd name="T41" fmla="*/ 79 h 91"/>
                  <a:gd name="T42" fmla="*/ 73 w 91"/>
                  <a:gd name="T43" fmla="*/ 82 h 91"/>
                  <a:gd name="T44" fmla="*/ 83 w 91"/>
                  <a:gd name="T45" fmla="*/ 68 h 91"/>
                  <a:gd name="T46" fmla="*/ 81 w 91"/>
                  <a:gd name="T47" fmla="*/ 58 h 91"/>
                  <a:gd name="T48" fmla="*/ 91 w 91"/>
                  <a:gd name="T49" fmla="*/ 52 h 91"/>
                  <a:gd name="T50" fmla="*/ 91 w 91"/>
                  <a:gd name="T51" fmla="*/ 39 h 91"/>
                  <a:gd name="T52" fmla="*/ 77 w 91"/>
                  <a:gd name="T53" fmla="*/ 51 h 91"/>
                  <a:gd name="T54" fmla="*/ 72 w 91"/>
                  <a:gd name="T55" fmla="*/ 60 h 91"/>
                  <a:gd name="T56" fmla="*/ 75 w 91"/>
                  <a:gd name="T57" fmla="*/ 70 h 91"/>
                  <a:gd name="T58" fmla="*/ 63 w 91"/>
                  <a:gd name="T59" fmla="*/ 71 h 91"/>
                  <a:gd name="T60" fmla="*/ 54 w 91"/>
                  <a:gd name="T61" fmla="*/ 74 h 91"/>
                  <a:gd name="T62" fmla="*/ 49 w 91"/>
                  <a:gd name="T63" fmla="*/ 83 h 91"/>
                  <a:gd name="T64" fmla="*/ 40 w 91"/>
                  <a:gd name="T65" fmla="*/ 76 h 91"/>
                  <a:gd name="T66" fmla="*/ 32 w 91"/>
                  <a:gd name="T67" fmla="*/ 72 h 91"/>
                  <a:gd name="T68" fmla="*/ 22 w 91"/>
                  <a:gd name="T69" fmla="*/ 75 h 91"/>
                  <a:gd name="T70" fmla="*/ 20 w 91"/>
                  <a:gd name="T71" fmla="*/ 63 h 91"/>
                  <a:gd name="T72" fmla="*/ 17 w 91"/>
                  <a:gd name="T73" fmla="*/ 54 h 91"/>
                  <a:gd name="T74" fmla="*/ 8 w 91"/>
                  <a:gd name="T75" fmla="*/ 49 h 91"/>
                  <a:gd name="T76" fmla="*/ 8 w 91"/>
                  <a:gd name="T77" fmla="*/ 42 h 91"/>
                  <a:gd name="T78" fmla="*/ 17 w 91"/>
                  <a:gd name="T79" fmla="*/ 37 h 91"/>
                  <a:gd name="T80" fmla="*/ 20 w 91"/>
                  <a:gd name="T81" fmla="*/ 28 h 91"/>
                  <a:gd name="T82" fmla="*/ 22 w 91"/>
                  <a:gd name="T83" fmla="*/ 17 h 91"/>
                  <a:gd name="T84" fmla="*/ 32 w 91"/>
                  <a:gd name="T85" fmla="*/ 20 h 91"/>
                  <a:gd name="T86" fmla="*/ 40 w 91"/>
                  <a:gd name="T87" fmla="*/ 15 h 91"/>
                  <a:gd name="T88" fmla="*/ 49 w 91"/>
                  <a:gd name="T89" fmla="*/ 8 h 91"/>
                  <a:gd name="T90" fmla="*/ 54 w 91"/>
                  <a:gd name="T91" fmla="*/ 17 h 91"/>
                  <a:gd name="T92" fmla="*/ 63 w 91"/>
                  <a:gd name="T93" fmla="*/ 20 h 91"/>
                  <a:gd name="T94" fmla="*/ 75 w 91"/>
                  <a:gd name="T95" fmla="*/ 21 h 91"/>
                  <a:gd name="T96" fmla="*/ 72 w 91"/>
                  <a:gd name="T97" fmla="*/ 31 h 91"/>
                  <a:gd name="T98" fmla="*/ 77 w 91"/>
                  <a:gd name="T99" fmla="*/ 40 h 91"/>
                  <a:gd name="T100" fmla="*/ 83 w 91"/>
                  <a:gd name="T10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1" h="91">
                    <a:moveTo>
                      <a:pt x="91" y="39"/>
                    </a:moveTo>
                    <a:cubicBezTo>
                      <a:pt x="91" y="37"/>
                      <a:pt x="90" y="36"/>
                      <a:pt x="88" y="36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2"/>
                      <a:pt x="80" y="31"/>
                      <a:pt x="80" y="29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1"/>
                      <a:pt x="83" y="20"/>
                      <a:pt x="82" y="19"/>
                    </a:cubicBezTo>
                    <a:cubicBezTo>
                      <a:pt x="80" y="15"/>
                      <a:pt x="76" y="12"/>
                      <a:pt x="73" y="9"/>
                    </a:cubicBezTo>
                    <a:cubicBezTo>
                      <a:pt x="72" y="8"/>
                      <a:pt x="70" y="8"/>
                      <a:pt x="69" y="8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1"/>
                      <a:pt x="60" y="11"/>
                      <a:pt x="58" y="10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2"/>
                      <a:pt x="54" y="1"/>
                      <a:pt x="53" y="1"/>
                    </a:cubicBezTo>
                    <a:cubicBezTo>
                      <a:pt x="48" y="0"/>
                      <a:pt x="44" y="0"/>
                      <a:pt x="39" y="1"/>
                    </a:cubicBezTo>
                    <a:cubicBezTo>
                      <a:pt x="37" y="1"/>
                      <a:pt x="36" y="2"/>
                      <a:pt x="36" y="3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1" y="11"/>
                      <a:pt x="30" y="12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8"/>
                      <a:pt x="20" y="8"/>
                      <a:pt x="19" y="9"/>
                    </a:cubicBezTo>
                    <a:cubicBezTo>
                      <a:pt x="15" y="12"/>
                      <a:pt x="12" y="15"/>
                      <a:pt x="9" y="19"/>
                    </a:cubicBezTo>
                    <a:cubicBezTo>
                      <a:pt x="8" y="20"/>
                      <a:pt x="8" y="21"/>
                      <a:pt x="9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1" y="37"/>
                      <a:pt x="1" y="39"/>
                    </a:cubicBezTo>
                    <a:cubicBezTo>
                      <a:pt x="0" y="41"/>
                      <a:pt x="0" y="43"/>
                      <a:pt x="0" y="46"/>
                    </a:cubicBezTo>
                    <a:cubicBezTo>
                      <a:pt x="0" y="48"/>
                      <a:pt x="0" y="50"/>
                      <a:pt x="1" y="52"/>
                    </a:cubicBezTo>
                    <a:cubicBezTo>
                      <a:pt x="1" y="54"/>
                      <a:pt x="2" y="55"/>
                      <a:pt x="3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9"/>
                      <a:pt x="11" y="60"/>
                      <a:pt x="12" y="62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70"/>
                      <a:pt x="8" y="71"/>
                      <a:pt x="9" y="72"/>
                    </a:cubicBezTo>
                    <a:cubicBezTo>
                      <a:pt x="12" y="76"/>
                      <a:pt x="15" y="80"/>
                      <a:pt x="19" y="82"/>
                    </a:cubicBezTo>
                    <a:cubicBezTo>
                      <a:pt x="20" y="83"/>
                      <a:pt x="22" y="83"/>
                      <a:pt x="23" y="83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2" y="80"/>
                      <a:pt x="33" y="81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9"/>
                      <a:pt x="37" y="90"/>
                      <a:pt x="39" y="91"/>
                    </a:cubicBezTo>
                    <a:cubicBezTo>
                      <a:pt x="41" y="91"/>
                      <a:pt x="44" y="91"/>
                      <a:pt x="46" y="91"/>
                    </a:cubicBezTo>
                    <a:cubicBezTo>
                      <a:pt x="48" y="91"/>
                      <a:pt x="50" y="91"/>
                      <a:pt x="53" y="91"/>
                    </a:cubicBezTo>
                    <a:cubicBezTo>
                      <a:pt x="54" y="90"/>
                      <a:pt x="55" y="89"/>
                      <a:pt x="56" y="88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60" y="80"/>
                      <a:pt x="61" y="80"/>
                      <a:pt x="62" y="79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0" y="83"/>
                      <a:pt x="72" y="83"/>
                      <a:pt x="73" y="82"/>
                    </a:cubicBezTo>
                    <a:cubicBezTo>
                      <a:pt x="76" y="79"/>
                      <a:pt x="80" y="76"/>
                      <a:pt x="82" y="72"/>
                    </a:cubicBezTo>
                    <a:cubicBezTo>
                      <a:pt x="83" y="71"/>
                      <a:pt x="83" y="70"/>
                      <a:pt x="83" y="68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0"/>
                      <a:pt x="81" y="59"/>
                      <a:pt x="81" y="58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90" y="55"/>
                      <a:pt x="91" y="54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3"/>
                      <a:pt x="91" y="41"/>
                      <a:pt x="91" y="39"/>
                    </a:cubicBezTo>
                    <a:close/>
                    <a:moveTo>
                      <a:pt x="83" y="49"/>
                    </a:move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2"/>
                      <a:pt x="74" y="53"/>
                      <a:pt x="74" y="54"/>
                    </a:cubicBezTo>
                    <a:cubicBezTo>
                      <a:pt x="74" y="56"/>
                      <a:pt x="73" y="58"/>
                      <a:pt x="72" y="60"/>
                    </a:cubicBezTo>
                    <a:cubicBezTo>
                      <a:pt x="71" y="61"/>
                      <a:pt x="71" y="62"/>
                      <a:pt x="72" y="63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3" y="71"/>
                      <a:pt x="72" y="73"/>
                      <a:pt x="70" y="75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2" y="71"/>
                      <a:pt x="61" y="71"/>
                      <a:pt x="60" y="72"/>
                    </a:cubicBezTo>
                    <a:cubicBezTo>
                      <a:pt x="58" y="73"/>
                      <a:pt x="56" y="73"/>
                      <a:pt x="54" y="74"/>
                    </a:cubicBezTo>
                    <a:cubicBezTo>
                      <a:pt x="53" y="74"/>
                      <a:pt x="52" y="75"/>
                      <a:pt x="52" y="76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7" y="83"/>
                      <a:pt x="45" y="83"/>
                      <a:pt x="42" y="8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9" y="75"/>
                      <a:pt x="39" y="74"/>
                      <a:pt x="37" y="74"/>
                    </a:cubicBezTo>
                    <a:cubicBezTo>
                      <a:pt x="35" y="73"/>
                      <a:pt x="33" y="73"/>
                      <a:pt x="32" y="72"/>
                    </a:cubicBezTo>
                    <a:cubicBezTo>
                      <a:pt x="31" y="71"/>
                      <a:pt x="29" y="71"/>
                      <a:pt x="28" y="71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3"/>
                      <a:pt x="18" y="71"/>
                      <a:pt x="17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2"/>
                      <a:pt x="20" y="61"/>
                      <a:pt x="20" y="60"/>
                    </a:cubicBezTo>
                    <a:cubicBezTo>
                      <a:pt x="19" y="58"/>
                      <a:pt x="18" y="56"/>
                      <a:pt x="17" y="54"/>
                    </a:cubicBezTo>
                    <a:cubicBezTo>
                      <a:pt x="17" y="53"/>
                      <a:pt x="16" y="52"/>
                      <a:pt x="15" y="51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8"/>
                      <a:pt x="8" y="47"/>
                      <a:pt x="8" y="46"/>
                    </a:cubicBezTo>
                    <a:cubicBezTo>
                      <a:pt x="8" y="44"/>
                      <a:pt x="8" y="43"/>
                      <a:pt x="8" y="42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39"/>
                      <a:pt x="17" y="38"/>
                      <a:pt x="17" y="37"/>
                    </a:cubicBezTo>
                    <a:cubicBezTo>
                      <a:pt x="18" y="35"/>
                      <a:pt x="19" y="33"/>
                      <a:pt x="20" y="31"/>
                    </a:cubicBezTo>
                    <a:cubicBezTo>
                      <a:pt x="20" y="30"/>
                      <a:pt x="20" y="29"/>
                      <a:pt x="20" y="2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20" y="18"/>
                      <a:pt x="22" y="17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31" y="20"/>
                      <a:pt x="32" y="20"/>
                    </a:cubicBezTo>
                    <a:cubicBezTo>
                      <a:pt x="33" y="19"/>
                      <a:pt x="35" y="18"/>
                      <a:pt x="37" y="17"/>
                    </a:cubicBezTo>
                    <a:cubicBezTo>
                      <a:pt x="39" y="17"/>
                      <a:pt x="39" y="16"/>
                      <a:pt x="40" y="15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5" y="8"/>
                      <a:pt x="47" y="8"/>
                      <a:pt x="49" y="8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6"/>
                      <a:pt x="53" y="17"/>
                      <a:pt x="54" y="17"/>
                    </a:cubicBezTo>
                    <a:cubicBezTo>
                      <a:pt x="56" y="18"/>
                      <a:pt x="58" y="19"/>
                      <a:pt x="60" y="20"/>
                    </a:cubicBezTo>
                    <a:cubicBezTo>
                      <a:pt x="61" y="20"/>
                      <a:pt x="62" y="20"/>
                      <a:pt x="63" y="20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2" y="18"/>
                      <a:pt x="73" y="20"/>
                      <a:pt x="75" y="2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9"/>
                      <a:pt x="71" y="30"/>
                      <a:pt x="72" y="31"/>
                    </a:cubicBezTo>
                    <a:cubicBezTo>
                      <a:pt x="73" y="33"/>
                      <a:pt x="74" y="35"/>
                      <a:pt x="74" y="37"/>
                    </a:cubicBezTo>
                    <a:cubicBezTo>
                      <a:pt x="74" y="38"/>
                      <a:pt x="75" y="39"/>
                      <a:pt x="77" y="40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43"/>
                      <a:pt x="83" y="44"/>
                      <a:pt x="83" y="46"/>
                    </a:cubicBezTo>
                    <a:cubicBezTo>
                      <a:pt x="83" y="47"/>
                      <a:pt x="83" y="48"/>
                      <a:pt x="8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5" name="Freeform 27"/>
              <p:cNvSpPr>
                <a:spLocks noEditPoints="1"/>
              </p:cNvSpPr>
              <p:nvPr/>
            </p:nvSpPr>
            <p:spPr bwMode="auto">
              <a:xfrm>
                <a:off x="4915" y="2033"/>
                <a:ext cx="75" cy="74"/>
              </a:xfrm>
              <a:custGeom>
                <a:avLst/>
                <a:gdLst>
                  <a:gd name="T0" fmla="*/ 18 w 36"/>
                  <a:gd name="T1" fmla="*/ 0 h 36"/>
                  <a:gd name="T2" fmla="*/ 0 w 36"/>
                  <a:gd name="T3" fmla="*/ 18 h 36"/>
                  <a:gd name="T4" fmla="*/ 18 w 36"/>
                  <a:gd name="T5" fmla="*/ 36 h 36"/>
                  <a:gd name="T6" fmla="*/ 36 w 36"/>
                  <a:gd name="T7" fmla="*/ 18 h 36"/>
                  <a:gd name="T8" fmla="*/ 18 w 36"/>
                  <a:gd name="T9" fmla="*/ 0 h 36"/>
                  <a:gd name="T10" fmla="*/ 18 w 36"/>
                  <a:gd name="T11" fmla="*/ 28 h 36"/>
                  <a:gd name="T12" fmla="*/ 7 w 36"/>
                  <a:gd name="T13" fmla="*/ 18 h 36"/>
                  <a:gd name="T14" fmla="*/ 18 w 36"/>
                  <a:gd name="T15" fmla="*/ 7 h 36"/>
                  <a:gd name="T16" fmla="*/ 28 w 36"/>
                  <a:gd name="T17" fmla="*/ 18 h 36"/>
                  <a:gd name="T18" fmla="*/ 18 w 36"/>
                  <a:gd name="T19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8" y="36"/>
                      <a:pt x="36" y="28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lose/>
                    <a:moveTo>
                      <a:pt x="18" y="28"/>
                    </a:moveTo>
                    <a:cubicBezTo>
                      <a:pt x="12" y="28"/>
                      <a:pt x="7" y="23"/>
                      <a:pt x="7" y="18"/>
                    </a:cubicBezTo>
                    <a:cubicBezTo>
                      <a:pt x="7" y="12"/>
                      <a:pt x="12" y="7"/>
                      <a:pt x="18" y="7"/>
                    </a:cubicBezTo>
                    <a:cubicBezTo>
                      <a:pt x="23" y="7"/>
                      <a:pt x="28" y="12"/>
                      <a:pt x="28" y="18"/>
                    </a:cubicBezTo>
                    <a:cubicBezTo>
                      <a:pt x="28" y="23"/>
                      <a:pt x="23" y="28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384800" y="5665470"/>
            <a:ext cx="457200" cy="457200"/>
            <a:chOff x="8480" y="8922"/>
            <a:chExt cx="720" cy="720"/>
          </a:xfrm>
        </p:grpSpPr>
        <p:sp>
          <p:nvSpPr>
            <p:cNvPr id="88" name="Oval 14"/>
            <p:cNvSpPr>
              <a:spLocks noChangeArrowheads="1"/>
            </p:cNvSpPr>
            <p:nvPr/>
          </p:nvSpPr>
          <p:spPr bwMode="auto">
            <a:xfrm>
              <a:off x="8480" y="8922"/>
              <a:ext cx="720" cy="720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16" name="Group 28"/>
            <p:cNvGrpSpPr/>
            <p:nvPr/>
          </p:nvGrpSpPr>
          <p:grpSpPr bwMode="auto">
            <a:xfrm>
              <a:off x="8667" y="9112"/>
              <a:ext cx="347" cy="347"/>
              <a:chOff x="4859" y="1361"/>
              <a:chExt cx="187" cy="188"/>
            </a:xfrm>
          </p:grpSpPr>
          <p:sp>
            <p:nvSpPr>
              <p:cNvPr id="117" name="Freeform 29"/>
              <p:cNvSpPr/>
              <p:nvPr/>
            </p:nvSpPr>
            <p:spPr bwMode="auto">
              <a:xfrm>
                <a:off x="4859" y="1361"/>
                <a:ext cx="187" cy="134"/>
              </a:xfrm>
              <a:custGeom>
                <a:avLst/>
                <a:gdLst>
                  <a:gd name="T0" fmla="*/ 69 w 90"/>
                  <a:gd name="T1" fmla="*/ 24 h 65"/>
                  <a:gd name="T2" fmla="*/ 65 w 90"/>
                  <a:gd name="T3" fmla="*/ 24 h 65"/>
                  <a:gd name="T4" fmla="*/ 65 w 90"/>
                  <a:gd name="T5" fmla="*/ 22 h 65"/>
                  <a:gd name="T6" fmla="*/ 43 w 90"/>
                  <a:gd name="T7" fmla="*/ 0 h 65"/>
                  <a:gd name="T8" fmla="*/ 21 w 90"/>
                  <a:gd name="T9" fmla="*/ 18 h 65"/>
                  <a:gd name="T10" fmla="*/ 14 w 90"/>
                  <a:gd name="T11" fmla="*/ 19 h 65"/>
                  <a:gd name="T12" fmla="*/ 14 w 90"/>
                  <a:gd name="T13" fmla="*/ 19 h 65"/>
                  <a:gd name="T14" fmla="*/ 5 w 90"/>
                  <a:gd name="T15" fmla="*/ 33 h 65"/>
                  <a:gd name="T16" fmla="*/ 6 w 90"/>
                  <a:gd name="T17" fmla="*/ 39 h 65"/>
                  <a:gd name="T18" fmla="*/ 0 w 90"/>
                  <a:gd name="T19" fmla="*/ 51 h 65"/>
                  <a:gd name="T20" fmla="*/ 14 w 90"/>
                  <a:gd name="T21" fmla="*/ 65 h 65"/>
                  <a:gd name="T22" fmla="*/ 29 w 90"/>
                  <a:gd name="T23" fmla="*/ 65 h 65"/>
                  <a:gd name="T24" fmla="*/ 33 w 90"/>
                  <a:gd name="T25" fmla="*/ 61 h 65"/>
                  <a:gd name="T26" fmla="*/ 29 w 90"/>
                  <a:gd name="T27" fmla="*/ 57 h 65"/>
                  <a:gd name="T28" fmla="*/ 14 w 90"/>
                  <a:gd name="T29" fmla="*/ 57 h 65"/>
                  <a:gd name="T30" fmla="*/ 8 w 90"/>
                  <a:gd name="T31" fmla="*/ 51 h 65"/>
                  <a:gd name="T32" fmla="*/ 13 w 90"/>
                  <a:gd name="T33" fmla="*/ 45 h 65"/>
                  <a:gd name="T34" fmla="*/ 16 w 90"/>
                  <a:gd name="T35" fmla="*/ 42 h 65"/>
                  <a:gd name="T36" fmla="*/ 15 w 90"/>
                  <a:gd name="T37" fmla="*/ 38 h 65"/>
                  <a:gd name="T38" fmla="*/ 13 w 90"/>
                  <a:gd name="T39" fmla="*/ 33 h 65"/>
                  <a:gd name="T40" fmla="*/ 17 w 90"/>
                  <a:gd name="T41" fmla="*/ 26 h 65"/>
                  <a:gd name="T42" fmla="*/ 17 w 90"/>
                  <a:gd name="T43" fmla="*/ 26 h 65"/>
                  <a:gd name="T44" fmla="*/ 22 w 90"/>
                  <a:gd name="T45" fmla="*/ 27 h 65"/>
                  <a:gd name="T46" fmla="*/ 26 w 90"/>
                  <a:gd name="T47" fmla="*/ 27 h 65"/>
                  <a:gd name="T48" fmla="*/ 28 w 90"/>
                  <a:gd name="T49" fmla="*/ 23 h 65"/>
                  <a:gd name="T50" fmla="*/ 28 w 90"/>
                  <a:gd name="T51" fmla="*/ 22 h 65"/>
                  <a:gd name="T52" fmla="*/ 28 w 90"/>
                  <a:gd name="T53" fmla="*/ 22 h 65"/>
                  <a:gd name="T54" fmla="*/ 43 w 90"/>
                  <a:gd name="T55" fmla="*/ 8 h 65"/>
                  <a:gd name="T56" fmla="*/ 57 w 90"/>
                  <a:gd name="T57" fmla="*/ 22 h 65"/>
                  <a:gd name="T58" fmla="*/ 55 w 90"/>
                  <a:gd name="T59" fmla="*/ 30 h 65"/>
                  <a:gd name="T60" fmla="*/ 56 w 90"/>
                  <a:gd name="T61" fmla="*/ 35 h 65"/>
                  <a:gd name="T62" fmla="*/ 61 w 90"/>
                  <a:gd name="T63" fmla="*/ 35 h 65"/>
                  <a:gd name="T64" fmla="*/ 69 w 90"/>
                  <a:gd name="T65" fmla="*/ 32 h 65"/>
                  <a:gd name="T66" fmla="*/ 82 w 90"/>
                  <a:gd name="T67" fmla="*/ 45 h 65"/>
                  <a:gd name="T68" fmla="*/ 69 w 90"/>
                  <a:gd name="T69" fmla="*/ 57 h 65"/>
                  <a:gd name="T70" fmla="*/ 60 w 90"/>
                  <a:gd name="T71" fmla="*/ 57 h 65"/>
                  <a:gd name="T72" fmla="*/ 56 w 90"/>
                  <a:gd name="T73" fmla="*/ 61 h 65"/>
                  <a:gd name="T74" fmla="*/ 60 w 90"/>
                  <a:gd name="T75" fmla="*/ 65 h 65"/>
                  <a:gd name="T76" fmla="*/ 69 w 90"/>
                  <a:gd name="T77" fmla="*/ 65 h 65"/>
                  <a:gd name="T78" fmla="*/ 90 w 90"/>
                  <a:gd name="T79" fmla="*/ 45 h 65"/>
                  <a:gd name="T80" fmla="*/ 69 w 90"/>
                  <a:gd name="T8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65">
                    <a:moveTo>
                      <a:pt x="69" y="24"/>
                    </a:moveTo>
                    <a:cubicBezTo>
                      <a:pt x="68" y="24"/>
                      <a:pt x="66" y="24"/>
                      <a:pt x="65" y="24"/>
                    </a:cubicBezTo>
                    <a:cubicBezTo>
                      <a:pt x="65" y="24"/>
                      <a:pt x="65" y="23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32" y="0"/>
                      <a:pt x="22" y="8"/>
                      <a:pt x="21" y="18"/>
                    </a:cubicBezTo>
                    <a:cubicBezTo>
                      <a:pt x="18" y="18"/>
                      <a:pt x="16" y="18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9" y="21"/>
                      <a:pt x="5" y="27"/>
                      <a:pt x="5" y="33"/>
                    </a:cubicBezTo>
                    <a:cubicBezTo>
                      <a:pt x="5" y="35"/>
                      <a:pt x="5" y="37"/>
                      <a:pt x="6" y="39"/>
                    </a:cubicBezTo>
                    <a:cubicBezTo>
                      <a:pt x="2" y="41"/>
                      <a:pt x="0" y="46"/>
                      <a:pt x="0" y="51"/>
                    </a:cubicBezTo>
                    <a:cubicBezTo>
                      <a:pt x="0" y="59"/>
                      <a:pt x="6" y="65"/>
                      <a:pt x="14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1" y="65"/>
                      <a:pt x="33" y="64"/>
                      <a:pt x="33" y="61"/>
                    </a:cubicBezTo>
                    <a:cubicBezTo>
                      <a:pt x="33" y="59"/>
                      <a:pt x="31" y="57"/>
                      <a:pt x="29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7"/>
                      <a:pt x="8" y="55"/>
                      <a:pt x="8" y="51"/>
                    </a:cubicBezTo>
                    <a:cubicBezTo>
                      <a:pt x="8" y="48"/>
                      <a:pt x="10" y="45"/>
                      <a:pt x="13" y="45"/>
                    </a:cubicBezTo>
                    <a:cubicBezTo>
                      <a:pt x="15" y="44"/>
                      <a:pt x="16" y="43"/>
                      <a:pt x="16" y="42"/>
                    </a:cubicBezTo>
                    <a:cubicBezTo>
                      <a:pt x="17" y="40"/>
                      <a:pt x="16" y="39"/>
                      <a:pt x="15" y="38"/>
                    </a:cubicBezTo>
                    <a:cubicBezTo>
                      <a:pt x="14" y="36"/>
                      <a:pt x="13" y="35"/>
                      <a:pt x="13" y="33"/>
                    </a:cubicBezTo>
                    <a:cubicBezTo>
                      <a:pt x="13" y="30"/>
                      <a:pt x="14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9" y="26"/>
                      <a:pt x="21" y="26"/>
                      <a:pt x="22" y="27"/>
                    </a:cubicBezTo>
                    <a:cubicBezTo>
                      <a:pt x="24" y="28"/>
                      <a:pt x="25" y="28"/>
                      <a:pt x="26" y="27"/>
                    </a:cubicBezTo>
                    <a:cubicBezTo>
                      <a:pt x="28" y="26"/>
                      <a:pt x="28" y="25"/>
                      <a:pt x="28" y="23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14"/>
                      <a:pt x="35" y="8"/>
                      <a:pt x="43" y="8"/>
                    </a:cubicBezTo>
                    <a:cubicBezTo>
                      <a:pt x="51" y="8"/>
                      <a:pt x="57" y="14"/>
                      <a:pt x="57" y="22"/>
                    </a:cubicBezTo>
                    <a:cubicBezTo>
                      <a:pt x="57" y="25"/>
                      <a:pt x="56" y="27"/>
                      <a:pt x="55" y="30"/>
                    </a:cubicBezTo>
                    <a:cubicBezTo>
                      <a:pt x="54" y="31"/>
                      <a:pt x="54" y="33"/>
                      <a:pt x="56" y="35"/>
                    </a:cubicBezTo>
                    <a:cubicBezTo>
                      <a:pt x="57" y="36"/>
                      <a:pt x="59" y="36"/>
                      <a:pt x="61" y="35"/>
                    </a:cubicBezTo>
                    <a:cubicBezTo>
                      <a:pt x="62" y="33"/>
                      <a:pt x="65" y="32"/>
                      <a:pt x="69" y="32"/>
                    </a:cubicBezTo>
                    <a:cubicBezTo>
                      <a:pt x="76" y="32"/>
                      <a:pt x="82" y="37"/>
                      <a:pt x="82" y="45"/>
                    </a:cubicBezTo>
                    <a:cubicBezTo>
                      <a:pt x="82" y="52"/>
                      <a:pt x="76" y="57"/>
                      <a:pt x="69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57"/>
                      <a:pt x="56" y="59"/>
                      <a:pt x="56" y="61"/>
                    </a:cubicBezTo>
                    <a:cubicBezTo>
                      <a:pt x="56" y="64"/>
                      <a:pt x="58" y="65"/>
                      <a:pt x="60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80" y="65"/>
                      <a:pt x="90" y="56"/>
                      <a:pt x="90" y="45"/>
                    </a:cubicBezTo>
                    <a:cubicBezTo>
                      <a:pt x="90" y="33"/>
                      <a:pt x="80" y="24"/>
                      <a:pt x="6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8" name="Freeform 30"/>
              <p:cNvSpPr/>
              <p:nvPr/>
            </p:nvSpPr>
            <p:spPr bwMode="auto">
              <a:xfrm>
                <a:off x="4915" y="1437"/>
                <a:ext cx="73" cy="112"/>
              </a:xfrm>
              <a:custGeom>
                <a:avLst/>
                <a:gdLst>
                  <a:gd name="T0" fmla="*/ 28 w 35"/>
                  <a:gd name="T1" fmla="*/ 34 h 54"/>
                  <a:gd name="T2" fmla="*/ 22 w 35"/>
                  <a:gd name="T3" fmla="*/ 41 h 54"/>
                  <a:gd name="T4" fmla="*/ 22 w 35"/>
                  <a:gd name="T5" fmla="*/ 3 h 54"/>
                  <a:gd name="T6" fmla="*/ 18 w 35"/>
                  <a:gd name="T7" fmla="*/ 0 h 54"/>
                  <a:gd name="T8" fmla="*/ 14 w 35"/>
                  <a:gd name="T9" fmla="*/ 3 h 54"/>
                  <a:gd name="T10" fmla="*/ 14 w 35"/>
                  <a:gd name="T11" fmla="*/ 41 h 54"/>
                  <a:gd name="T12" fmla="*/ 7 w 35"/>
                  <a:gd name="T13" fmla="*/ 34 h 54"/>
                  <a:gd name="T14" fmla="*/ 2 w 35"/>
                  <a:gd name="T15" fmla="*/ 34 h 54"/>
                  <a:gd name="T16" fmla="*/ 2 w 35"/>
                  <a:gd name="T17" fmla="*/ 40 h 54"/>
                  <a:gd name="T18" fmla="*/ 15 w 35"/>
                  <a:gd name="T19" fmla="*/ 53 h 54"/>
                  <a:gd name="T20" fmla="*/ 18 w 35"/>
                  <a:gd name="T21" fmla="*/ 54 h 54"/>
                  <a:gd name="T22" fmla="*/ 21 w 35"/>
                  <a:gd name="T23" fmla="*/ 53 h 54"/>
                  <a:gd name="T24" fmla="*/ 34 w 35"/>
                  <a:gd name="T25" fmla="*/ 40 h 54"/>
                  <a:gd name="T26" fmla="*/ 34 w 35"/>
                  <a:gd name="T27" fmla="*/ 34 h 54"/>
                  <a:gd name="T28" fmla="*/ 28 w 35"/>
                  <a:gd name="T29" fmla="*/ 3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54">
                    <a:moveTo>
                      <a:pt x="28" y="34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4" y="1"/>
                      <a:pt x="14" y="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3"/>
                      <a:pt x="3" y="33"/>
                      <a:pt x="2" y="34"/>
                    </a:cubicBezTo>
                    <a:cubicBezTo>
                      <a:pt x="0" y="36"/>
                      <a:pt x="0" y="38"/>
                      <a:pt x="2" y="40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4"/>
                      <a:pt x="17" y="54"/>
                      <a:pt x="18" y="54"/>
                    </a:cubicBezTo>
                    <a:cubicBezTo>
                      <a:pt x="19" y="54"/>
                      <a:pt x="20" y="54"/>
                      <a:pt x="21" y="53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5" y="38"/>
                      <a:pt x="35" y="36"/>
                      <a:pt x="34" y="34"/>
                    </a:cubicBezTo>
                    <a:cubicBezTo>
                      <a:pt x="32" y="33"/>
                      <a:pt x="30" y="33"/>
                      <a:pt x="28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384800" y="4427855"/>
            <a:ext cx="457200" cy="457200"/>
            <a:chOff x="8480" y="6973"/>
            <a:chExt cx="720" cy="720"/>
          </a:xfrm>
        </p:grpSpPr>
        <p:sp>
          <p:nvSpPr>
            <p:cNvPr id="86" name="Oval 12"/>
            <p:cNvSpPr>
              <a:spLocks noChangeArrowheads="1"/>
            </p:cNvSpPr>
            <p:nvPr/>
          </p:nvSpPr>
          <p:spPr bwMode="auto">
            <a:xfrm>
              <a:off x="8480" y="6973"/>
              <a:ext cx="720" cy="720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9" name="Freeform 31"/>
            <p:cNvSpPr>
              <a:spLocks noEditPoints="1"/>
            </p:cNvSpPr>
            <p:nvPr/>
          </p:nvSpPr>
          <p:spPr bwMode="auto">
            <a:xfrm>
              <a:off x="8700" y="7159"/>
              <a:ext cx="253" cy="347"/>
            </a:xfrm>
            <a:custGeom>
              <a:avLst/>
              <a:gdLst>
                <a:gd name="T0" fmla="*/ 61 w 66"/>
                <a:gd name="T1" fmla="*/ 21 h 91"/>
                <a:gd name="T2" fmla="*/ 61 w 66"/>
                <a:gd name="T3" fmla="*/ 15 h 91"/>
                <a:gd name="T4" fmla="*/ 66 w 66"/>
                <a:gd name="T5" fmla="*/ 15 h 91"/>
                <a:gd name="T6" fmla="*/ 66 w 66"/>
                <a:gd name="T7" fmla="*/ 0 h 91"/>
                <a:gd name="T8" fmla="*/ 0 w 66"/>
                <a:gd name="T9" fmla="*/ 0 h 91"/>
                <a:gd name="T10" fmla="*/ 0 w 66"/>
                <a:gd name="T11" fmla="*/ 15 h 91"/>
                <a:gd name="T12" fmla="*/ 5 w 66"/>
                <a:gd name="T13" fmla="*/ 15 h 91"/>
                <a:gd name="T14" fmla="*/ 5 w 66"/>
                <a:gd name="T15" fmla="*/ 21 h 91"/>
                <a:gd name="T16" fmla="*/ 19 w 66"/>
                <a:gd name="T17" fmla="*/ 45 h 91"/>
                <a:gd name="T18" fmla="*/ 5 w 66"/>
                <a:gd name="T19" fmla="*/ 70 h 91"/>
                <a:gd name="T20" fmla="*/ 5 w 66"/>
                <a:gd name="T21" fmla="*/ 76 h 91"/>
                <a:gd name="T22" fmla="*/ 0 w 66"/>
                <a:gd name="T23" fmla="*/ 76 h 91"/>
                <a:gd name="T24" fmla="*/ 0 w 66"/>
                <a:gd name="T25" fmla="*/ 91 h 91"/>
                <a:gd name="T26" fmla="*/ 66 w 66"/>
                <a:gd name="T27" fmla="*/ 91 h 91"/>
                <a:gd name="T28" fmla="*/ 66 w 66"/>
                <a:gd name="T29" fmla="*/ 76 h 91"/>
                <a:gd name="T30" fmla="*/ 61 w 66"/>
                <a:gd name="T31" fmla="*/ 76 h 91"/>
                <a:gd name="T32" fmla="*/ 61 w 66"/>
                <a:gd name="T33" fmla="*/ 70 h 91"/>
                <a:gd name="T34" fmla="*/ 47 w 66"/>
                <a:gd name="T35" fmla="*/ 45 h 91"/>
                <a:gd name="T36" fmla="*/ 61 w 66"/>
                <a:gd name="T37" fmla="*/ 21 h 91"/>
                <a:gd name="T38" fmla="*/ 53 w 66"/>
                <a:gd name="T39" fmla="*/ 70 h 91"/>
                <a:gd name="T40" fmla="*/ 53 w 66"/>
                <a:gd name="T41" fmla="*/ 76 h 91"/>
                <a:gd name="T42" fmla="*/ 13 w 66"/>
                <a:gd name="T43" fmla="*/ 76 h 91"/>
                <a:gd name="T44" fmla="*/ 13 w 66"/>
                <a:gd name="T45" fmla="*/ 70 h 91"/>
                <a:gd name="T46" fmla="*/ 33 w 66"/>
                <a:gd name="T47" fmla="*/ 49 h 91"/>
                <a:gd name="T48" fmla="*/ 53 w 66"/>
                <a:gd name="T49" fmla="*/ 70 h 91"/>
                <a:gd name="T50" fmla="*/ 33 w 66"/>
                <a:gd name="T51" fmla="*/ 42 h 91"/>
                <a:gd name="T52" fmla="*/ 13 w 66"/>
                <a:gd name="T53" fmla="*/ 21 h 91"/>
                <a:gd name="T54" fmla="*/ 13 w 66"/>
                <a:gd name="T55" fmla="*/ 15 h 91"/>
                <a:gd name="T56" fmla="*/ 53 w 66"/>
                <a:gd name="T57" fmla="*/ 15 h 91"/>
                <a:gd name="T58" fmla="*/ 53 w 66"/>
                <a:gd name="T59" fmla="*/ 21 h 91"/>
                <a:gd name="T60" fmla="*/ 33 w 66"/>
                <a:gd name="T61" fmla="*/ 4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" h="91">
                  <a:moveTo>
                    <a:pt x="61" y="21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32"/>
                    <a:pt x="10" y="41"/>
                    <a:pt x="19" y="45"/>
                  </a:cubicBezTo>
                  <a:cubicBezTo>
                    <a:pt x="10" y="50"/>
                    <a:pt x="5" y="59"/>
                    <a:pt x="5" y="70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59"/>
                    <a:pt x="56" y="50"/>
                    <a:pt x="47" y="45"/>
                  </a:cubicBezTo>
                  <a:cubicBezTo>
                    <a:pt x="56" y="41"/>
                    <a:pt x="61" y="32"/>
                    <a:pt x="61" y="21"/>
                  </a:cubicBezTo>
                  <a:close/>
                  <a:moveTo>
                    <a:pt x="53" y="70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58"/>
                    <a:pt x="22" y="49"/>
                    <a:pt x="33" y="49"/>
                  </a:cubicBezTo>
                  <a:cubicBezTo>
                    <a:pt x="44" y="49"/>
                    <a:pt x="53" y="58"/>
                    <a:pt x="53" y="70"/>
                  </a:cubicBezTo>
                  <a:close/>
                  <a:moveTo>
                    <a:pt x="33" y="42"/>
                  </a:moveTo>
                  <a:cubicBezTo>
                    <a:pt x="22" y="42"/>
                    <a:pt x="13" y="32"/>
                    <a:pt x="13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32"/>
                    <a:pt x="44" y="42"/>
                    <a:pt x="33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20" name="Rectangle 32"/>
          <p:cNvSpPr>
            <a:spLocks noChangeArrowheads="1"/>
          </p:cNvSpPr>
          <p:nvPr/>
        </p:nvSpPr>
        <p:spPr bwMode="auto">
          <a:xfrm>
            <a:off x="6053455" y="4360015"/>
            <a:ext cx="2396067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  <a:p>
            <a:pPr algn="l">
              <a:spcBef>
                <a:spcPts val="450"/>
              </a:spcBef>
            </a:pP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endParaRPr lang="en-US" altLang="zh-CN" sz="106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21" name="Rectangle 33"/>
          <p:cNvSpPr>
            <a:spLocks noChangeArrowheads="1"/>
          </p:cNvSpPr>
          <p:nvPr/>
        </p:nvSpPr>
        <p:spPr bwMode="auto">
          <a:xfrm>
            <a:off x="6053667" y="5579004"/>
            <a:ext cx="2396067" cy="11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65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endParaRPr lang="en-US" altLang="zh-CN" sz="106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0">
                <a:sym typeface="+mn-ea"/>
              </a:rPr>
              <a:t>.</a:t>
            </a:r>
            <a:endParaRPr lang="zh-CN" altLang="en-US" sz="106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2" name="Rectangle 34"/>
          <p:cNvSpPr>
            <a:spLocks noChangeArrowheads="1"/>
          </p:cNvSpPr>
          <p:nvPr/>
        </p:nvSpPr>
        <p:spPr bwMode="auto">
          <a:xfrm>
            <a:off x="9319684" y="4359804"/>
            <a:ext cx="2396067" cy="11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65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endParaRPr lang="en-US" altLang="zh-CN" sz="106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0">
                <a:sym typeface="+mn-ea"/>
              </a:rPr>
              <a:t>.</a:t>
            </a:r>
            <a:endParaRPr lang="zh-CN" altLang="en-US" sz="106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3" name="Rectangle 35"/>
          <p:cNvSpPr>
            <a:spLocks noChangeArrowheads="1"/>
          </p:cNvSpPr>
          <p:nvPr/>
        </p:nvSpPr>
        <p:spPr bwMode="auto">
          <a:xfrm>
            <a:off x="9315451" y="5579004"/>
            <a:ext cx="2396067" cy="11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1065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endParaRPr lang="en-US" altLang="zh-CN" sz="106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0">
                <a:sym typeface="+mn-ea"/>
              </a:rPr>
              <a:t>.</a:t>
            </a:r>
            <a:endParaRPr lang="zh-CN" altLang="en-US" sz="106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399352" y="3734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64685" y="6470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1" bldLvl="0" animBg="1"/>
      <p:bldP spid="82" grpId="0"/>
      <p:bldP spid="120" grpId="0"/>
      <p:bldP spid="121" grpId="0"/>
      <p:bldP spid="122" grpId="0"/>
      <p:bldP spid="123" grpId="0"/>
      <p:bldP spid="49" grpId="0" bldLvl="0" animBg="1" autoUpdateAnimBg="0"/>
      <p:bldP spid="5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64513" r="4426"/>
          <a:stretch>
            <a:fillRect/>
          </a:stretch>
        </p:blipFill>
        <p:spPr>
          <a:xfrm rot="4320000" flipH="1">
            <a:off x="6940550" y="1440815"/>
            <a:ext cx="2316480" cy="2845435"/>
          </a:xfrm>
          <a:prstGeom prst="rect">
            <a:avLst/>
          </a:prstGeom>
        </p:spPr>
      </p:pic>
      <p:pic>
        <p:nvPicPr>
          <p:cNvPr id="11" name="图片 10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18219" t="1004" r="4426" b="-34948"/>
          <a:stretch>
            <a:fillRect/>
          </a:stretch>
        </p:blipFill>
        <p:spPr>
          <a:xfrm rot="10440000" flipV="1">
            <a:off x="2773045" y="500380"/>
            <a:ext cx="5622290" cy="3996690"/>
          </a:xfrm>
          <a:prstGeom prst="roundRect">
            <a:avLst/>
          </a:prstGeom>
        </p:spPr>
      </p:pic>
      <p:pic>
        <p:nvPicPr>
          <p:cNvPr id="5" name="图片 4" descr="5c0bc078e405a0d83c1f76a3880fb40f_副本"/>
          <p:cNvPicPr>
            <a:picLocks noChangeAspect="1"/>
          </p:cNvPicPr>
          <p:nvPr/>
        </p:nvPicPr>
        <p:blipFill>
          <a:blip r:embed="rId3" cstate="print">
            <a:lum bright="6000"/>
          </a:blip>
          <a:srcRect l="64238" t="1004" r="4426" b="-34948"/>
          <a:stretch>
            <a:fillRect/>
          </a:stretch>
        </p:blipFill>
        <p:spPr>
          <a:xfrm rot="7320000">
            <a:off x="8086725" y="2777490"/>
            <a:ext cx="1227455" cy="1851025"/>
          </a:xfrm>
          <a:prstGeom prst="rect">
            <a:avLst/>
          </a:prstGeom>
        </p:spPr>
      </p:pic>
      <p:pic>
        <p:nvPicPr>
          <p:cNvPr id="2" name="图片 1" descr="5c0bc078e405a0d83c1f76a3880fb40f_副本"/>
          <p:cNvPicPr>
            <a:picLocks noChangeAspect="1"/>
          </p:cNvPicPr>
          <p:nvPr/>
        </p:nvPicPr>
        <p:blipFill>
          <a:blip r:embed="rId4" cstate="print">
            <a:lum bright="6000"/>
          </a:blip>
          <a:srcRect l="16354" r="4426"/>
          <a:stretch>
            <a:fillRect/>
          </a:stretch>
        </p:blipFill>
        <p:spPr>
          <a:xfrm rot="10500000" flipH="1">
            <a:off x="3208020" y="3245485"/>
            <a:ext cx="5471795" cy="2424430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3112770" y="3103245"/>
            <a:ext cx="5956300" cy="78803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29940" y="3112135"/>
            <a:ext cx="901183" cy="780415"/>
            <a:chOff x="8150" y="2812"/>
            <a:chExt cx="985" cy="853"/>
          </a:xfrm>
          <a:solidFill>
            <a:srgbClr val="718758"/>
          </a:solidFill>
        </p:grpSpPr>
        <p:sp>
          <p:nvSpPr>
            <p:cNvPr id="33" name="椭圆 32"/>
            <p:cNvSpPr/>
            <p:nvPr/>
          </p:nvSpPr>
          <p:spPr>
            <a:xfrm>
              <a:off x="8150" y="2812"/>
              <a:ext cx="853" cy="853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26" y="2881"/>
              <a:ext cx="909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Impact" panose="020B0806030902050204" charset="0"/>
                </a:rPr>
                <a:t>04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130675" y="3291205"/>
            <a:ext cx="54851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</a:rPr>
              <a:t>标题栏文本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CLICK TO ADD TITLE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IN HERE</a:t>
            </a: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219" grpId="1" bldLvl="0" animBg="1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604075" y="1637598"/>
            <a:ext cx="5105401" cy="4021522"/>
            <a:chOff x="793693" y="2224810"/>
            <a:chExt cx="7296207" cy="3600726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800100" y="2224810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800100" y="2621974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00100" y="30283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00100" y="34347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800100" y="38319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800100" y="42091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00100" y="46155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3693" y="50127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00100" y="54191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00100" y="58255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6104890" y="4650996"/>
            <a:ext cx="333375" cy="1008124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802120" y="4120411"/>
            <a:ext cx="333375" cy="1538709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494270" y="3990225"/>
            <a:ext cx="333375" cy="1668896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80070" y="3268357"/>
            <a:ext cx="333375" cy="2390764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865870" y="3409513"/>
            <a:ext cx="333375" cy="2249608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546021" y="2583699"/>
            <a:ext cx="333375" cy="3075421"/>
          </a:xfrm>
          <a:prstGeom prst="rect">
            <a:avLst/>
          </a:prstGeom>
          <a:solidFill>
            <a:srgbClr val="8FA88F"/>
          </a:solidFill>
          <a:ln>
            <a:solidFill>
              <a:srgbClr val="8FA8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117588" y="5736775"/>
            <a:ext cx="414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6811906" y="5736775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7487165" y="5736775"/>
            <a:ext cx="414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173289" y="5736775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8852892" y="5736775"/>
            <a:ext cx="414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9538916" y="5736775"/>
            <a:ext cx="41870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6148070" y="2146586"/>
            <a:ext cx="3380686" cy="2112910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>
            <a:off x="1652040" y="1922330"/>
            <a:ext cx="2283690" cy="2283690"/>
          </a:xfrm>
          <a:prstGeom prst="arc">
            <a:avLst>
              <a:gd name="adj1" fmla="val 16200000"/>
              <a:gd name="adj2" fmla="val 11192042"/>
            </a:avLst>
          </a:prstGeom>
          <a:ln w="444500">
            <a:solidFill>
              <a:srgbClr val="8FA8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913016" y="2182671"/>
            <a:ext cx="1763008" cy="1763008"/>
          </a:xfrm>
          <a:prstGeom prst="ellipse">
            <a:avLst/>
          </a:prstGeom>
          <a:noFill/>
          <a:ln w="76200">
            <a:solidFill>
              <a:srgbClr val="FFD3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086868" y="2741009"/>
            <a:ext cx="141403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80%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818640" y="4674235"/>
            <a:ext cx="2665095" cy="137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444343"/>
                </a:solidFill>
                <a:latin typeface="Agency FB" panose="020B0503020202020204" pitchFamily="34" charset="0"/>
                <a:sym typeface="+mn-ea"/>
              </a:rPr>
              <a:t> ADD YOUR TILTLE HERE</a:t>
            </a:r>
          </a:p>
          <a:p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1200">
                <a:ea typeface="微软雅黑" panose="020B0503020204020204" charset="-122"/>
                <a:sym typeface="+mn-ea"/>
              </a:rPr>
              <a:t>Please enter the text you want to express,not a large segment of text</a:t>
            </a:r>
            <a:r>
              <a:rPr lang="en-US" altLang="zh-CN" sz="1200">
                <a:ea typeface="微软雅黑" panose="020B0503020204020204" charset="-122"/>
                <a:sym typeface="+mn-ea"/>
              </a:rPr>
              <a:t>.</a:t>
            </a:r>
            <a:r>
              <a:rPr lang="zh-CN" altLang="en-US" sz="1200">
                <a:ea typeface="微软雅黑" panose="020B0503020204020204" charset="-122"/>
                <a:sym typeface="+mn-ea"/>
              </a:rPr>
              <a:t>Please enter the text you want to express,not a large segment of text</a:t>
            </a:r>
            <a:r>
              <a:rPr lang="en-US" altLang="zh-CN" sz="1200">
                <a:ea typeface="微软雅黑" panose="020B0503020204020204" charset="-122"/>
                <a:sym typeface="+mn-ea"/>
              </a:rPr>
              <a:t>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94247" y="3607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4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/>
      <p:bldP spid="34" grpId="0"/>
      <p:bldP spid="35" grpId="0"/>
      <p:bldP spid="36" grpId="0"/>
      <p:bldP spid="37" grpId="0"/>
      <p:bldP spid="38" grpId="0"/>
      <p:bldP spid="23" grpId="0" bldLvl="0" animBg="1"/>
      <p:bldP spid="24" grpId="0" bldLvl="0" animBg="1"/>
      <p:bldP spid="25" grpId="0"/>
      <p:bldP spid="26" grpId="0"/>
      <p:bldP spid="17" grpId="0" bldLvl="0" animBg="1" autoUpdateAnimBg="0"/>
      <p:bldP spid="4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490277" y="2315104"/>
            <a:ext cx="1127301" cy="1127301"/>
            <a:chOff x="1311739" y="1558925"/>
            <a:chExt cx="1103974" cy="1103974"/>
          </a:xfrm>
        </p:grpSpPr>
        <p:grpSp>
          <p:nvGrpSpPr>
            <p:cNvPr id="4" name="组合 3"/>
            <p:cNvGrpSpPr/>
            <p:nvPr/>
          </p:nvGrpSpPr>
          <p:grpSpPr>
            <a:xfrm rot="2700000">
              <a:off x="1311739" y="1558925"/>
              <a:ext cx="1103974" cy="1103974"/>
              <a:chOff x="1427725" y="1659723"/>
              <a:chExt cx="1103974" cy="1103974"/>
            </a:xfrm>
          </p:grpSpPr>
          <p:sp>
            <p:nvSpPr>
              <p:cNvPr id="6" name="矩形 5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rgbClr val="FFD3CA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691680" y="1888611"/>
              <a:ext cx="383134" cy="409246"/>
            </a:xfrm>
            <a:custGeom>
              <a:avLst/>
              <a:gdLst>
                <a:gd name="T0" fmla="*/ 200 w 339"/>
                <a:gd name="T1" fmla="*/ 0 h 362"/>
                <a:gd name="T2" fmla="*/ 146 w 339"/>
                <a:gd name="T3" fmla="*/ 0 h 362"/>
                <a:gd name="T4" fmla="*/ 91 w 339"/>
                <a:gd name="T5" fmla="*/ 1 h 362"/>
                <a:gd name="T6" fmla="*/ 172 w 339"/>
                <a:gd name="T7" fmla="*/ 64 h 362"/>
                <a:gd name="T8" fmla="*/ 173 w 339"/>
                <a:gd name="T9" fmla="*/ 71 h 362"/>
                <a:gd name="T10" fmla="*/ 119 w 339"/>
                <a:gd name="T11" fmla="*/ 90 h 362"/>
                <a:gd name="T12" fmla="*/ 223 w 339"/>
                <a:gd name="T13" fmla="*/ 331 h 362"/>
                <a:gd name="T14" fmla="*/ 211 w 339"/>
                <a:gd name="T15" fmla="*/ 305 h 362"/>
                <a:gd name="T16" fmla="*/ 216 w 339"/>
                <a:gd name="T17" fmla="*/ 230 h 362"/>
                <a:gd name="T18" fmla="*/ 173 w 339"/>
                <a:gd name="T19" fmla="*/ 96 h 362"/>
                <a:gd name="T20" fmla="*/ 0 w 339"/>
                <a:gd name="T21" fmla="*/ 258 h 362"/>
                <a:gd name="T22" fmla="*/ 168 w 339"/>
                <a:gd name="T23" fmla="*/ 360 h 362"/>
                <a:gd name="T24" fmla="*/ 223 w 339"/>
                <a:gd name="T25" fmla="*/ 331 h 362"/>
                <a:gd name="T26" fmla="*/ 187 w 339"/>
                <a:gd name="T27" fmla="*/ 250 h 362"/>
                <a:gd name="T28" fmla="*/ 154 w 339"/>
                <a:gd name="T29" fmla="*/ 260 h 362"/>
                <a:gd name="T30" fmla="*/ 187 w 339"/>
                <a:gd name="T31" fmla="*/ 280 h 362"/>
                <a:gd name="T32" fmla="*/ 154 w 339"/>
                <a:gd name="T33" fmla="*/ 304 h 362"/>
                <a:gd name="T34" fmla="*/ 130 w 339"/>
                <a:gd name="T35" fmla="*/ 280 h 362"/>
                <a:gd name="T36" fmla="*/ 97 w 339"/>
                <a:gd name="T37" fmla="*/ 260 h 362"/>
                <a:gd name="T38" fmla="*/ 130 w 339"/>
                <a:gd name="T39" fmla="*/ 250 h 362"/>
                <a:gd name="T40" fmla="*/ 97 w 339"/>
                <a:gd name="T41" fmla="*/ 231 h 362"/>
                <a:gd name="T42" fmla="*/ 93 w 339"/>
                <a:gd name="T43" fmla="*/ 175 h 362"/>
                <a:gd name="T44" fmla="*/ 137 w 339"/>
                <a:gd name="T45" fmla="*/ 213 h 362"/>
                <a:gd name="T46" fmla="*/ 147 w 339"/>
                <a:gd name="T47" fmla="*/ 213 h 362"/>
                <a:gd name="T48" fmla="*/ 192 w 339"/>
                <a:gd name="T49" fmla="*/ 175 h 362"/>
                <a:gd name="T50" fmla="*/ 187 w 339"/>
                <a:gd name="T51" fmla="*/ 231 h 362"/>
                <a:gd name="T52" fmla="*/ 279 w 339"/>
                <a:gd name="T53" fmla="*/ 226 h 362"/>
                <a:gd name="T54" fmla="*/ 219 w 339"/>
                <a:gd name="T55" fmla="*/ 237 h 362"/>
                <a:gd name="T56" fmla="*/ 222 w 339"/>
                <a:gd name="T57" fmla="*/ 316 h 362"/>
                <a:gd name="T58" fmla="*/ 242 w 339"/>
                <a:gd name="T59" fmla="*/ 338 h 362"/>
                <a:gd name="T60" fmla="*/ 268 w 339"/>
                <a:gd name="T61" fmla="*/ 353 h 362"/>
                <a:gd name="T62" fmla="*/ 280 w 339"/>
                <a:gd name="T63" fmla="*/ 357 h 362"/>
                <a:gd name="T64" fmla="*/ 292 w 339"/>
                <a:gd name="T65" fmla="*/ 353 h 362"/>
                <a:gd name="T66" fmla="*/ 317 w 339"/>
                <a:gd name="T67" fmla="*/ 338 h 362"/>
                <a:gd name="T68" fmla="*/ 336 w 339"/>
                <a:gd name="T69" fmla="*/ 316 h 362"/>
                <a:gd name="T70" fmla="*/ 339 w 339"/>
                <a:gd name="T71" fmla="*/ 237 h 362"/>
                <a:gd name="T72" fmla="*/ 327 w 339"/>
                <a:gd name="T73" fmla="*/ 305 h 362"/>
                <a:gd name="T74" fmla="*/ 319 w 339"/>
                <a:gd name="T75" fmla="*/ 323 h 362"/>
                <a:gd name="T76" fmla="*/ 300 w 339"/>
                <a:gd name="T77" fmla="*/ 337 h 362"/>
                <a:gd name="T78" fmla="*/ 279 w 339"/>
                <a:gd name="T79" fmla="*/ 346 h 362"/>
                <a:gd name="T80" fmla="*/ 231 w 339"/>
                <a:gd name="T81" fmla="*/ 286 h 362"/>
                <a:gd name="T82" fmla="*/ 278 w 339"/>
                <a:gd name="T83" fmla="*/ 235 h 362"/>
                <a:gd name="T84" fmla="*/ 279 w 339"/>
                <a:gd name="T85" fmla="*/ 286 h 362"/>
                <a:gd name="T86" fmla="*/ 327 w 339"/>
                <a:gd name="T87" fmla="*/ 305 h 362"/>
                <a:gd name="T88" fmla="*/ 327 w 339"/>
                <a:gd name="T89" fmla="*/ 305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9" h="362">
                  <a:moveTo>
                    <a:pt x="172" y="64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83" y="14"/>
                    <a:pt x="172" y="14"/>
                  </a:cubicBezTo>
                  <a:cubicBezTo>
                    <a:pt x="162" y="14"/>
                    <a:pt x="146" y="0"/>
                    <a:pt x="146" y="0"/>
                  </a:cubicBezTo>
                  <a:cubicBezTo>
                    <a:pt x="146" y="0"/>
                    <a:pt x="129" y="14"/>
                    <a:pt x="118" y="14"/>
                  </a:cubicBezTo>
                  <a:cubicBezTo>
                    <a:pt x="108" y="14"/>
                    <a:pt x="91" y="1"/>
                    <a:pt x="91" y="1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72" y="64"/>
                    <a:pt x="172" y="64"/>
                    <a:pt x="172" y="64"/>
                  </a:cubicBezTo>
                  <a:close/>
                  <a:moveTo>
                    <a:pt x="119" y="71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19" y="90"/>
                    <a:pt x="119" y="90"/>
                    <a:pt x="119" y="90"/>
                  </a:cubicBezTo>
                  <a:cubicBezTo>
                    <a:pt x="119" y="71"/>
                    <a:pt x="119" y="71"/>
                    <a:pt x="119" y="71"/>
                  </a:cubicBezTo>
                  <a:close/>
                  <a:moveTo>
                    <a:pt x="223" y="331"/>
                  </a:moveTo>
                  <a:cubicBezTo>
                    <a:pt x="220" y="327"/>
                    <a:pt x="217" y="323"/>
                    <a:pt x="214" y="319"/>
                  </a:cubicBezTo>
                  <a:cubicBezTo>
                    <a:pt x="212" y="314"/>
                    <a:pt x="211" y="310"/>
                    <a:pt x="211" y="305"/>
                  </a:cubicBezTo>
                  <a:cubicBezTo>
                    <a:pt x="211" y="230"/>
                    <a:pt x="211" y="230"/>
                    <a:pt x="211" y="230"/>
                  </a:cubicBezTo>
                  <a:cubicBezTo>
                    <a:pt x="216" y="230"/>
                    <a:pt x="216" y="230"/>
                    <a:pt x="216" y="230"/>
                  </a:cubicBezTo>
                  <a:cubicBezTo>
                    <a:pt x="278" y="218"/>
                    <a:pt x="278" y="218"/>
                    <a:pt x="278" y="218"/>
                  </a:cubicBezTo>
                  <a:cubicBezTo>
                    <a:pt x="252" y="149"/>
                    <a:pt x="173" y="96"/>
                    <a:pt x="173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0" y="160"/>
                    <a:pt x="0" y="258"/>
                  </a:cubicBezTo>
                  <a:cubicBezTo>
                    <a:pt x="0" y="357"/>
                    <a:pt x="123" y="360"/>
                    <a:pt x="123" y="360"/>
                  </a:cubicBezTo>
                  <a:cubicBezTo>
                    <a:pt x="123" y="360"/>
                    <a:pt x="148" y="362"/>
                    <a:pt x="168" y="360"/>
                  </a:cubicBezTo>
                  <a:cubicBezTo>
                    <a:pt x="168" y="360"/>
                    <a:pt x="202" y="357"/>
                    <a:pt x="233" y="341"/>
                  </a:cubicBezTo>
                  <a:cubicBezTo>
                    <a:pt x="229" y="338"/>
                    <a:pt x="226" y="335"/>
                    <a:pt x="223" y="331"/>
                  </a:cubicBezTo>
                  <a:close/>
                  <a:moveTo>
                    <a:pt x="187" y="231"/>
                  </a:moveTo>
                  <a:cubicBezTo>
                    <a:pt x="187" y="250"/>
                    <a:pt x="187" y="250"/>
                    <a:pt x="187" y="250"/>
                  </a:cubicBezTo>
                  <a:cubicBezTo>
                    <a:pt x="154" y="250"/>
                    <a:pt x="154" y="250"/>
                    <a:pt x="154" y="250"/>
                  </a:cubicBezTo>
                  <a:cubicBezTo>
                    <a:pt x="154" y="260"/>
                    <a:pt x="154" y="260"/>
                    <a:pt x="154" y="260"/>
                  </a:cubicBezTo>
                  <a:cubicBezTo>
                    <a:pt x="187" y="260"/>
                    <a:pt x="187" y="260"/>
                    <a:pt x="187" y="260"/>
                  </a:cubicBezTo>
                  <a:cubicBezTo>
                    <a:pt x="187" y="280"/>
                    <a:pt x="187" y="280"/>
                    <a:pt x="187" y="280"/>
                  </a:cubicBezTo>
                  <a:cubicBezTo>
                    <a:pt x="154" y="280"/>
                    <a:pt x="154" y="280"/>
                    <a:pt x="154" y="280"/>
                  </a:cubicBezTo>
                  <a:cubicBezTo>
                    <a:pt x="154" y="304"/>
                    <a:pt x="154" y="304"/>
                    <a:pt x="154" y="304"/>
                  </a:cubicBezTo>
                  <a:cubicBezTo>
                    <a:pt x="130" y="304"/>
                    <a:pt x="130" y="304"/>
                    <a:pt x="130" y="304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97" y="280"/>
                    <a:pt x="97" y="280"/>
                    <a:pt x="97" y="280"/>
                  </a:cubicBezTo>
                  <a:cubicBezTo>
                    <a:pt x="97" y="260"/>
                    <a:pt x="97" y="260"/>
                    <a:pt x="97" y="260"/>
                  </a:cubicBezTo>
                  <a:cubicBezTo>
                    <a:pt x="130" y="260"/>
                    <a:pt x="130" y="260"/>
                    <a:pt x="130" y="260"/>
                  </a:cubicBezTo>
                  <a:cubicBezTo>
                    <a:pt x="130" y="250"/>
                    <a:pt x="130" y="250"/>
                    <a:pt x="130" y="250"/>
                  </a:cubicBezTo>
                  <a:cubicBezTo>
                    <a:pt x="97" y="250"/>
                    <a:pt x="97" y="250"/>
                    <a:pt x="97" y="250"/>
                  </a:cubicBezTo>
                  <a:cubicBezTo>
                    <a:pt x="97" y="231"/>
                    <a:pt x="97" y="231"/>
                    <a:pt x="97" y="231"/>
                  </a:cubicBezTo>
                  <a:cubicBezTo>
                    <a:pt x="120" y="231"/>
                    <a:pt x="120" y="231"/>
                    <a:pt x="120" y="231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9" y="217"/>
                    <a:pt x="141" y="221"/>
                    <a:pt x="142" y="225"/>
                  </a:cubicBezTo>
                  <a:cubicBezTo>
                    <a:pt x="143" y="221"/>
                    <a:pt x="145" y="217"/>
                    <a:pt x="147" y="213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92" y="175"/>
                    <a:pt x="192" y="175"/>
                    <a:pt x="192" y="175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87" y="231"/>
                    <a:pt x="187" y="231"/>
                    <a:pt x="187" y="231"/>
                  </a:cubicBezTo>
                  <a:close/>
                  <a:moveTo>
                    <a:pt x="336" y="236"/>
                  </a:moveTo>
                  <a:cubicBezTo>
                    <a:pt x="279" y="226"/>
                    <a:pt x="279" y="226"/>
                    <a:pt x="279" y="226"/>
                  </a:cubicBezTo>
                  <a:cubicBezTo>
                    <a:pt x="224" y="236"/>
                    <a:pt x="224" y="236"/>
                    <a:pt x="224" y="236"/>
                  </a:cubicBezTo>
                  <a:cubicBezTo>
                    <a:pt x="219" y="237"/>
                    <a:pt x="219" y="237"/>
                    <a:pt x="219" y="237"/>
                  </a:cubicBezTo>
                  <a:cubicBezTo>
                    <a:pt x="219" y="304"/>
                    <a:pt x="219" y="304"/>
                    <a:pt x="219" y="304"/>
                  </a:cubicBezTo>
                  <a:cubicBezTo>
                    <a:pt x="219" y="308"/>
                    <a:pt x="220" y="312"/>
                    <a:pt x="222" y="316"/>
                  </a:cubicBezTo>
                  <a:cubicBezTo>
                    <a:pt x="224" y="320"/>
                    <a:pt x="227" y="324"/>
                    <a:pt x="230" y="327"/>
                  </a:cubicBezTo>
                  <a:cubicBezTo>
                    <a:pt x="233" y="331"/>
                    <a:pt x="237" y="335"/>
                    <a:pt x="242" y="338"/>
                  </a:cubicBezTo>
                  <a:cubicBezTo>
                    <a:pt x="246" y="341"/>
                    <a:pt x="250" y="344"/>
                    <a:pt x="255" y="347"/>
                  </a:cubicBezTo>
                  <a:cubicBezTo>
                    <a:pt x="259" y="349"/>
                    <a:pt x="263" y="352"/>
                    <a:pt x="268" y="353"/>
                  </a:cubicBezTo>
                  <a:cubicBezTo>
                    <a:pt x="272" y="355"/>
                    <a:pt x="275" y="356"/>
                    <a:pt x="279" y="357"/>
                  </a:cubicBezTo>
                  <a:cubicBezTo>
                    <a:pt x="280" y="357"/>
                    <a:pt x="280" y="357"/>
                    <a:pt x="280" y="357"/>
                  </a:cubicBezTo>
                  <a:cubicBezTo>
                    <a:pt x="281" y="357"/>
                    <a:pt x="281" y="357"/>
                    <a:pt x="281" y="357"/>
                  </a:cubicBezTo>
                  <a:cubicBezTo>
                    <a:pt x="284" y="356"/>
                    <a:pt x="288" y="355"/>
                    <a:pt x="292" y="353"/>
                  </a:cubicBezTo>
                  <a:cubicBezTo>
                    <a:pt x="296" y="352"/>
                    <a:pt x="300" y="349"/>
                    <a:pt x="304" y="347"/>
                  </a:cubicBezTo>
                  <a:cubicBezTo>
                    <a:pt x="309" y="344"/>
                    <a:pt x="313" y="341"/>
                    <a:pt x="317" y="338"/>
                  </a:cubicBezTo>
                  <a:cubicBezTo>
                    <a:pt x="321" y="335"/>
                    <a:pt x="325" y="331"/>
                    <a:pt x="328" y="327"/>
                  </a:cubicBezTo>
                  <a:cubicBezTo>
                    <a:pt x="332" y="324"/>
                    <a:pt x="334" y="320"/>
                    <a:pt x="336" y="316"/>
                  </a:cubicBezTo>
                  <a:cubicBezTo>
                    <a:pt x="338" y="312"/>
                    <a:pt x="339" y="308"/>
                    <a:pt x="339" y="304"/>
                  </a:cubicBezTo>
                  <a:cubicBezTo>
                    <a:pt x="339" y="237"/>
                    <a:pt x="339" y="237"/>
                    <a:pt x="339" y="237"/>
                  </a:cubicBezTo>
                  <a:cubicBezTo>
                    <a:pt x="336" y="236"/>
                    <a:pt x="336" y="236"/>
                    <a:pt x="336" y="236"/>
                  </a:cubicBezTo>
                  <a:close/>
                  <a:moveTo>
                    <a:pt x="327" y="305"/>
                  </a:moveTo>
                  <a:cubicBezTo>
                    <a:pt x="327" y="308"/>
                    <a:pt x="326" y="311"/>
                    <a:pt x="325" y="314"/>
                  </a:cubicBezTo>
                  <a:cubicBezTo>
                    <a:pt x="323" y="317"/>
                    <a:pt x="321" y="320"/>
                    <a:pt x="319" y="323"/>
                  </a:cubicBezTo>
                  <a:cubicBezTo>
                    <a:pt x="316" y="326"/>
                    <a:pt x="313" y="328"/>
                    <a:pt x="310" y="331"/>
                  </a:cubicBezTo>
                  <a:cubicBezTo>
                    <a:pt x="307" y="333"/>
                    <a:pt x="303" y="335"/>
                    <a:pt x="300" y="337"/>
                  </a:cubicBezTo>
                  <a:cubicBezTo>
                    <a:pt x="296" y="339"/>
                    <a:pt x="293" y="341"/>
                    <a:pt x="289" y="343"/>
                  </a:cubicBezTo>
                  <a:cubicBezTo>
                    <a:pt x="286" y="344"/>
                    <a:pt x="282" y="345"/>
                    <a:pt x="279" y="34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31" y="286"/>
                    <a:pt x="231" y="286"/>
                    <a:pt x="231" y="286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5"/>
                    <a:pt x="279" y="235"/>
                    <a:pt x="279" y="235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327" y="286"/>
                    <a:pt x="327" y="286"/>
                    <a:pt x="327" y="286"/>
                  </a:cubicBezTo>
                  <a:cubicBezTo>
                    <a:pt x="327" y="305"/>
                    <a:pt x="327" y="305"/>
                    <a:pt x="327" y="305"/>
                  </a:cubicBezTo>
                  <a:close/>
                  <a:moveTo>
                    <a:pt x="327" y="305"/>
                  </a:moveTo>
                  <a:cubicBezTo>
                    <a:pt x="327" y="305"/>
                    <a:pt x="327" y="305"/>
                    <a:pt x="327" y="30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90277" y="4178829"/>
            <a:ext cx="1127301" cy="1127301"/>
            <a:chOff x="1043608" y="3248422"/>
            <a:chExt cx="845476" cy="845476"/>
          </a:xfrm>
        </p:grpSpPr>
        <p:grpSp>
          <p:nvGrpSpPr>
            <p:cNvPr id="14" name="组合 13"/>
            <p:cNvGrpSpPr/>
            <p:nvPr/>
          </p:nvGrpSpPr>
          <p:grpSpPr>
            <a:xfrm rot="2700000">
              <a:off x="1043608" y="3248422"/>
              <a:ext cx="845476" cy="845476"/>
              <a:chOff x="1427725" y="1659723"/>
              <a:chExt cx="1103974" cy="1103974"/>
            </a:xfrm>
          </p:grpSpPr>
          <p:sp>
            <p:nvSpPr>
              <p:cNvPr id="16" name="矩形 15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rgbClr val="FFD3CA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1362392" y="3492530"/>
              <a:ext cx="237808" cy="357260"/>
            </a:xfrm>
            <a:custGeom>
              <a:avLst/>
              <a:gdLst>
                <a:gd name="T0" fmla="*/ 258 w 341"/>
                <a:gd name="T1" fmla="*/ 344 h 509"/>
                <a:gd name="T2" fmla="*/ 222 w 341"/>
                <a:gd name="T3" fmla="*/ 352 h 509"/>
                <a:gd name="T4" fmla="*/ 158 w 341"/>
                <a:gd name="T5" fmla="*/ 288 h 509"/>
                <a:gd name="T6" fmla="*/ 165 w 341"/>
                <a:gd name="T7" fmla="*/ 254 h 509"/>
                <a:gd name="T8" fmla="*/ 158 w 341"/>
                <a:gd name="T9" fmla="*/ 220 h 509"/>
                <a:gd name="T10" fmla="*/ 221 w 341"/>
                <a:gd name="T11" fmla="*/ 157 h 509"/>
                <a:gd name="T12" fmla="*/ 258 w 341"/>
                <a:gd name="T13" fmla="*/ 166 h 509"/>
                <a:gd name="T14" fmla="*/ 341 w 341"/>
                <a:gd name="T15" fmla="*/ 83 h 509"/>
                <a:gd name="T16" fmla="*/ 258 w 341"/>
                <a:gd name="T17" fmla="*/ 0 h 509"/>
                <a:gd name="T18" fmla="*/ 175 w 341"/>
                <a:gd name="T19" fmla="*/ 83 h 509"/>
                <a:gd name="T20" fmla="*/ 181 w 341"/>
                <a:gd name="T21" fmla="*/ 114 h 509"/>
                <a:gd name="T22" fmla="*/ 117 w 341"/>
                <a:gd name="T23" fmla="*/ 179 h 509"/>
                <a:gd name="T24" fmla="*/ 83 w 341"/>
                <a:gd name="T25" fmla="*/ 172 h 509"/>
                <a:gd name="T26" fmla="*/ 0 w 341"/>
                <a:gd name="T27" fmla="*/ 254 h 509"/>
                <a:gd name="T28" fmla="*/ 83 w 341"/>
                <a:gd name="T29" fmla="*/ 337 h 509"/>
                <a:gd name="T30" fmla="*/ 117 w 341"/>
                <a:gd name="T31" fmla="*/ 330 h 509"/>
                <a:gd name="T32" fmla="*/ 181 w 341"/>
                <a:gd name="T33" fmla="*/ 395 h 509"/>
                <a:gd name="T34" fmla="*/ 175 w 341"/>
                <a:gd name="T35" fmla="*/ 426 h 509"/>
                <a:gd name="T36" fmla="*/ 258 w 341"/>
                <a:gd name="T37" fmla="*/ 509 h 509"/>
                <a:gd name="T38" fmla="*/ 341 w 341"/>
                <a:gd name="T39" fmla="*/ 426 h 509"/>
                <a:gd name="T40" fmla="*/ 258 w 341"/>
                <a:gd name="T41" fmla="*/ 344 h 509"/>
                <a:gd name="T42" fmla="*/ 258 w 341"/>
                <a:gd name="T43" fmla="*/ 344 h 509"/>
                <a:gd name="T44" fmla="*/ 258 w 341"/>
                <a:gd name="T45" fmla="*/ 34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1" h="509">
                  <a:moveTo>
                    <a:pt x="258" y="344"/>
                  </a:moveTo>
                  <a:cubicBezTo>
                    <a:pt x="245" y="344"/>
                    <a:pt x="233" y="347"/>
                    <a:pt x="222" y="352"/>
                  </a:cubicBezTo>
                  <a:cubicBezTo>
                    <a:pt x="158" y="288"/>
                    <a:pt x="158" y="288"/>
                    <a:pt x="158" y="288"/>
                  </a:cubicBezTo>
                  <a:cubicBezTo>
                    <a:pt x="163" y="278"/>
                    <a:pt x="165" y="267"/>
                    <a:pt x="165" y="254"/>
                  </a:cubicBezTo>
                  <a:cubicBezTo>
                    <a:pt x="165" y="242"/>
                    <a:pt x="163" y="231"/>
                    <a:pt x="158" y="220"/>
                  </a:cubicBezTo>
                  <a:cubicBezTo>
                    <a:pt x="221" y="157"/>
                    <a:pt x="221" y="157"/>
                    <a:pt x="221" y="157"/>
                  </a:cubicBezTo>
                  <a:cubicBezTo>
                    <a:pt x="232" y="163"/>
                    <a:pt x="245" y="166"/>
                    <a:pt x="258" y="166"/>
                  </a:cubicBezTo>
                  <a:cubicBezTo>
                    <a:pt x="304" y="166"/>
                    <a:pt x="341" y="129"/>
                    <a:pt x="341" y="83"/>
                  </a:cubicBezTo>
                  <a:cubicBezTo>
                    <a:pt x="341" y="37"/>
                    <a:pt x="304" y="0"/>
                    <a:pt x="258" y="0"/>
                  </a:cubicBezTo>
                  <a:cubicBezTo>
                    <a:pt x="212" y="0"/>
                    <a:pt x="175" y="37"/>
                    <a:pt x="175" y="83"/>
                  </a:cubicBezTo>
                  <a:cubicBezTo>
                    <a:pt x="175" y="94"/>
                    <a:pt x="177" y="105"/>
                    <a:pt x="181" y="114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06" y="174"/>
                    <a:pt x="95" y="172"/>
                    <a:pt x="83" y="172"/>
                  </a:cubicBezTo>
                  <a:cubicBezTo>
                    <a:pt x="37" y="172"/>
                    <a:pt x="0" y="209"/>
                    <a:pt x="0" y="254"/>
                  </a:cubicBezTo>
                  <a:cubicBezTo>
                    <a:pt x="0" y="300"/>
                    <a:pt x="37" y="337"/>
                    <a:pt x="83" y="337"/>
                  </a:cubicBezTo>
                  <a:cubicBezTo>
                    <a:pt x="95" y="337"/>
                    <a:pt x="106" y="335"/>
                    <a:pt x="117" y="330"/>
                  </a:cubicBezTo>
                  <a:cubicBezTo>
                    <a:pt x="181" y="395"/>
                    <a:pt x="181" y="395"/>
                    <a:pt x="181" y="395"/>
                  </a:cubicBezTo>
                  <a:cubicBezTo>
                    <a:pt x="177" y="404"/>
                    <a:pt x="175" y="415"/>
                    <a:pt x="175" y="426"/>
                  </a:cubicBezTo>
                  <a:cubicBezTo>
                    <a:pt x="175" y="472"/>
                    <a:pt x="212" y="509"/>
                    <a:pt x="258" y="509"/>
                  </a:cubicBezTo>
                  <a:cubicBezTo>
                    <a:pt x="304" y="509"/>
                    <a:pt x="341" y="472"/>
                    <a:pt x="341" y="426"/>
                  </a:cubicBezTo>
                  <a:cubicBezTo>
                    <a:pt x="341" y="381"/>
                    <a:pt x="304" y="344"/>
                    <a:pt x="258" y="344"/>
                  </a:cubicBezTo>
                  <a:close/>
                  <a:moveTo>
                    <a:pt x="258" y="344"/>
                  </a:moveTo>
                  <a:cubicBezTo>
                    <a:pt x="258" y="344"/>
                    <a:pt x="258" y="344"/>
                    <a:pt x="258" y="3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69877" y="4178828"/>
            <a:ext cx="1127301" cy="1127301"/>
            <a:chOff x="5387008" y="3248421"/>
            <a:chExt cx="845476" cy="845476"/>
          </a:xfrm>
        </p:grpSpPr>
        <p:grpSp>
          <p:nvGrpSpPr>
            <p:cNvPr id="24" name="组合 23"/>
            <p:cNvGrpSpPr/>
            <p:nvPr/>
          </p:nvGrpSpPr>
          <p:grpSpPr>
            <a:xfrm rot="2700000">
              <a:off x="5387008" y="3248421"/>
              <a:ext cx="845476" cy="845476"/>
              <a:chOff x="1427725" y="1659723"/>
              <a:chExt cx="1103974" cy="1103974"/>
            </a:xfrm>
          </p:grpSpPr>
          <p:sp>
            <p:nvSpPr>
              <p:cNvPr id="25" name="矩形 24"/>
              <p:cNvSpPr/>
              <p:nvPr/>
            </p:nvSpPr>
            <p:spPr>
              <a:xfrm rot="2700000">
                <a:off x="1427725" y="1659723"/>
                <a:ext cx="1103974" cy="1103974"/>
              </a:xfrm>
              <a:prstGeom prst="rect">
                <a:avLst/>
              </a:prstGeom>
              <a:solidFill>
                <a:srgbClr val="FFD3CA"/>
              </a:solidFill>
              <a:ln>
                <a:noFill/>
              </a:ln>
              <a:effectLst>
                <a:innerShdw blurRad="25400" dist="12700" dir="19800000">
                  <a:schemeClr val="bg1">
                    <a:lumMod val="65000"/>
                    <a:alpha val="8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5668021" y="3544286"/>
              <a:ext cx="332148" cy="290488"/>
            </a:xfrm>
            <a:custGeom>
              <a:avLst/>
              <a:gdLst>
                <a:gd name="T0" fmla="*/ 383 w 463"/>
                <a:gd name="T1" fmla="*/ 146 h 404"/>
                <a:gd name="T2" fmla="*/ 382 w 463"/>
                <a:gd name="T3" fmla="*/ 160 h 404"/>
                <a:gd name="T4" fmla="*/ 235 w 463"/>
                <a:gd name="T5" fmla="*/ 294 h 404"/>
                <a:gd name="T6" fmla="*/ 211 w 463"/>
                <a:gd name="T7" fmla="*/ 294 h 404"/>
                <a:gd name="T8" fmla="*/ 206 w 463"/>
                <a:gd name="T9" fmla="*/ 299 h 404"/>
                <a:gd name="T10" fmla="*/ 288 w 463"/>
                <a:gd name="T11" fmla="*/ 349 h 404"/>
                <a:gd name="T12" fmla="*/ 312 w 463"/>
                <a:gd name="T13" fmla="*/ 349 h 404"/>
                <a:gd name="T14" fmla="*/ 360 w 463"/>
                <a:gd name="T15" fmla="*/ 399 h 404"/>
                <a:gd name="T16" fmla="*/ 371 w 463"/>
                <a:gd name="T17" fmla="*/ 404 h 404"/>
                <a:gd name="T18" fmla="*/ 377 w 463"/>
                <a:gd name="T19" fmla="*/ 402 h 404"/>
                <a:gd name="T20" fmla="*/ 387 w 463"/>
                <a:gd name="T21" fmla="*/ 388 h 404"/>
                <a:gd name="T22" fmla="*/ 387 w 463"/>
                <a:gd name="T23" fmla="*/ 347 h 404"/>
                <a:gd name="T24" fmla="*/ 463 w 463"/>
                <a:gd name="T25" fmla="*/ 247 h 404"/>
                <a:gd name="T26" fmla="*/ 383 w 463"/>
                <a:gd name="T27" fmla="*/ 146 h 404"/>
                <a:gd name="T28" fmla="*/ 235 w 463"/>
                <a:gd name="T29" fmla="*/ 0 h 404"/>
                <a:gd name="T30" fmla="*/ 126 w 463"/>
                <a:gd name="T31" fmla="*/ 0 h 404"/>
                <a:gd name="T32" fmla="*/ 0 w 463"/>
                <a:gd name="T33" fmla="*/ 136 h 404"/>
                <a:gd name="T34" fmla="*/ 104 w 463"/>
                <a:gd name="T35" fmla="*/ 269 h 404"/>
                <a:gd name="T36" fmla="*/ 104 w 463"/>
                <a:gd name="T37" fmla="*/ 326 h 404"/>
                <a:gd name="T38" fmla="*/ 116 w 463"/>
                <a:gd name="T39" fmla="*/ 344 h 404"/>
                <a:gd name="T40" fmla="*/ 123 w 463"/>
                <a:gd name="T41" fmla="*/ 345 h 404"/>
                <a:gd name="T42" fmla="*/ 136 w 463"/>
                <a:gd name="T43" fmla="*/ 339 h 404"/>
                <a:gd name="T44" fmla="*/ 201 w 463"/>
                <a:gd name="T45" fmla="*/ 271 h 404"/>
                <a:gd name="T46" fmla="*/ 235 w 463"/>
                <a:gd name="T47" fmla="*/ 271 h 404"/>
                <a:gd name="T48" fmla="*/ 359 w 463"/>
                <a:gd name="T49" fmla="*/ 156 h 404"/>
                <a:gd name="T50" fmla="*/ 361 w 463"/>
                <a:gd name="T51" fmla="*/ 136 h 404"/>
                <a:gd name="T52" fmla="*/ 235 w 463"/>
                <a:gd name="T53" fmla="*/ 0 h 404"/>
                <a:gd name="T54" fmla="*/ 92 w 463"/>
                <a:gd name="T55" fmla="*/ 151 h 404"/>
                <a:gd name="T56" fmla="*/ 74 w 463"/>
                <a:gd name="T57" fmla="*/ 132 h 404"/>
                <a:gd name="T58" fmla="*/ 92 w 463"/>
                <a:gd name="T59" fmla="*/ 114 h 404"/>
                <a:gd name="T60" fmla="*/ 111 w 463"/>
                <a:gd name="T61" fmla="*/ 132 h 404"/>
                <a:gd name="T62" fmla="*/ 92 w 463"/>
                <a:gd name="T63" fmla="*/ 151 h 404"/>
                <a:gd name="T64" fmla="*/ 188 w 463"/>
                <a:gd name="T65" fmla="*/ 151 h 404"/>
                <a:gd name="T66" fmla="*/ 169 w 463"/>
                <a:gd name="T67" fmla="*/ 132 h 404"/>
                <a:gd name="T68" fmla="*/ 188 w 463"/>
                <a:gd name="T69" fmla="*/ 114 h 404"/>
                <a:gd name="T70" fmla="*/ 206 w 463"/>
                <a:gd name="T71" fmla="*/ 132 h 404"/>
                <a:gd name="T72" fmla="*/ 188 w 463"/>
                <a:gd name="T73" fmla="*/ 151 h 404"/>
                <a:gd name="T74" fmla="*/ 283 w 463"/>
                <a:gd name="T75" fmla="*/ 151 h 404"/>
                <a:gd name="T76" fmla="*/ 265 w 463"/>
                <a:gd name="T77" fmla="*/ 132 h 404"/>
                <a:gd name="T78" fmla="*/ 283 w 463"/>
                <a:gd name="T79" fmla="*/ 114 h 404"/>
                <a:gd name="T80" fmla="*/ 302 w 463"/>
                <a:gd name="T81" fmla="*/ 132 h 404"/>
                <a:gd name="T82" fmla="*/ 283 w 463"/>
                <a:gd name="T83" fmla="*/ 151 h 404"/>
                <a:gd name="T84" fmla="*/ 283 w 463"/>
                <a:gd name="T85" fmla="*/ 151 h 404"/>
                <a:gd name="T86" fmla="*/ 283 w 463"/>
                <a:gd name="T87" fmla="*/ 15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3" h="404">
                  <a:moveTo>
                    <a:pt x="383" y="146"/>
                  </a:moveTo>
                  <a:cubicBezTo>
                    <a:pt x="383" y="151"/>
                    <a:pt x="382" y="155"/>
                    <a:pt x="382" y="160"/>
                  </a:cubicBezTo>
                  <a:cubicBezTo>
                    <a:pt x="370" y="238"/>
                    <a:pt x="309" y="294"/>
                    <a:pt x="235" y="294"/>
                  </a:cubicBezTo>
                  <a:cubicBezTo>
                    <a:pt x="211" y="294"/>
                    <a:pt x="211" y="294"/>
                    <a:pt x="211" y="294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23" y="329"/>
                    <a:pt x="254" y="349"/>
                    <a:pt x="288" y="349"/>
                  </a:cubicBezTo>
                  <a:cubicBezTo>
                    <a:pt x="312" y="349"/>
                    <a:pt x="312" y="349"/>
                    <a:pt x="312" y="349"/>
                  </a:cubicBezTo>
                  <a:cubicBezTo>
                    <a:pt x="360" y="399"/>
                    <a:pt x="360" y="399"/>
                    <a:pt x="360" y="399"/>
                  </a:cubicBezTo>
                  <a:cubicBezTo>
                    <a:pt x="363" y="402"/>
                    <a:pt x="367" y="404"/>
                    <a:pt x="371" y="404"/>
                  </a:cubicBezTo>
                  <a:cubicBezTo>
                    <a:pt x="373" y="404"/>
                    <a:pt x="375" y="403"/>
                    <a:pt x="377" y="402"/>
                  </a:cubicBezTo>
                  <a:cubicBezTo>
                    <a:pt x="383" y="400"/>
                    <a:pt x="387" y="394"/>
                    <a:pt x="387" y="388"/>
                  </a:cubicBezTo>
                  <a:cubicBezTo>
                    <a:pt x="387" y="347"/>
                    <a:pt x="387" y="347"/>
                    <a:pt x="387" y="347"/>
                  </a:cubicBezTo>
                  <a:cubicBezTo>
                    <a:pt x="431" y="338"/>
                    <a:pt x="463" y="297"/>
                    <a:pt x="463" y="247"/>
                  </a:cubicBezTo>
                  <a:cubicBezTo>
                    <a:pt x="463" y="196"/>
                    <a:pt x="428" y="154"/>
                    <a:pt x="383" y="146"/>
                  </a:cubicBezTo>
                  <a:close/>
                  <a:moveTo>
                    <a:pt x="235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7" y="0"/>
                    <a:pt x="0" y="61"/>
                    <a:pt x="0" y="136"/>
                  </a:cubicBezTo>
                  <a:cubicBezTo>
                    <a:pt x="0" y="203"/>
                    <a:pt x="45" y="258"/>
                    <a:pt x="104" y="269"/>
                  </a:cubicBezTo>
                  <a:cubicBezTo>
                    <a:pt x="104" y="326"/>
                    <a:pt x="104" y="326"/>
                    <a:pt x="104" y="326"/>
                  </a:cubicBezTo>
                  <a:cubicBezTo>
                    <a:pt x="104" y="334"/>
                    <a:pt x="109" y="341"/>
                    <a:pt x="116" y="344"/>
                  </a:cubicBezTo>
                  <a:cubicBezTo>
                    <a:pt x="118" y="344"/>
                    <a:pt x="120" y="345"/>
                    <a:pt x="123" y="345"/>
                  </a:cubicBezTo>
                  <a:cubicBezTo>
                    <a:pt x="128" y="345"/>
                    <a:pt x="133" y="343"/>
                    <a:pt x="136" y="339"/>
                  </a:cubicBezTo>
                  <a:cubicBezTo>
                    <a:pt x="201" y="271"/>
                    <a:pt x="201" y="271"/>
                    <a:pt x="201" y="271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97" y="271"/>
                    <a:pt x="349" y="223"/>
                    <a:pt x="359" y="156"/>
                  </a:cubicBezTo>
                  <a:cubicBezTo>
                    <a:pt x="360" y="149"/>
                    <a:pt x="361" y="142"/>
                    <a:pt x="361" y="136"/>
                  </a:cubicBezTo>
                  <a:cubicBezTo>
                    <a:pt x="361" y="61"/>
                    <a:pt x="304" y="0"/>
                    <a:pt x="235" y="0"/>
                  </a:cubicBezTo>
                  <a:close/>
                  <a:moveTo>
                    <a:pt x="92" y="151"/>
                  </a:moveTo>
                  <a:cubicBezTo>
                    <a:pt x="82" y="151"/>
                    <a:pt x="74" y="142"/>
                    <a:pt x="74" y="132"/>
                  </a:cubicBezTo>
                  <a:cubicBezTo>
                    <a:pt x="74" y="122"/>
                    <a:pt x="82" y="114"/>
                    <a:pt x="92" y="114"/>
                  </a:cubicBezTo>
                  <a:cubicBezTo>
                    <a:pt x="102" y="114"/>
                    <a:pt x="111" y="122"/>
                    <a:pt x="111" y="132"/>
                  </a:cubicBezTo>
                  <a:cubicBezTo>
                    <a:pt x="111" y="142"/>
                    <a:pt x="102" y="151"/>
                    <a:pt x="92" y="151"/>
                  </a:cubicBezTo>
                  <a:close/>
                  <a:moveTo>
                    <a:pt x="188" y="151"/>
                  </a:moveTo>
                  <a:cubicBezTo>
                    <a:pt x="177" y="151"/>
                    <a:pt x="169" y="142"/>
                    <a:pt x="169" y="132"/>
                  </a:cubicBezTo>
                  <a:cubicBezTo>
                    <a:pt x="169" y="122"/>
                    <a:pt x="177" y="114"/>
                    <a:pt x="188" y="114"/>
                  </a:cubicBezTo>
                  <a:cubicBezTo>
                    <a:pt x="198" y="114"/>
                    <a:pt x="206" y="122"/>
                    <a:pt x="206" y="132"/>
                  </a:cubicBezTo>
                  <a:cubicBezTo>
                    <a:pt x="206" y="142"/>
                    <a:pt x="198" y="151"/>
                    <a:pt x="188" y="151"/>
                  </a:cubicBezTo>
                  <a:close/>
                  <a:moveTo>
                    <a:pt x="283" y="151"/>
                  </a:moveTo>
                  <a:cubicBezTo>
                    <a:pt x="273" y="151"/>
                    <a:pt x="265" y="142"/>
                    <a:pt x="265" y="132"/>
                  </a:cubicBezTo>
                  <a:cubicBezTo>
                    <a:pt x="265" y="122"/>
                    <a:pt x="273" y="114"/>
                    <a:pt x="283" y="114"/>
                  </a:cubicBezTo>
                  <a:cubicBezTo>
                    <a:pt x="293" y="114"/>
                    <a:pt x="302" y="122"/>
                    <a:pt x="302" y="132"/>
                  </a:cubicBezTo>
                  <a:cubicBezTo>
                    <a:pt x="302" y="142"/>
                    <a:pt x="293" y="151"/>
                    <a:pt x="283" y="151"/>
                  </a:cubicBezTo>
                  <a:close/>
                  <a:moveTo>
                    <a:pt x="283" y="151"/>
                  </a:moveTo>
                  <a:cubicBezTo>
                    <a:pt x="283" y="151"/>
                    <a:pt x="283" y="151"/>
                    <a:pt x="283" y="15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69877" y="2289069"/>
            <a:ext cx="1127301" cy="1127301"/>
            <a:chOff x="5387008" y="1497725"/>
            <a:chExt cx="845476" cy="845476"/>
          </a:xfrm>
        </p:grpSpPr>
        <p:grpSp>
          <p:nvGrpSpPr>
            <p:cNvPr id="27" name="组合 26"/>
            <p:cNvGrpSpPr/>
            <p:nvPr/>
          </p:nvGrpSpPr>
          <p:grpSpPr>
            <a:xfrm rot="2700000">
              <a:off x="5387008" y="1497725"/>
              <a:ext cx="845476" cy="845476"/>
              <a:chOff x="1438278" y="1670276"/>
              <a:chExt cx="1103974" cy="1103974"/>
            </a:xfrm>
          </p:grpSpPr>
          <p:sp>
            <p:nvSpPr>
              <p:cNvPr id="28" name="矩形 27"/>
              <p:cNvSpPr/>
              <p:nvPr/>
            </p:nvSpPr>
            <p:spPr>
              <a:xfrm rot="2700000">
                <a:off x="1438278" y="1670276"/>
                <a:ext cx="1103974" cy="1103974"/>
              </a:xfrm>
              <a:prstGeom prst="rect">
                <a:avLst/>
              </a:prstGeom>
              <a:solidFill>
                <a:srgbClr val="8FA88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2400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583668" y="1815666"/>
                <a:ext cx="792088" cy="7920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9050">
                <a:solidFill>
                  <a:schemeClr val="bg1"/>
                </a:solidFill>
              </a:ln>
              <a:effectLst>
                <a:outerShdw blurRad="76200" dist="38100" dir="8100000" algn="tr" rotWithShape="0">
                  <a:prstClr val="black">
                    <a:alpha val="3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5619323" y="1760666"/>
              <a:ext cx="380846" cy="296734"/>
            </a:xfrm>
            <a:custGeom>
              <a:avLst/>
              <a:gdLst>
                <a:gd name="T0" fmla="*/ 179 w 514"/>
                <a:gd name="T1" fmla="*/ 211 h 397"/>
                <a:gd name="T2" fmla="*/ 108 w 514"/>
                <a:gd name="T3" fmla="*/ 296 h 397"/>
                <a:gd name="T4" fmla="*/ 130 w 514"/>
                <a:gd name="T5" fmla="*/ 332 h 397"/>
                <a:gd name="T6" fmla="*/ 249 w 514"/>
                <a:gd name="T7" fmla="*/ 310 h 397"/>
                <a:gd name="T8" fmla="*/ 179 w 514"/>
                <a:gd name="T9" fmla="*/ 211 h 397"/>
                <a:gd name="T10" fmla="*/ 159 w 514"/>
                <a:gd name="T11" fmla="*/ 317 h 397"/>
                <a:gd name="T12" fmla="*/ 132 w 514"/>
                <a:gd name="T13" fmla="*/ 297 h 397"/>
                <a:gd name="T14" fmla="*/ 158 w 514"/>
                <a:gd name="T15" fmla="*/ 270 h 397"/>
                <a:gd name="T16" fmla="*/ 186 w 514"/>
                <a:gd name="T17" fmla="*/ 291 h 397"/>
                <a:gd name="T18" fmla="*/ 159 w 514"/>
                <a:gd name="T19" fmla="*/ 317 h 397"/>
                <a:gd name="T20" fmla="*/ 206 w 514"/>
                <a:gd name="T21" fmla="*/ 276 h 397"/>
                <a:gd name="T22" fmla="*/ 192 w 514"/>
                <a:gd name="T23" fmla="*/ 275 h 397"/>
                <a:gd name="T24" fmla="*/ 196 w 514"/>
                <a:gd name="T25" fmla="*/ 260 h 397"/>
                <a:gd name="T26" fmla="*/ 210 w 514"/>
                <a:gd name="T27" fmla="*/ 261 h 397"/>
                <a:gd name="T28" fmla="*/ 206 w 514"/>
                <a:gd name="T29" fmla="*/ 276 h 397"/>
                <a:gd name="T30" fmla="*/ 394 w 514"/>
                <a:gd name="T31" fmla="*/ 7 h 397"/>
                <a:gd name="T32" fmla="*/ 328 w 514"/>
                <a:gd name="T33" fmla="*/ 8 h 397"/>
                <a:gd name="T34" fmla="*/ 326 w 514"/>
                <a:gd name="T35" fmla="*/ 8 h 397"/>
                <a:gd name="T36" fmla="*/ 326 w 514"/>
                <a:gd name="T37" fmla="*/ 9 h 397"/>
                <a:gd name="T38" fmla="*/ 312 w 514"/>
                <a:gd name="T39" fmla="*/ 27 h 397"/>
                <a:gd name="T40" fmla="*/ 331 w 514"/>
                <a:gd name="T41" fmla="*/ 46 h 397"/>
                <a:gd name="T42" fmla="*/ 348 w 514"/>
                <a:gd name="T43" fmla="*/ 42 h 397"/>
                <a:gd name="T44" fmla="*/ 443 w 514"/>
                <a:gd name="T45" fmla="*/ 89 h 397"/>
                <a:gd name="T46" fmla="*/ 449 w 514"/>
                <a:gd name="T47" fmla="*/ 152 h 397"/>
                <a:gd name="T48" fmla="*/ 445 w 514"/>
                <a:gd name="T49" fmla="*/ 171 h 397"/>
                <a:gd name="T50" fmla="*/ 464 w 514"/>
                <a:gd name="T51" fmla="*/ 188 h 397"/>
                <a:gd name="T52" fmla="*/ 482 w 514"/>
                <a:gd name="T53" fmla="*/ 172 h 397"/>
                <a:gd name="T54" fmla="*/ 482 w 514"/>
                <a:gd name="T55" fmla="*/ 172 h 397"/>
                <a:gd name="T56" fmla="*/ 394 w 514"/>
                <a:gd name="T57" fmla="*/ 7 h 397"/>
                <a:gd name="T58" fmla="*/ 403 w 514"/>
                <a:gd name="T59" fmla="*/ 160 h 397"/>
                <a:gd name="T60" fmla="*/ 416 w 514"/>
                <a:gd name="T61" fmla="*/ 149 h 397"/>
                <a:gd name="T62" fmla="*/ 416 w 514"/>
                <a:gd name="T63" fmla="*/ 148 h 397"/>
                <a:gd name="T64" fmla="*/ 344 w 514"/>
                <a:gd name="T65" fmla="*/ 75 h 397"/>
                <a:gd name="T66" fmla="*/ 331 w 514"/>
                <a:gd name="T67" fmla="*/ 88 h 397"/>
                <a:gd name="T68" fmla="*/ 344 w 514"/>
                <a:gd name="T69" fmla="*/ 101 h 397"/>
                <a:gd name="T70" fmla="*/ 390 w 514"/>
                <a:gd name="T71" fmla="*/ 147 h 397"/>
                <a:gd name="T72" fmla="*/ 403 w 514"/>
                <a:gd name="T73" fmla="*/ 160 h 397"/>
                <a:gd name="T74" fmla="*/ 364 w 514"/>
                <a:gd name="T75" fmla="*/ 193 h 397"/>
                <a:gd name="T76" fmla="*/ 355 w 514"/>
                <a:gd name="T77" fmla="*/ 179 h 397"/>
                <a:gd name="T78" fmla="*/ 351 w 514"/>
                <a:gd name="T79" fmla="*/ 126 h 397"/>
                <a:gd name="T80" fmla="*/ 257 w 514"/>
                <a:gd name="T81" fmla="*/ 130 h 397"/>
                <a:gd name="T82" fmla="*/ 242 w 514"/>
                <a:gd name="T83" fmla="*/ 107 h 397"/>
                <a:gd name="T84" fmla="*/ 166 w 514"/>
                <a:gd name="T85" fmla="*/ 68 h 397"/>
                <a:gd name="T86" fmla="*/ 40 w 514"/>
                <a:gd name="T87" fmla="*/ 172 h 397"/>
                <a:gd name="T88" fmla="*/ 5 w 514"/>
                <a:gd name="T89" fmla="*/ 268 h 397"/>
                <a:gd name="T90" fmla="*/ 189 w 514"/>
                <a:gd name="T91" fmla="*/ 391 h 397"/>
                <a:gd name="T92" fmla="*/ 410 w 514"/>
                <a:gd name="T93" fmla="*/ 294 h 397"/>
                <a:gd name="T94" fmla="*/ 364 w 514"/>
                <a:gd name="T95" fmla="*/ 193 h 397"/>
                <a:gd name="T96" fmla="*/ 195 w 514"/>
                <a:gd name="T97" fmla="*/ 365 h 397"/>
                <a:gd name="T98" fmla="*/ 51 w 514"/>
                <a:gd name="T99" fmla="*/ 276 h 397"/>
                <a:gd name="T100" fmla="*/ 195 w 514"/>
                <a:gd name="T101" fmla="*/ 177 h 397"/>
                <a:gd name="T102" fmla="*/ 339 w 514"/>
                <a:gd name="T103" fmla="*/ 259 h 397"/>
                <a:gd name="T104" fmla="*/ 195 w 514"/>
                <a:gd name="T105" fmla="*/ 365 h 397"/>
                <a:gd name="T106" fmla="*/ 195 w 514"/>
                <a:gd name="T107" fmla="*/ 365 h 397"/>
                <a:gd name="T108" fmla="*/ 195 w 514"/>
                <a:gd name="T109" fmla="*/ 36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4" h="397">
                  <a:moveTo>
                    <a:pt x="179" y="211"/>
                  </a:moveTo>
                  <a:cubicBezTo>
                    <a:pt x="99" y="221"/>
                    <a:pt x="108" y="296"/>
                    <a:pt x="108" y="296"/>
                  </a:cubicBezTo>
                  <a:cubicBezTo>
                    <a:pt x="108" y="296"/>
                    <a:pt x="108" y="319"/>
                    <a:pt x="130" y="332"/>
                  </a:cubicBezTo>
                  <a:cubicBezTo>
                    <a:pt x="177" y="357"/>
                    <a:pt x="225" y="342"/>
                    <a:pt x="249" y="310"/>
                  </a:cubicBezTo>
                  <a:cubicBezTo>
                    <a:pt x="274" y="279"/>
                    <a:pt x="259" y="202"/>
                    <a:pt x="179" y="211"/>
                  </a:cubicBezTo>
                  <a:close/>
                  <a:moveTo>
                    <a:pt x="159" y="317"/>
                  </a:moveTo>
                  <a:cubicBezTo>
                    <a:pt x="144" y="318"/>
                    <a:pt x="132" y="310"/>
                    <a:pt x="132" y="297"/>
                  </a:cubicBezTo>
                  <a:cubicBezTo>
                    <a:pt x="132" y="285"/>
                    <a:pt x="143" y="272"/>
                    <a:pt x="158" y="270"/>
                  </a:cubicBezTo>
                  <a:cubicBezTo>
                    <a:pt x="175" y="269"/>
                    <a:pt x="186" y="278"/>
                    <a:pt x="186" y="291"/>
                  </a:cubicBezTo>
                  <a:cubicBezTo>
                    <a:pt x="186" y="303"/>
                    <a:pt x="174" y="315"/>
                    <a:pt x="159" y="317"/>
                  </a:cubicBezTo>
                  <a:close/>
                  <a:moveTo>
                    <a:pt x="206" y="276"/>
                  </a:moveTo>
                  <a:cubicBezTo>
                    <a:pt x="201" y="280"/>
                    <a:pt x="195" y="280"/>
                    <a:pt x="192" y="275"/>
                  </a:cubicBezTo>
                  <a:cubicBezTo>
                    <a:pt x="189" y="271"/>
                    <a:pt x="190" y="264"/>
                    <a:pt x="196" y="260"/>
                  </a:cubicBezTo>
                  <a:cubicBezTo>
                    <a:pt x="201" y="256"/>
                    <a:pt x="208" y="257"/>
                    <a:pt x="210" y="261"/>
                  </a:cubicBezTo>
                  <a:cubicBezTo>
                    <a:pt x="213" y="266"/>
                    <a:pt x="211" y="273"/>
                    <a:pt x="206" y="276"/>
                  </a:cubicBezTo>
                  <a:close/>
                  <a:moveTo>
                    <a:pt x="394" y="7"/>
                  </a:moveTo>
                  <a:cubicBezTo>
                    <a:pt x="365" y="0"/>
                    <a:pt x="336" y="6"/>
                    <a:pt x="328" y="8"/>
                  </a:cubicBezTo>
                  <a:cubicBezTo>
                    <a:pt x="328" y="8"/>
                    <a:pt x="327" y="8"/>
                    <a:pt x="326" y="8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18" y="11"/>
                    <a:pt x="312" y="19"/>
                    <a:pt x="312" y="27"/>
                  </a:cubicBezTo>
                  <a:cubicBezTo>
                    <a:pt x="312" y="38"/>
                    <a:pt x="321" y="46"/>
                    <a:pt x="331" y="46"/>
                  </a:cubicBezTo>
                  <a:cubicBezTo>
                    <a:pt x="331" y="46"/>
                    <a:pt x="341" y="45"/>
                    <a:pt x="348" y="42"/>
                  </a:cubicBezTo>
                  <a:cubicBezTo>
                    <a:pt x="355" y="39"/>
                    <a:pt x="414" y="40"/>
                    <a:pt x="443" y="89"/>
                  </a:cubicBezTo>
                  <a:cubicBezTo>
                    <a:pt x="459" y="125"/>
                    <a:pt x="450" y="148"/>
                    <a:pt x="449" y="152"/>
                  </a:cubicBezTo>
                  <a:cubicBezTo>
                    <a:pt x="449" y="152"/>
                    <a:pt x="445" y="162"/>
                    <a:pt x="445" y="171"/>
                  </a:cubicBezTo>
                  <a:cubicBezTo>
                    <a:pt x="445" y="181"/>
                    <a:pt x="453" y="188"/>
                    <a:pt x="464" y="188"/>
                  </a:cubicBezTo>
                  <a:cubicBezTo>
                    <a:pt x="473" y="188"/>
                    <a:pt x="480" y="187"/>
                    <a:pt x="482" y="172"/>
                  </a:cubicBezTo>
                  <a:cubicBezTo>
                    <a:pt x="482" y="172"/>
                    <a:pt x="482" y="172"/>
                    <a:pt x="482" y="172"/>
                  </a:cubicBezTo>
                  <a:cubicBezTo>
                    <a:pt x="514" y="68"/>
                    <a:pt x="444" y="19"/>
                    <a:pt x="394" y="7"/>
                  </a:cubicBezTo>
                  <a:close/>
                  <a:moveTo>
                    <a:pt x="403" y="160"/>
                  </a:moveTo>
                  <a:cubicBezTo>
                    <a:pt x="410" y="160"/>
                    <a:pt x="415" y="156"/>
                    <a:pt x="416" y="149"/>
                  </a:cubicBezTo>
                  <a:cubicBezTo>
                    <a:pt x="416" y="149"/>
                    <a:pt x="416" y="148"/>
                    <a:pt x="416" y="148"/>
                  </a:cubicBezTo>
                  <a:cubicBezTo>
                    <a:pt x="426" y="60"/>
                    <a:pt x="344" y="75"/>
                    <a:pt x="344" y="75"/>
                  </a:cubicBezTo>
                  <a:cubicBezTo>
                    <a:pt x="337" y="75"/>
                    <a:pt x="331" y="81"/>
                    <a:pt x="331" y="88"/>
                  </a:cubicBezTo>
                  <a:cubicBezTo>
                    <a:pt x="331" y="96"/>
                    <a:pt x="337" y="101"/>
                    <a:pt x="344" y="101"/>
                  </a:cubicBezTo>
                  <a:cubicBezTo>
                    <a:pt x="403" y="89"/>
                    <a:pt x="390" y="147"/>
                    <a:pt x="390" y="147"/>
                  </a:cubicBezTo>
                  <a:cubicBezTo>
                    <a:pt x="390" y="154"/>
                    <a:pt x="396" y="160"/>
                    <a:pt x="403" y="160"/>
                  </a:cubicBezTo>
                  <a:close/>
                  <a:moveTo>
                    <a:pt x="364" y="193"/>
                  </a:moveTo>
                  <a:cubicBezTo>
                    <a:pt x="345" y="189"/>
                    <a:pt x="355" y="179"/>
                    <a:pt x="355" y="179"/>
                  </a:cubicBezTo>
                  <a:cubicBezTo>
                    <a:pt x="355" y="179"/>
                    <a:pt x="373" y="148"/>
                    <a:pt x="351" y="126"/>
                  </a:cubicBezTo>
                  <a:cubicBezTo>
                    <a:pt x="323" y="99"/>
                    <a:pt x="257" y="130"/>
                    <a:pt x="257" y="130"/>
                  </a:cubicBezTo>
                  <a:cubicBezTo>
                    <a:pt x="231" y="138"/>
                    <a:pt x="238" y="126"/>
                    <a:pt x="242" y="107"/>
                  </a:cubicBezTo>
                  <a:cubicBezTo>
                    <a:pt x="242" y="84"/>
                    <a:pt x="234" y="45"/>
                    <a:pt x="166" y="68"/>
                  </a:cubicBezTo>
                  <a:cubicBezTo>
                    <a:pt x="98" y="91"/>
                    <a:pt x="40" y="172"/>
                    <a:pt x="40" y="172"/>
                  </a:cubicBezTo>
                  <a:cubicBezTo>
                    <a:pt x="0" y="226"/>
                    <a:pt x="5" y="268"/>
                    <a:pt x="5" y="268"/>
                  </a:cubicBezTo>
                  <a:cubicBezTo>
                    <a:pt x="15" y="360"/>
                    <a:pt x="113" y="385"/>
                    <a:pt x="189" y="391"/>
                  </a:cubicBezTo>
                  <a:cubicBezTo>
                    <a:pt x="269" y="397"/>
                    <a:pt x="377" y="363"/>
                    <a:pt x="410" y="294"/>
                  </a:cubicBezTo>
                  <a:cubicBezTo>
                    <a:pt x="443" y="224"/>
                    <a:pt x="383" y="197"/>
                    <a:pt x="364" y="193"/>
                  </a:cubicBezTo>
                  <a:close/>
                  <a:moveTo>
                    <a:pt x="195" y="365"/>
                  </a:moveTo>
                  <a:cubicBezTo>
                    <a:pt x="115" y="369"/>
                    <a:pt x="51" y="329"/>
                    <a:pt x="51" y="276"/>
                  </a:cubicBezTo>
                  <a:cubicBezTo>
                    <a:pt x="51" y="223"/>
                    <a:pt x="115" y="180"/>
                    <a:pt x="195" y="177"/>
                  </a:cubicBezTo>
                  <a:cubicBezTo>
                    <a:pt x="275" y="173"/>
                    <a:pt x="339" y="206"/>
                    <a:pt x="339" y="259"/>
                  </a:cubicBezTo>
                  <a:cubicBezTo>
                    <a:pt x="339" y="312"/>
                    <a:pt x="275" y="361"/>
                    <a:pt x="195" y="365"/>
                  </a:cubicBezTo>
                  <a:close/>
                  <a:moveTo>
                    <a:pt x="195" y="365"/>
                  </a:moveTo>
                  <a:cubicBezTo>
                    <a:pt x="195" y="365"/>
                    <a:pt x="195" y="365"/>
                    <a:pt x="195" y="36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70107" y="2223963"/>
            <a:ext cx="3569655" cy="1218627"/>
            <a:chOff x="5752580" y="1667972"/>
            <a:chExt cx="2677241" cy="913970"/>
          </a:xfrm>
        </p:grpSpPr>
        <p:sp>
          <p:nvSpPr>
            <p:cNvPr id="33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2219801" cy="22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ts val="15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ADD YOUR TITLE IN HERE</a:t>
              </a: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ts val="1400"/>
                </a:lnSpc>
              </a:pP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</a:t>
              </a:r>
              <a:endParaRPr lang="zh-CN" altLang="en-US" sz="103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84835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l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70107" y="4141663"/>
            <a:ext cx="3569655" cy="1218627"/>
            <a:chOff x="5752580" y="1667972"/>
            <a:chExt cx="2677241" cy="913970"/>
          </a:xfrm>
        </p:grpSpPr>
        <p:sp>
          <p:nvSpPr>
            <p:cNvPr id="38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2301716" cy="22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ts val="15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ADD YOUR TITLE IN HERE</a:t>
              </a: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5752580" y="1979962"/>
              <a:ext cx="2677241" cy="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ts val="1400"/>
                </a:lnSpc>
              </a:pP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</a:t>
              </a:r>
              <a:endParaRPr lang="zh-CN" altLang="en-US" sz="103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84835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l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1307" y="2223963"/>
            <a:ext cx="3608070" cy="1218627"/>
            <a:chOff x="570980" y="1667972"/>
            <a:chExt cx="2706052" cy="913970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003891" y="1667972"/>
              <a:ext cx="2273141" cy="22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5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ADD YOUR TITLE IN HERE</a:t>
              </a: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</a:t>
              </a:r>
              <a:endParaRPr lang="zh-CN" altLang="en-US" sz="103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68580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1307" y="4116263"/>
            <a:ext cx="3608070" cy="1218627"/>
            <a:chOff x="570980" y="1667972"/>
            <a:chExt cx="2706052" cy="913970"/>
          </a:xfrm>
        </p:grpSpPr>
        <p:sp>
          <p:nvSpPr>
            <p:cNvPr id="47" name="文本框 69"/>
            <p:cNvSpPr txBox="1">
              <a:spLocks noChangeArrowheads="1"/>
            </p:cNvSpPr>
            <p:nvPr/>
          </p:nvSpPr>
          <p:spPr bwMode="auto">
            <a:xfrm>
              <a:off x="903879" y="1667972"/>
              <a:ext cx="2373153" cy="22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5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ADD YOUR TITLE IN HERE</a:t>
              </a: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570980" y="1979962"/>
              <a:ext cx="2677241" cy="601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400"/>
                </a:lnSpc>
              </a:pP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text,Here to add your text, mainly to avoid large sections of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035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</a:t>
              </a:r>
              <a:endParaRPr lang="zh-CN" altLang="en-US" sz="1035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68580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94247" y="3607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9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 autoUpdateAnimBg="0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/>
          <p:nvPr/>
        </p:nvGrpSpPr>
        <p:grpSpPr>
          <a:xfrm>
            <a:off x="2593653" y="3960608"/>
            <a:ext cx="1207626" cy="1751062"/>
            <a:chOff x="2722728" y="3979767"/>
            <a:chExt cx="1141551" cy="1654490"/>
          </a:xfrm>
          <a:solidFill>
            <a:srgbClr val="FFD3CA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593653" y="2360750"/>
            <a:ext cx="1207626" cy="1751044"/>
            <a:chOff x="2722728" y="2490343"/>
            <a:chExt cx="1141551" cy="1654472"/>
          </a:xfrm>
          <a:solidFill>
            <a:srgbClr val="8FA88F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3126568" y="2937093"/>
            <a:ext cx="1594928" cy="1199176"/>
            <a:chOff x="3226486" y="2994101"/>
            <a:chExt cx="1507662" cy="1133040"/>
          </a:xfrm>
          <a:solidFill>
            <a:srgbClr val="FFD3CA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3126568" y="3960239"/>
            <a:ext cx="1594921" cy="1199180"/>
            <a:chOff x="3226486" y="4001618"/>
            <a:chExt cx="1507655" cy="1133044"/>
          </a:xfrm>
          <a:solidFill>
            <a:srgbClr val="8FA88F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675397" y="3960239"/>
            <a:ext cx="1594916" cy="1199188"/>
            <a:chOff x="1854714" y="4001618"/>
            <a:chExt cx="1507651" cy="1133051"/>
          </a:xfrm>
          <a:solidFill>
            <a:srgbClr val="8FA88F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787" tIns="50787" rIns="50787" bIns="50787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35" kern="0">
                  <a:latin typeface="微软雅黑" panose="020B0503020204020204" charset="-122"/>
                  <a:ea typeface="微软雅黑" panose="020B0503020204020204" charset="-122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787" tIns="50787" rIns="50787" bIns="50787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335" kern="0">
                  <a:latin typeface="微软雅黑" panose="020B0503020204020204" charset="-122"/>
                  <a:ea typeface="微软雅黑" panose="020B0503020204020204" charset="-122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660791" y="2925663"/>
            <a:ext cx="1594924" cy="1199176"/>
            <a:chOff x="1854714" y="2994101"/>
            <a:chExt cx="1507658" cy="1133040"/>
          </a:xfrm>
          <a:solidFill>
            <a:srgbClr val="FFD3CA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787" tIns="50787" rIns="50787" bIns="507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335" kern="0">
                <a:latin typeface="微软雅黑" panose="020B0503020204020204" charset="-122"/>
                <a:ea typeface="微软雅黑" panose="020B0503020204020204" charset="-122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769319" y="2738557"/>
            <a:ext cx="2352967" cy="712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5769319" y="2449650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736651" y="2738557"/>
            <a:ext cx="2352967" cy="712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736651" y="2426155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769319" y="3960313"/>
            <a:ext cx="2352967" cy="712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5769319" y="3647911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736651" y="3960313"/>
            <a:ext cx="2352967" cy="713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GB" sz="106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736651" y="3624416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769319" y="5139050"/>
            <a:ext cx="2352967" cy="712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5769319" y="4826649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736651" y="5139050"/>
            <a:ext cx="2352967" cy="7124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736651" y="4803154"/>
            <a:ext cx="2352967" cy="312511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165">
              <a:defRPr/>
            </a:pPr>
            <a:r>
              <a:rPr lang="en-US" altLang="zh-CN" sz="1460" b="1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YOU TITLE</a:t>
            </a:r>
          </a:p>
        </p:txBody>
      </p:sp>
      <p:sp>
        <p:nvSpPr>
          <p:cNvPr id="47" name="Text Placeholder 2"/>
          <p:cNvSpPr txBox="1"/>
          <p:nvPr/>
        </p:nvSpPr>
        <p:spPr>
          <a:xfrm>
            <a:off x="2963599" y="1950901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4769386" y="3102358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220740" y="3102358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2963597" y="5883142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1220740" y="4827864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4769386" y="4827863"/>
            <a:ext cx="455102" cy="365882"/>
          </a:xfrm>
          <a:prstGeom prst="rect">
            <a:avLst/>
          </a:prstGeom>
          <a:noFill/>
        </p:spPr>
        <p:txBody>
          <a:bodyPr vert="horz" lIns="0" tIns="48372" rIns="0" bIns="48372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135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GB" sz="213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94247" y="3607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100"/>
                            </p:stCondLst>
                            <p:childTnLst>
                              <p:par>
                                <p:cTn id="6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6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1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600"/>
                            </p:stCondLst>
                            <p:childTnLst>
                              <p:par>
                                <p:cTn id="8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1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4" grpId="0" bldLvl="0" animBg="1" autoUpdateAnimBg="0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16354" r="4426"/>
          <a:stretch>
            <a:fillRect/>
          </a:stretch>
        </p:blipFill>
        <p:spPr>
          <a:xfrm rot="16200000" flipV="1">
            <a:off x="-1172845" y="1156970"/>
            <a:ext cx="5160010" cy="28321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21560" y="1785620"/>
            <a:ext cx="1005840" cy="2426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09775" y="1591310"/>
            <a:ext cx="548640" cy="1891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603020202020204" charset="0"/>
                <a:ea typeface="锐字云字库姚体1.0" panose="02010604000000000000" charset="-122"/>
              </a:rPr>
              <a:t>CONTENT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4679315" y="2357120"/>
            <a:ext cx="5585460" cy="541020"/>
            <a:chOff x="7779" y="2812"/>
            <a:chExt cx="8796" cy="852"/>
          </a:xfrm>
        </p:grpSpPr>
        <p:grpSp>
          <p:nvGrpSpPr>
            <p:cNvPr id="36" name="组合 35"/>
            <p:cNvGrpSpPr/>
            <p:nvPr/>
          </p:nvGrpSpPr>
          <p:grpSpPr>
            <a:xfrm>
              <a:off x="7779" y="2812"/>
              <a:ext cx="8796" cy="852"/>
              <a:chOff x="7779" y="2812"/>
              <a:chExt cx="8796" cy="852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779" y="2812"/>
                <a:ext cx="8796" cy="852"/>
                <a:chOff x="7779" y="2812"/>
                <a:chExt cx="8796" cy="852"/>
              </a:xfrm>
            </p:grpSpPr>
            <p:sp>
              <p:nvSpPr>
                <p:cNvPr id="29" name=" 29"/>
                <p:cNvSpPr/>
                <p:nvPr/>
              </p:nvSpPr>
              <p:spPr>
                <a:xfrm>
                  <a:off x="7779" y="2812"/>
                  <a:ext cx="8797" cy="85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50000"/>
                        </a:schemeClr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8150" y="2812"/>
                  <a:ext cx="853" cy="853"/>
                </a:xfrm>
                <a:prstGeom prst="ellipse">
                  <a:avLst/>
                </a:prstGeom>
                <a:solidFill>
                  <a:srgbClr val="FFD3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文本框 34"/>
              <p:cNvSpPr txBox="1"/>
              <p:nvPr/>
            </p:nvSpPr>
            <p:spPr>
              <a:xfrm>
                <a:off x="8242" y="2930"/>
                <a:ext cx="669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charset="0"/>
                  </a:rPr>
                  <a:t>01</a:t>
                </a: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108" y="2956"/>
              <a:ext cx="6758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</a:rPr>
                <a:t>标题栏文本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CLICK TO ADD TITLE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IN HERE</a:t>
              </a:r>
              <a:endParaRPr lang="zh-CN" altLang="en-US" dirty="0">
                <a:latin typeface="锐字云字库姚体1.0" panose="02010604000000000000" charset="-122"/>
                <a:ea typeface="锐字云字库姚体1.0" panose="02010604000000000000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79315" y="3244850"/>
            <a:ext cx="5585460" cy="541020"/>
            <a:chOff x="7779" y="2812"/>
            <a:chExt cx="8796" cy="852"/>
          </a:xfrm>
        </p:grpSpPr>
        <p:grpSp>
          <p:nvGrpSpPr>
            <p:cNvPr id="56" name="组合 55"/>
            <p:cNvGrpSpPr/>
            <p:nvPr/>
          </p:nvGrpSpPr>
          <p:grpSpPr>
            <a:xfrm>
              <a:off x="7779" y="2812"/>
              <a:ext cx="8796" cy="852"/>
              <a:chOff x="7779" y="2812"/>
              <a:chExt cx="8796" cy="852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779" y="2812"/>
                <a:ext cx="8796" cy="852"/>
                <a:chOff x="7779" y="2812"/>
                <a:chExt cx="8796" cy="852"/>
              </a:xfrm>
            </p:grpSpPr>
            <p:sp>
              <p:nvSpPr>
                <p:cNvPr id="58" name=" 29"/>
                <p:cNvSpPr/>
                <p:nvPr/>
              </p:nvSpPr>
              <p:spPr>
                <a:xfrm>
                  <a:off x="7779" y="2812"/>
                  <a:ext cx="8797" cy="85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50000"/>
                        </a:schemeClr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8150" y="2812"/>
                  <a:ext cx="853" cy="853"/>
                </a:xfrm>
                <a:prstGeom prst="ellipse">
                  <a:avLst/>
                </a:prstGeom>
                <a:solidFill>
                  <a:srgbClr val="7187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0" name="文本框 59"/>
              <p:cNvSpPr txBox="1"/>
              <p:nvPr/>
            </p:nvSpPr>
            <p:spPr>
              <a:xfrm>
                <a:off x="8242" y="2930"/>
                <a:ext cx="669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charset="0"/>
                  </a:rPr>
                  <a:t>01</a:t>
                </a: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108" y="2956"/>
              <a:ext cx="6758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</a:rPr>
                <a:t>标题栏文本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CLICK TO ADD TITLE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IN HERE</a:t>
              </a:r>
              <a:endParaRPr lang="zh-CN" altLang="en-US" dirty="0">
                <a:latin typeface="锐字云字库姚体1.0" panose="02010604000000000000" charset="-122"/>
                <a:ea typeface="锐字云字库姚体1.0" panose="02010604000000000000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679315" y="4132580"/>
            <a:ext cx="5585460" cy="541020"/>
            <a:chOff x="7779" y="2812"/>
            <a:chExt cx="8796" cy="852"/>
          </a:xfrm>
        </p:grpSpPr>
        <p:grpSp>
          <p:nvGrpSpPr>
            <p:cNvPr id="63" name="组合 62"/>
            <p:cNvGrpSpPr/>
            <p:nvPr/>
          </p:nvGrpSpPr>
          <p:grpSpPr>
            <a:xfrm>
              <a:off x="7779" y="2812"/>
              <a:ext cx="8796" cy="852"/>
              <a:chOff x="7779" y="2812"/>
              <a:chExt cx="8796" cy="852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779" y="2812"/>
                <a:ext cx="8796" cy="852"/>
                <a:chOff x="7779" y="2812"/>
                <a:chExt cx="8796" cy="852"/>
              </a:xfrm>
            </p:grpSpPr>
            <p:sp>
              <p:nvSpPr>
                <p:cNvPr id="65" name=" 29"/>
                <p:cNvSpPr/>
                <p:nvPr/>
              </p:nvSpPr>
              <p:spPr>
                <a:xfrm>
                  <a:off x="7779" y="2812"/>
                  <a:ext cx="8797" cy="85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50000"/>
                        </a:schemeClr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8150" y="2812"/>
                  <a:ext cx="853" cy="853"/>
                </a:xfrm>
                <a:prstGeom prst="ellipse">
                  <a:avLst/>
                </a:prstGeom>
                <a:solidFill>
                  <a:srgbClr val="FFD3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8242" y="2930"/>
                <a:ext cx="669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charset="0"/>
                  </a:rPr>
                  <a:t>01</a:t>
                </a: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9108" y="2956"/>
              <a:ext cx="6758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</a:rPr>
                <a:t>标题栏文本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CLICK TO ADD TITLE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IN HERE</a:t>
              </a:r>
              <a:endParaRPr lang="zh-CN" altLang="en-US" dirty="0">
                <a:latin typeface="锐字云字库姚体1.0" panose="02010604000000000000" charset="-122"/>
                <a:ea typeface="锐字云字库姚体1.0" panose="02010604000000000000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679315" y="5020310"/>
            <a:ext cx="5585460" cy="541020"/>
            <a:chOff x="7779" y="2812"/>
            <a:chExt cx="8796" cy="852"/>
          </a:xfrm>
        </p:grpSpPr>
        <p:grpSp>
          <p:nvGrpSpPr>
            <p:cNvPr id="70" name="组合 69"/>
            <p:cNvGrpSpPr/>
            <p:nvPr/>
          </p:nvGrpSpPr>
          <p:grpSpPr>
            <a:xfrm>
              <a:off x="7779" y="2812"/>
              <a:ext cx="8796" cy="852"/>
              <a:chOff x="7779" y="2812"/>
              <a:chExt cx="8796" cy="85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7779" y="2812"/>
                <a:ext cx="8796" cy="852"/>
                <a:chOff x="7779" y="2812"/>
                <a:chExt cx="8796" cy="852"/>
              </a:xfrm>
            </p:grpSpPr>
            <p:sp>
              <p:nvSpPr>
                <p:cNvPr id="72" name=" 29"/>
                <p:cNvSpPr/>
                <p:nvPr/>
              </p:nvSpPr>
              <p:spPr>
                <a:xfrm>
                  <a:off x="7779" y="2812"/>
                  <a:ext cx="8797" cy="85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solidFill>
                    <a:schemeClr val="bg1">
                      <a:lumMod val="75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lumMod val="50000"/>
                        </a:schemeClr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8150" y="2812"/>
                  <a:ext cx="853" cy="853"/>
                </a:xfrm>
                <a:prstGeom prst="ellipse">
                  <a:avLst/>
                </a:prstGeom>
                <a:solidFill>
                  <a:srgbClr val="71875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文本框 73"/>
              <p:cNvSpPr txBox="1"/>
              <p:nvPr/>
            </p:nvSpPr>
            <p:spPr>
              <a:xfrm>
                <a:off x="8242" y="2930"/>
                <a:ext cx="669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charset="0"/>
                  </a:rPr>
                  <a:t>01</a:t>
                </a: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9108" y="2956"/>
              <a:ext cx="6758" cy="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</a:rPr>
                <a:t>标题栏文本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CLICK TO ADD TITLE</a:t>
              </a:r>
              <a:r>
                <a: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姚体1.0" panose="02010604000000000000" charset="-122"/>
                  <a:ea typeface="锐字云字库姚体1.0" panose="02010604000000000000" charset="-122"/>
                  <a:cs typeface="Arial" panose="020B0604020202020204" pitchFamily="34" charset="0"/>
                  <a:sym typeface="+mn-ea"/>
                </a:rPr>
                <a:t>IN HERE</a:t>
              </a:r>
              <a:endParaRPr lang="zh-CN" altLang="en-US" dirty="0">
                <a:latin typeface="锐字云字库姚体1.0" panose="02010604000000000000" charset="-122"/>
                <a:ea typeface="锐字云字库姚体1.0" panose="02010604000000000000" charset="-122"/>
              </a:endParaRPr>
            </a:p>
          </p:txBody>
        </p:sp>
      </p:grp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6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8255" y="-8255"/>
            <a:ext cx="12214225" cy="6876415"/>
            <a:chOff x="-15" y="-13"/>
            <a:chExt cx="19235" cy="10829"/>
          </a:xfrm>
        </p:grpSpPr>
        <p:pic>
          <p:nvPicPr>
            <p:cNvPr id="7" name="图片 6" descr="5c0bc078e405a0d83c1f76a3880fb40f_副本"/>
            <p:cNvPicPr>
              <a:picLocks noChangeAspect="1"/>
            </p:cNvPicPr>
            <p:nvPr/>
          </p:nvPicPr>
          <p:blipFill>
            <a:blip r:embed="rId3">
              <a:lum bright="6000"/>
            </a:blip>
            <a:srcRect l="16354" r="4426"/>
            <a:stretch>
              <a:fillRect/>
            </a:stretch>
          </p:blipFill>
          <p:spPr>
            <a:xfrm>
              <a:off x="9236" y="6435"/>
              <a:ext cx="9984" cy="4380"/>
            </a:xfrm>
            <a:prstGeom prst="rect">
              <a:avLst/>
            </a:prstGeom>
            <a:solidFill>
              <a:srgbClr val="FBF8F3"/>
            </a:solidFill>
          </p:spPr>
        </p:pic>
        <p:pic>
          <p:nvPicPr>
            <p:cNvPr id="8" name="图片 7" descr="5c0bc078e405a0d83c1f76a3880fb40f_副本"/>
            <p:cNvPicPr>
              <a:picLocks noChangeAspect="1"/>
            </p:cNvPicPr>
            <p:nvPr/>
          </p:nvPicPr>
          <p:blipFill>
            <a:blip r:embed="rId3">
              <a:lum bright="6000"/>
            </a:blip>
            <a:srcRect l="16354" r="4426"/>
            <a:stretch>
              <a:fillRect/>
            </a:stretch>
          </p:blipFill>
          <p:spPr>
            <a:xfrm flipH="1">
              <a:off x="-15" y="6435"/>
              <a:ext cx="11106" cy="4381"/>
            </a:xfrm>
            <a:prstGeom prst="rect">
              <a:avLst/>
            </a:prstGeom>
          </p:spPr>
        </p:pic>
        <p:pic>
          <p:nvPicPr>
            <p:cNvPr id="10" name="图片 9" descr="5c0bc078e405a0d83c1f76a3880fb40f_副本"/>
            <p:cNvPicPr>
              <a:picLocks noChangeAspect="1"/>
            </p:cNvPicPr>
            <p:nvPr/>
          </p:nvPicPr>
          <p:blipFill>
            <a:blip r:embed="rId3">
              <a:lum bright="6000"/>
            </a:blip>
            <a:srcRect l="16354" r="4426"/>
            <a:stretch>
              <a:fillRect/>
            </a:stretch>
          </p:blipFill>
          <p:spPr>
            <a:xfrm flipV="1">
              <a:off x="6667" y="-13"/>
              <a:ext cx="12553" cy="4952"/>
            </a:xfrm>
            <a:prstGeom prst="rect">
              <a:avLst/>
            </a:prstGeom>
          </p:spPr>
        </p:pic>
        <p:pic>
          <p:nvPicPr>
            <p:cNvPr id="11" name="图片 10" descr="5c0bc078e405a0d83c1f76a3880fb40f_副本"/>
            <p:cNvPicPr>
              <a:picLocks noChangeAspect="1"/>
            </p:cNvPicPr>
            <p:nvPr/>
          </p:nvPicPr>
          <p:blipFill>
            <a:blip r:embed="rId3">
              <a:lum bright="6000"/>
            </a:blip>
            <a:srcRect l="16354" r="4426"/>
            <a:stretch>
              <a:fillRect/>
            </a:stretch>
          </p:blipFill>
          <p:spPr>
            <a:xfrm flipH="1" flipV="1">
              <a:off x="-15" y="-13"/>
              <a:ext cx="9110" cy="4951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-15" y="4938"/>
              <a:ext cx="19235" cy="1639"/>
              <a:chOff x="-15" y="4938"/>
              <a:chExt cx="19235" cy="1639"/>
            </a:xfrm>
          </p:grpSpPr>
          <p:pic>
            <p:nvPicPr>
              <p:cNvPr id="13" name="图片 12" descr="5c0bc078e405a0d83c1f76a3880fb40f_副本"/>
              <p:cNvPicPr>
                <a:picLocks noChangeAspect="1"/>
              </p:cNvPicPr>
              <p:nvPr/>
            </p:nvPicPr>
            <p:blipFill>
              <a:blip r:embed="rId3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-15" y="4939"/>
                <a:ext cx="7051" cy="1638"/>
              </a:xfrm>
              <a:prstGeom prst="rect">
                <a:avLst/>
              </a:prstGeom>
            </p:spPr>
          </p:pic>
          <p:pic>
            <p:nvPicPr>
              <p:cNvPr id="14" name="图片 13" descr="5c0bc078e405a0d83c1f76a3880fb40f_副本"/>
              <p:cNvPicPr>
                <a:picLocks noChangeAspect="1"/>
              </p:cNvPicPr>
              <p:nvPr/>
            </p:nvPicPr>
            <p:blipFill>
              <a:blip r:embed="rId3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5133" y="4938"/>
                <a:ext cx="7051" cy="1638"/>
              </a:xfrm>
              <a:prstGeom prst="rect">
                <a:avLst/>
              </a:prstGeom>
            </p:spPr>
          </p:pic>
          <p:pic>
            <p:nvPicPr>
              <p:cNvPr id="15" name="图片 14" descr="5c0bc078e405a0d83c1f76a3880fb40f_副本"/>
              <p:cNvPicPr>
                <a:picLocks noChangeAspect="1"/>
              </p:cNvPicPr>
              <p:nvPr/>
            </p:nvPicPr>
            <p:blipFill>
              <a:blip r:embed="rId3">
                <a:lum bright="6000"/>
              </a:blip>
              <a:srcRect l="16354" r="33351" b="62611"/>
              <a:stretch>
                <a:fillRect/>
              </a:stretch>
            </p:blipFill>
            <p:spPr>
              <a:xfrm flipH="1">
                <a:off x="12169" y="4938"/>
                <a:ext cx="7051" cy="1638"/>
              </a:xfrm>
              <a:prstGeom prst="rect">
                <a:avLst/>
              </a:prstGeom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2651760" y="2344882"/>
            <a:ext cx="66300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再次衷心感谢您的聆听！</a:t>
            </a:r>
          </a:p>
        </p:txBody>
      </p:sp>
      <p:sp>
        <p:nvSpPr>
          <p:cNvPr id="5" name="文本框 66"/>
          <p:cNvSpPr txBox="1">
            <a:spLocks noChangeArrowheads="1"/>
          </p:cNvSpPr>
          <p:nvPr/>
        </p:nvSpPr>
        <p:spPr bwMode="auto">
          <a:xfrm>
            <a:off x="2547217" y="3160222"/>
            <a:ext cx="6391275" cy="72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text, mainly to avoid large sections o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f 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text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</a:t>
            </a:r>
          </a:p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to add your text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6920" y="4011296"/>
            <a:ext cx="23736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718758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汇报人：</a:t>
            </a: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64513" r="4426"/>
          <a:stretch>
            <a:fillRect/>
          </a:stretch>
        </p:blipFill>
        <p:spPr>
          <a:xfrm rot="4320000" flipH="1">
            <a:off x="6940550" y="1440815"/>
            <a:ext cx="2316480" cy="2845435"/>
          </a:xfrm>
          <a:prstGeom prst="rect">
            <a:avLst/>
          </a:prstGeom>
        </p:spPr>
      </p:pic>
      <p:pic>
        <p:nvPicPr>
          <p:cNvPr id="11" name="图片 10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18219" t="1004" r="4426" b="-34948"/>
          <a:stretch>
            <a:fillRect/>
          </a:stretch>
        </p:blipFill>
        <p:spPr>
          <a:xfrm rot="10440000" flipV="1">
            <a:off x="2773045" y="500380"/>
            <a:ext cx="5622290" cy="3996690"/>
          </a:xfrm>
          <a:prstGeom prst="roundRect">
            <a:avLst/>
          </a:prstGeom>
        </p:spPr>
      </p:pic>
      <p:pic>
        <p:nvPicPr>
          <p:cNvPr id="5" name="图片 4" descr="5c0bc078e405a0d83c1f76a3880fb40f_副本"/>
          <p:cNvPicPr>
            <a:picLocks noChangeAspect="1"/>
          </p:cNvPicPr>
          <p:nvPr/>
        </p:nvPicPr>
        <p:blipFill>
          <a:blip r:embed="rId3" cstate="print">
            <a:lum bright="6000"/>
          </a:blip>
          <a:srcRect l="64238" t="1004" r="4426" b="-34948"/>
          <a:stretch>
            <a:fillRect/>
          </a:stretch>
        </p:blipFill>
        <p:spPr>
          <a:xfrm rot="7320000">
            <a:off x="8086725" y="2777490"/>
            <a:ext cx="1227455" cy="1851025"/>
          </a:xfrm>
          <a:prstGeom prst="rect">
            <a:avLst/>
          </a:prstGeom>
        </p:spPr>
      </p:pic>
      <p:pic>
        <p:nvPicPr>
          <p:cNvPr id="2" name="图片 1" descr="5c0bc078e405a0d83c1f76a3880fb40f_副本"/>
          <p:cNvPicPr>
            <a:picLocks noChangeAspect="1"/>
          </p:cNvPicPr>
          <p:nvPr/>
        </p:nvPicPr>
        <p:blipFill>
          <a:blip r:embed="rId4" cstate="print">
            <a:lum bright="6000"/>
          </a:blip>
          <a:srcRect l="16354" r="4426"/>
          <a:stretch>
            <a:fillRect/>
          </a:stretch>
        </p:blipFill>
        <p:spPr>
          <a:xfrm rot="10500000" flipH="1">
            <a:off x="3208020" y="3245485"/>
            <a:ext cx="5471795" cy="2424430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3112770" y="3103245"/>
            <a:ext cx="5956300" cy="78803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29305" y="3112770"/>
            <a:ext cx="780415" cy="780415"/>
            <a:chOff x="8150" y="2812"/>
            <a:chExt cx="853" cy="853"/>
          </a:xfrm>
        </p:grpSpPr>
        <p:sp>
          <p:nvSpPr>
            <p:cNvPr id="33" name="椭圆 32"/>
            <p:cNvSpPr/>
            <p:nvPr/>
          </p:nvSpPr>
          <p:spPr>
            <a:xfrm>
              <a:off x="8150" y="2812"/>
              <a:ext cx="853" cy="853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26" y="2881"/>
              <a:ext cx="669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Impact" panose="020B0806030902050204" charset="0"/>
                </a:rPr>
                <a:t>01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130675" y="3291205"/>
            <a:ext cx="54851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</a:rPr>
              <a:t>标题栏文本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CLICK TO ADD TITLE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IN HERE</a:t>
            </a: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219" grpId="1" bldLvl="0" animBg="1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1854217" y="2292491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弧形 36"/>
          <p:cNvSpPr/>
          <p:nvPr/>
        </p:nvSpPr>
        <p:spPr>
          <a:xfrm>
            <a:off x="1858662" y="2292491"/>
            <a:ext cx="1499200" cy="1499200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rgbClr val="6287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197967" y="2292491"/>
            <a:ext cx="14986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4206857" y="2292491"/>
            <a:ext cx="1498600" cy="1499200"/>
          </a:xfrm>
          <a:prstGeom prst="arc">
            <a:avLst>
              <a:gd name="adj1" fmla="val 16200000"/>
              <a:gd name="adj2" fmla="val 11235840"/>
            </a:avLst>
          </a:prstGeom>
          <a:ln w="76200">
            <a:solidFill>
              <a:srgbClr val="FFD3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41117" y="2292491"/>
            <a:ext cx="14986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弧形 40"/>
          <p:cNvSpPr/>
          <p:nvPr/>
        </p:nvSpPr>
        <p:spPr>
          <a:xfrm>
            <a:off x="6554452" y="2292491"/>
            <a:ext cx="1498600" cy="1499200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rgbClr val="6287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884267" y="2292491"/>
            <a:ext cx="14986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弧形 42"/>
          <p:cNvSpPr/>
          <p:nvPr/>
        </p:nvSpPr>
        <p:spPr>
          <a:xfrm>
            <a:off x="8902047" y="2292491"/>
            <a:ext cx="1498600" cy="1499200"/>
          </a:xfrm>
          <a:prstGeom prst="arc">
            <a:avLst>
              <a:gd name="adj1" fmla="val 16200000"/>
              <a:gd name="adj2" fmla="val 11441934"/>
            </a:avLst>
          </a:prstGeom>
          <a:ln w="76200">
            <a:solidFill>
              <a:srgbClr val="FFD3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576385" y="4872389"/>
            <a:ext cx="1804322" cy="119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</a:t>
            </a:r>
          </a:p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to avoid large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37072" y="4315169"/>
            <a:ext cx="1325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4" name="文本框 53"/>
          <p:cNvSpPr txBox="1"/>
          <p:nvPr/>
        </p:nvSpPr>
        <p:spPr>
          <a:xfrm>
            <a:off x="4054673" y="4872389"/>
            <a:ext cx="1804322" cy="119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</a:t>
            </a:r>
          </a:p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to avoid large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233445" y="4315169"/>
            <a:ext cx="1325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6" name="文本框 55"/>
          <p:cNvSpPr txBox="1"/>
          <p:nvPr/>
        </p:nvSpPr>
        <p:spPr>
          <a:xfrm>
            <a:off x="6436664" y="4872389"/>
            <a:ext cx="1804322" cy="119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</a:t>
            </a:r>
          </a:p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to avoid large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615436" y="4315169"/>
            <a:ext cx="1325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8779825" y="4872389"/>
            <a:ext cx="1804322" cy="119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</a:t>
            </a:r>
          </a:p>
          <a:p>
            <a:pPr algn="ctr"/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sym typeface="+mn-ea"/>
              </a:rPr>
              <a:t>to avoid large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958597" y="4315169"/>
            <a:ext cx="1325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000" dirty="0"/>
              <a:t>TITLE HERE</a:t>
            </a:r>
            <a:endParaRPr lang="zh-CN" altLang="en-US" sz="2000" dirty="0"/>
          </a:p>
        </p:txBody>
      </p:sp>
      <p:graphicFrame>
        <p:nvGraphicFramePr>
          <p:cNvPr id="60" name="对象 59"/>
          <p:cNvGraphicFramePr>
            <a:graphicFrameLocks/>
          </p:cNvGraphicFramePr>
          <p:nvPr/>
        </p:nvGraphicFramePr>
        <p:xfrm>
          <a:off x="2357756" y="2827500"/>
          <a:ext cx="474345" cy="414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8" name="CorelDRAW" r:id="rId6" imgW="9525" imgH="9525" progId="">
                  <p:embed/>
                </p:oleObj>
              </mc:Choice>
              <mc:Fallback>
                <p:oleObj name="CorelDRAW" r:id="rId6" imgW="9525" imgH="9525" progId="">
                  <p:embed/>
                  <p:pic>
                    <p:nvPicPr>
                      <p:cNvPr id="0" name="Picture 202" descr="image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756" y="2827500"/>
                        <a:ext cx="474345" cy="414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>
            <a:graphicFrameLocks/>
          </p:cNvGraphicFramePr>
          <p:nvPr/>
        </p:nvGraphicFramePr>
        <p:xfrm>
          <a:off x="4696966" y="2827342"/>
          <a:ext cx="46863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" name="CorelDRAW" r:id="rId8" imgW="9525" imgH="9525" progId="">
                  <p:embed/>
                </p:oleObj>
              </mc:Choice>
              <mc:Fallback>
                <p:oleObj name="CorelDRAW" r:id="rId8" imgW="9525" imgH="9525" progId="">
                  <p:embed/>
                  <p:pic>
                    <p:nvPicPr>
                      <p:cNvPr id="0" name="Picture 203" descr="image4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6966" y="2827342"/>
                        <a:ext cx="468630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>
            <a:graphicFrameLocks/>
          </p:cNvGraphicFramePr>
          <p:nvPr/>
        </p:nvGraphicFramePr>
        <p:xfrm>
          <a:off x="7030591" y="2827341"/>
          <a:ext cx="471805" cy="47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0" name="CorelDRAW" r:id="rId10" imgW="9525" imgH="9525" progId="">
                  <p:embed/>
                </p:oleObj>
              </mc:Choice>
              <mc:Fallback>
                <p:oleObj name="CorelDRAW" r:id="rId10" imgW="9525" imgH="9525" progId="">
                  <p:embed/>
                  <p:pic>
                    <p:nvPicPr>
                      <p:cNvPr id="0" name="Picture 204" descr="image5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0591" y="2827341"/>
                        <a:ext cx="471805" cy="471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>
            <a:graphicFrameLocks/>
          </p:cNvGraphicFramePr>
          <p:nvPr/>
        </p:nvGraphicFramePr>
        <p:xfrm>
          <a:off x="9367391" y="2827341"/>
          <a:ext cx="564515" cy="41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" name="CorelDRAW" r:id="rId12" imgW="9525" imgH="9525" progId="">
                  <p:embed/>
                </p:oleObj>
              </mc:Choice>
              <mc:Fallback>
                <p:oleObj name="CorelDRAW" r:id="rId12" imgW="9525" imgH="9525" progId="">
                  <p:embed/>
                  <p:pic>
                    <p:nvPicPr>
                      <p:cNvPr id="0" name="Picture 205" descr="image6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7391" y="2827341"/>
                        <a:ext cx="564515" cy="41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PA_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94247" y="3607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4" grpId="0" bldLvl="0" animBg="1" autoUpdateAnimBg="0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61535" y="2061845"/>
            <a:ext cx="2908935" cy="2150110"/>
          </a:xfrm>
          <a:prstGeom prst="rect">
            <a:avLst/>
          </a:prstGeom>
          <a:blipFill rotWithShape="1">
            <a:blip r:embed="rId4"/>
            <a:stretch>
              <a:fillRect l="-11000" t="-1000" r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752600" y="2061845"/>
            <a:ext cx="8733790" cy="2153920"/>
            <a:chOff x="2763" y="3235"/>
            <a:chExt cx="13754" cy="3392"/>
          </a:xfrm>
        </p:grpSpPr>
        <p:grpSp>
          <p:nvGrpSpPr>
            <p:cNvPr id="4" name="组合 3"/>
            <p:cNvGrpSpPr/>
            <p:nvPr/>
          </p:nvGrpSpPr>
          <p:grpSpPr>
            <a:xfrm>
              <a:off x="2763" y="3235"/>
              <a:ext cx="4580" cy="3386"/>
              <a:chOff x="2763" y="3235"/>
              <a:chExt cx="4580" cy="338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763" y="3235"/>
                <a:ext cx="4581" cy="3386"/>
              </a:xfrm>
              <a:prstGeom prst="rect">
                <a:avLst/>
              </a:prstGeom>
              <a:solidFill>
                <a:srgbClr val="FFD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Rectangle 32"/>
              <p:cNvSpPr>
                <a:spLocks noChangeArrowheads="1"/>
              </p:cNvSpPr>
              <p:nvPr/>
            </p:nvSpPr>
            <p:spPr bwMode="auto">
              <a:xfrm>
                <a:off x="3184" y="4050"/>
                <a:ext cx="3619" cy="1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33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YOU TITLE</a:t>
                </a:r>
                <a:r>
                  <a:rPr lang="zh-CN" altLang="en-US" sz="1335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  <a:p>
                <a:pPr marL="0" marR="0" lvl="0" algn="ctr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text, mainly to avoid large sections of text</a:t>
                </a:r>
                <a:r>
                  <a:rPr lang="en-US" altLang="zh-CN" sz="1060">
                    <a:solidFill>
                      <a:schemeClr val="bg1"/>
                    </a:solidFill>
                    <a:sym typeface="+mn-ea"/>
                  </a:rPr>
                  <a:t>.</a:t>
                </a: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</a:t>
                </a:r>
                <a:r>
                  <a:rPr lang="en-US" altLang="zh-CN" sz="1060">
                    <a:solidFill>
                      <a:schemeClr val="bg1"/>
                    </a:solidFill>
                    <a:sym typeface="+mn-ea"/>
                  </a:rPr>
                  <a:t>.</a:t>
                </a: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text, mainly to avoid large</a:t>
                </a:r>
                <a:endParaRPr lang="zh-CN" altLang="en-US" sz="106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1936" y="3241"/>
              <a:ext cx="4581" cy="3386"/>
              <a:chOff x="11936" y="3241"/>
              <a:chExt cx="4581" cy="338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1936" y="3241"/>
                <a:ext cx="4581" cy="3386"/>
              </a:xfrm>
              <a:prstGeom prst="rect">
                <a:avLst/>
              </a:prstGeom>
              <a:solidFill>
                <a:srgbClr val="8FA8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Rectangle 32"/>
              <p:cNvSpPr>
                <a:spLocks noChangeArrowheads="1"/>
              </p:cNvSpPr>
              <p:nvPr/>
            </p:nvSpPr>
            <p:spPr bwMode="auto">
              <a:xfrm>
                <a:off x="12417" y="4076"/>
                <a:ext cx="3619" cy="1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33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YOU TITLE</a:t>
                </a:r>
                <a:r>
                  <a:rPr lang="zh-CN" altLang="en-US" sz="1335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  <a:p>
                <a:pPr marL="0" marR="0" lvl="0" algn="ctr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text, mainly to avoid large sections of text</a:t>
                </a:r>
                <a:r>
                  <a:rPr lang="en-US" altLang="zh-CN" sz="1060">
                    <a:solidFill>
                      <a:schemeClr val="bg1"/>
                    </a:solidFill>
                    <a:sym typeface="+mn-ea"/>
                  </a:rPr>
                  <a:t>.</a:t>
                </a: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</a:t>
                </a:r>
                <a:r>
                  <a:rPr lang="en-US" altLang="zh-CN" sz="1060">
                    <a:solidFill>
                      <a:schemeClr val="bg1"/>
                    </a:solidFill>
                    <a:sym typeface="+mn-ea"/>
                  </a:rPr>
                  <a:t>.</a:t>
                </a:r>
                <a:r>
                  <a:rPr lang="zh-CN" altLang="en-US" sz="1060">
                    <a:solidFill>
                      <a:schemeClr val="bg1"/>
                    </a:solidFill>
                    <a:sym typeface="+mn-ea"/>
                  </a:rPr>
                  <a:t>Here to add your text, mainly to avoid large</a:t>
                </a:r>
                <a:endParaRPr lang="zh-CN" altLang="en-US" sz="106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755140" y="4438015"/>
            <a:ext cx="8729980" cy="1313180"/>
            <a:chOff x="2764" y="5602"/>
            <a:chExt cx="13748" cy="2068"/>
          </a:xfrm>
        </p:grpSpPr>
        <p:sp>
          <p:nvSpPr>
            <p:cNvPr id="16" name="文本框 15"/>
            <p:cNvSpPr txBox="1"/>
            <p:nvPr/>
          </p:nvSpPr>
          <p:spPr>
            <a:xfrm>
              <a:off x="2922" y="5898"/>
              <a:ext cx="13391" cy="12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text, mainly to avoid largeHere to add your text, mainly to avoid large sections of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text, mainly to avoid largeHere to add your text, mainly to avoid large sections of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sym typeface="+mn-ea"/>
                </a:rPr>
                <a:t>Here to add your text, mainly to avoid l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2764" y="5602"/>
              <a:ext cx="13748" cy="206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00572" y="602018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36695" y="921385"/>
            <a:ext cx="3751580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9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bldLvl="0" animBg="1"/>
      <p:bldP spid="49" grpId="0" bldLvl="0" animBg="1" autoUpdateAnimBg="0"/>
      <p:bldP spid="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6749446" y="2374871"/>
            <a:ext cx="5454620" cy="2455637"/>
            <a:chOff x="5053036" y="1866998"/>
            <a:chExt cx="4090965" cy="1841728"/>
          </a:xfrm>
          <a:solidFill>
            <a:schemeClr val="accent1">
              <a:lumMod val="10000"/>
              <a:lumOff val="90000"/>
            </a:schemeClr>
          </a:solidFill>
        </p:grpSpPr>
        <p:sp>
          <p:nvSpPr>
            <p:cNvPr id="50" name="任意多边形 49"/>
            <p:cNvSpPr/>
            <p:nvPr/>
          </p:nvSpPr>
          <p:spPr>
            <a:xfrm flipH="1">
              <a:off x="5231631" y="1866998"/>
              <a:ext cx="3912370" cy="1772091"/>
            </a:xfrm>
            <a:custGeom>
              <a:avLst/>
              <a:gdLst>
                <a:gd name="connsiteX0" fmla="*/ 4058363 w 5216493"/>
                <a:gd name="connsiteY0" fmla="*/ 0 h 2362788"/>
                <a:gd name="connsiteX1" fmla="*/ 850234 w 5216493"/>
                <a:gd name="connsiteY1" fmla="*/ 0 h 2362788"/>
                <a:gd name="connsiteX2" fmla="*/ 850234 w 5216493"/>
                <a:gd name="connsiteY2" fmla="*/ 2032 h 2362788"/>
                <a:gd name="connsiteX3" fmla="*/ 0 w 5216493"/>
                <a:gd name="connsiteY3" fmla="*/ 2032 h 2362788"/>
                <a:gd name="connsiteX4" fmla="*/ 0 w 5216493"/>
                <a:gd name="connsiteY4" fmla="*/ 531904 h 2362788"/>
                <a:gd name="connsiteX5" fmla="*/ 1 w 5216493"/>
                <a:gd name="connsiteY5" fmla="*/ 531904 h 2362788"/>
                <a:gd name="connsiteX6" fmla="*/ 1 w 5216493"/>
                <a:gd name="connsiteY6" fmla="*/ 364801 h 2362788"/>
                <a:gd name="connsiteX7" fmla="*/ 850234 w 5216493"/>
                <a:gd name="connsiteY7" fmla="*/ 364801 h 2362788"/>
                <a:gd name="connsiteX8" fmla="*/ 850234 w 5216493"/>
                <a:gd name="connsiteY8" fmla="*/ 2362788 h 2362788"/>
                <a:gd name="connsiteX9" fmla="*/ 850235 w 5216493"/>
                <a:gd name="connsiteY9" fmla="*/ 2362788 h 2362788"/>
                <a:gd name="connsiteX10" fmla="*/ 850235 w 5216493"/>
                <a:gd name="connsiteY10" fmla="*/ 364801 h 2362788"/>
                <a:gd name="connsiteX11" fmla="*/ 1653870 w 5216493"/>
                <a:gd name="connsiteY11" fmla="*/ 364801 h 2362788"/>
                <a:gd name="connsiteX12" fmla="*/ 1653870 w 5216493"/>
                <a:gd name="connsiteY12" fmla="*/ 362769 h 2362788"/>
                <a:gd name="connsiteX13" fmla="*/ 3815944 w 5216493"/>
                <a:gd name="connsiteY13" fmla="*/ 362769 h 2362788"/>
                <a:gd name="connsiteX14" fmla="*/ 4860260 w 5216493"/>
                <a:gd name="connsiteY14" fmla="*/ 1407085 h 2362788"/>
                <a:gd name="connsiteX15" fmla="*/ 4860260 w 5216493"/>
                <a:gd name="connsiteY15" fmla="*/ 2125118 h 2362788"/>
                <a:gd name="connsiteX16" fmla="*/ 5216493 w 5216493"/>
                <a:gd name="connsiteY16" fmla="*/ 2125118 h 2362788"/>
                <a:gd name="connsiteX17" fmla="*/ 5216493 w 5216493"/>
                <a:gd name="connsiteY17" fmla="*/ 1158130 h 2362788"/>
                <a:gd name="connsiteX18" fmla="*/ 4058363 w 5216493"/>
                <a:gd name="connsiteY18" fmla="*/ 0 h 236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16493" h="2362788">
                  <a:moveTo>
                    <a:pt x="4058363" y="0"/>
                  </a:moveTo>
                  <a:lnTo>
                    <a:pt x="850234" y="0"/>
                  </a:lnTo>
                  <a:lnTo>
                    <a:pt x="850234" y="2032"/>
                  </a:lnTo>
                  <a:lnTo>
                    <a:pt x="0" y="2032"/>
                  </a:lnTo>
                  <a:lnTo>
                    <a:pt x="0" y="531904"/>
                  </a:lnTo>
                  <a:lnTo>
                    <a:pt x="1" y="531904"/>
                  </a:lnTo>
                  <a:lnTo>
                    <a:pt x="1" y="364801"/>
                  </a:lnTo>
                  <a:lnTo>
                    <a:pt x="850234" y="364801"/>
                  </a:lnTo>
                  <a:lnTo>
                    <a:pt x="850234" y="2362788"/>
                  </a:lnTo>
                  <a:lnTo>
                    <a:pt x="850235" y="2362788"/>
                  </a:lnTo>
                  <a:lnTo>
                    <a:pt x="850235" y="364801"/>
                  </a:lnTo>
                  <a:lnTo>
                    <a:pt x="1653870" y="364801"/>
                  </a:lnTo>
                  <a:lnTo>
                    <a:pt x="1653870" y="362769"/>
                  </a:lnTo>
                  <a:lnTo>
                    <a:pt x="3815944" y="362769"/>
                  </a:lnTo>
                  <a:cubicBezTo>
                    <a:pt x="4392704" y="362769"/>
                    <a:pt x="4860260" y="830325"/>
                    <a:pt x="4860260" y="1407085"/>
                  </a:cubicBezTo>
                  <a:lnTo>
                    <a:pt x="4860260" y="2125118"/>
                  </a:lnTo>
                  <a:lnTo>
                    <a:pt x="5216493" y="2125118"/>
                  </a:lnTo>
                  <a:lnTo>
                    <a:pt x="5216493" y="1158130"/>
                  </a:lnTo>
                  <a:cubicBezTo>
                    <a:pt x="5216493" y="518512"/>
                    <a:pt x="4697981" y="0"/>
                    <a:pt x="4058363" y="0"/>
                  </a:cubicBezTo>
                  <a:close/>
                </a:path>
              </a:pathLst>
            </a:custGeom>
            <a:solidFill>
              <a:srgbClr val="FFD3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564B4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053036" y="3212947"/>
              <a:ext cx="495779" cy="495779"/>
            </a:xfrm>
            <a:prstGeom prst="ellipse">
              <a:avLst/>
            </a:prstGeom>
            <a:solidFill>
              <a:srgbClr val="FFD3CA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文本框 92"/>
            <p:cNvSpPr txBox="1"/>
            <p:nvPr/>
          </p:nvSpPr>
          <p:spPr>
            <a:xfrm>
              <a:off x="5095740" y="3320198"/>
              <a:ext cx="410370" cy="31337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684645" y="3116193"/>
            <a:ext cx="4507353" cy="1714315"/>
            <a:chOff x="5763484" y="2422990"/>
            <a:chExt cx="3380515" cy="1285736"/>
          </a:xfrm>
          <a:solidFill>
            <a:srgbClr val="8FA88F"/>
          </a:solidFill>
        </p:grpSpPr>
        <p:sp>
          <p:nvSpPr>
            <p:cNvPr id="54" name="任意多边形 53"/>
            <p:cNvSpPr/>
            <p:nvPr/>
          </p:nvSpPr>
          <p:spPr>
            <a:xfrm flipH="1">
              <a:off x="5797656" y="2422990"/>
              <a:ext cx="3346343" cy="1037847"/>
            </a:xfrm>
            <a:custGeom>
              <a:avLst/>
              <a:gdLst>
                <a:gd name="connsiteX0" fmla="*/ 1607999 w 4461791"/>
                <a:gd name="connsiteY0" fmla="*/ 0 h 1383796"/>
                <a:gd name="connsiteX1" fmla="*/ 0 w 4461791"/>
                <a:gd name="connsiteY1" fmla="*/ 0 h 1383796"/>
                <a:gd name="connsiteX2" fmla="*/ 0 w 4461791"/>
                <a:gd name="connsiteY2" fmla="*/ 566646 h 1383796"/>
                <a:gd name="connsiteX3" fmla="*/ 1 w 4461791"/>
                <a:gd name="connsiteY3" fmla="*/ 566646 h 1383796"/>
                <a:gd name="connsiteX4" fmla="*/ 1 w 4461791"/>
                <a:gd name="connsiteY4" fmla="*/ 387946 h 1383796"/>
                <a:gd name="connsiteX5" fmla="*/ 1603034 w 4461791"/>
                <a:gd name="connsiteY5" fmla="*/ 387946 h 1383796"/>
                <a:gd name="connsiteX6" fmla="*/ 1603034 w 4461791"/>
                <a:gd name="connsiteY6" fmla="*/ 384898 h 1383796"/>
                <a:gd name="connsiteX7" fmla="*/ 3653197 w 4461791"/>
                <a:gd name="connsiteY7" fmla="*/ 384898 h 1383796"/>
                <a:gd name="connsiteX8" fmla="*/ 4068091 w 4461791"/>
                <a:gd name="connsiteY8" fmla="*/ 799792 h 1383796"/>
                <a:gd name="connsiteX9" fmla="*/ 4068091 w 4461791"/>
                <a:gd name="connsiteY9" fmla="*/ 1383796 h 1383796"/>
                <a:gd name="connsiteX10" fmla="*/ 4461791 w 4461791"/>
                <a:gd name="connsiteY10" fmla="*/ 1383796 h 1383796"/>
                <a:gd name="connsiteX11" fmla="*/ 4461791 w 4461791"/>
                <a:gd name="connsiteY11" fmla="*/ 701914 h 1383796"/>
                <a:gd name="connsiteX12" fmla="*/ 3763050 w 4461791"/>
                <a:gd name="connsiteY12" fmla="*/ 3173 h 1383796"/>
                <a:gd name="connsiteX13" fmla="*/ 1607733 w 4461791"/>
                <a:gd name="connsiteY13" fmla="*/ 3173 h 1383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61791" h="1383796">
                  <a:moveTo>
                    <a:pt x="1607999" y="0"/>
                  </a:moveTo>
                  <a:lnTo>
                    <a:pt x="0" y="0"/>
                  </a:lnTo>
                  <a:lnTo>
                    <a:pt x="0" y="566646"/>
                  </a:lnTo>
                  <a:lnTo>
                    <a:pt x="1" y="566646"/>
                  </a:lnTo>
                  <a:lnTo>
                    <a:pt x="1" y="387946"/>
                  </a:lnTo>
                  <a:lnTo>
                    <a:pt x="1603034" y="387946"/>
                  </a:lnTo>
                  <a:lnTo>
                    <a:pt x="1603034" y="384898"/>
                  </a:lnTo>
                  <a:lnTo>
                    <a:pt x="3653197" y="384898"/>
                  </a:lnTo>
                  <a:cubicBezTo>
                    <a:pt x="3882337" y="384898"/>
                    <a:pt x="4068091" y="570652"/>
                    <a:pt x="4068091" y="799792"/>
                  </a:cubicBezTo>
                  <a:lnTo>
                    <a:pt x="4068091" y="1383796"/>
                  </a:lnTo>
                  <a:lnTo>
                    <a:pt x="4461791" y="1383796"/>
                  </a:lnTo>
                  <a:lnTo>
                    <a:pt x="4461791" y="701914"/>
                  </a:lnTo>
                  <a:cubicBezTo>
                    <a:pt x="4461791" y="316010"/>
                    <a:pt x="4148954" y="3173"/>
                    <a:pt x="3763050" y="3173"/>
                  </a:cubicBezTo>
                  <a:lnTo>
                    <a:pt x="1607733" y="31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564B4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763484" y="3212947"/>
              <a:ext cx="495779" cy="495779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100"/>
            <p:cNvSpPr txBox="1"/>
            <p:nvPr/>
          </p:nvSpPr>
          <p:spPr>
            <a:xfrm>
              <a:off x="5843734" y="3320198"/>
              <a:ext cx="410370" cy="31337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41096" y="2737640"/>
            <a:ext cx="4962967" cy="2092868"/>
            <a:chOff x="5421773" y="2139075"/>
            <a:chExt cx="3722225" cy="1569651"/>
          </a:xfrm>
          <a:solidFill>
            <a:srgbClr val="B2CEAC"/>
          </a:solidFill>
        </p:grpSpPr>
        <p:sp>
          <p:nvSpPr>
            <p:cNvPr id="58" name="任意多边形 57"/>
            <p:cNvSpPr/>
            <p:nvPr/>
          </p:nvSpPr>
          <p:spPr>
            <a:xfrm flipH="1">
              <a:off x="5498806" y="2139075"/>
              <a:ext cx="3645192" cy="1321762"/>
            </a:xfrm>
            <a:custGeom>
              <a:avLst/>
              <a:gdLst>
                <a:gd name="connsiteX0" fmla="*/ 3815940 w 4860256"/>
                <a:gd name="connsiteY0" fmla="*/ 0 h 1762349"/>
                <a:gd name="connsiteX1" fmla="*/ 990598 w 4860256"/>
                <a:gd name="connsiteY1" fmla="*/ 0 h 1762349"/>
                <a:gd name="connsiteX2" fmla="*/ 850231 w 4860256"/>
                <a:gd name="connsiteY2" fmla="*/ 0 h 1762349"/>
                <a:gd name="connsiteX3" fmla="*/ 0 w 4860256"/>
                <a:gd name="connsiteY3" fmla="*/ 0 h 1762349"/>
                <a:gd name="connsiteX4" fmla="*/ 0 w 4860256"/>
                <a:gd name="connsiteY4" fmla="*/ 395925 h 1762349"/>
                <a:gd name="connsiteX5" fmla="*/ 990598 w 4860256"/>
                <a:gd name="connsiteY5" fmla="*/ 395925 h 1762349"/>
                <a:gd name="connsiteX6" fmla="*/ 990598 w 4860256"/>
                <a:gd name="connsiteY6" fmla="*/ 392340 h 1762349"/>
                <a:gd name="connsiteX7" fmla="*/ 3763050 w 4860256"/>
                <a:gd name="connsiteY7" fmla="*/ 392340 h 1762349"/>
                <a:gd name="connsiteX8" fmla="*/ 4461791 w 4860256"/>
                <a:gd name="connsiteY8" fmla="*/ 1091081 h 1762349"/>
                <a:gd name="connsiteX9" fmla="*/ 4461791 w 4860256"/>
                <a:gd name="connsiteY9" fmla="*/ 1762349 h 1762349"/>
                <a:gd name="connsiteX10" fmla="*/ 4860256 w 4860256"/>
                <a:gd name="connsiteY10" fmla="*/ 1762349 h 1762349"/>
                <a:gd name="connsiteX11" fmla="*/ 4860256 w 4860256"/>
                <a:gd name="connsiteY11" fmla="*/ 1044316 h 1762349"/>
                <a:gd name="connsiteX12" fmla="*/ 3815940 w 4860256"/>
                <a:gd name="connsiteY12" fmla="*/ 0 h 176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60256" h="1762349">
                  <a:moveTo>
                    <a:pt x="3815940" y="0"/>
                  </a:moveTo>
                  <a:lnTo>
                    <a:pt x="990598" y="0"/>
                  </a:lnTo>
                  <a:lnTo>
                    <a:pt x="850231" y="0"/>
                  </a:lnTo>
                  <a:lnTo>
                    <a:pt x="0" y="0"/>
                  </a:lnTo>
                  <a:lnTo>
                    <a:pt x="0" y="395925"/>
                  </a:lnTo>
                  <a:lnTo>
                    <a:pt x="990598" y="395925"/>
                  </a:lnTo>
                  <a:lnTo>
                    <a:pt x="990598" y="392340"/>
                  </a:lnTo>
                  <a:lnTo>
                    <a:pt x="3763050" y="392340"/>
                  </a:lnTo>
                  <a:cubicBezTo>
                    <a:pt x="4148954" y="392340"/>
                    <a:pt x="4461791" y="705177"/>
                    <a:pt x="4461791" y="1091081"/>
                  </a:cubicBezTo>
                  <a:lnTo>
                    <a:pt x="4461791" y="1762349"/>
                  </a:lnTo>
                  <a:lnTo>
                    <a:pt x="4860256" y="1762349"/>
                  </a:lnTo>
                  <a:lnTo>
                    <a:pt x="4860256" y="1044316"/>
                  </a:lnTo>
                  <a:cubicBezTo>
                    <a:pt x="4860256" y="467556"/>
                    <a:pt x="4392700" y="0"/>
                    <a:pt x="381594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564B4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421773" y="3212947"/>
              <a:ext cx="495779" cy="495779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solidFill>
                  <a:srgbClr val="F8F8F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93"/>
            <p:cNvSpPr txBox="1"/>
            <p:nvPr/>
          </p:nvSpPr>
          <p:spPr>
            <a:xfrm>
              <a:off x="5468050" y="3320198"/>
              <a:ext cx="410370" cy="31337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" name="任意多边形 60"/>
          <p:cNvSpPr/>
          <p:nvPr/>
        </p:nvSpPr>
        <p:spPr>
          <a:xfrm>
            <a:off x="4509169" y="2311240"/>
            <a:ext cx="2971800" cy="508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F0D6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4509169" y="3550760"/>
            <a:ext cx="3517900" cy="58420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2700">
            <a:solidFill>
              <a:srgbClr val="6287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n>
                <a:solidFill>
                  <a:srgbClr val="8FA3A4"/>
                </a:solidFill>
              </a:ln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4509169" y="3210400"/>
            <a:ext cx="322580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solidFill>
            <a:srgbClr val="86A056"/>
          </a:solidFill>
          <a:ln w="12700">
            <a:solidFill>
              <a:srgbClr val="6287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436371" y="2011065"/>
            <a:ext cx="2115185" cy="726440"/>
            <a:chOff x="3446716" y="3912790"/>
            <a:chExt cx="2115186" cy="726439"/>
          </a:xfrm>
        </p:grpSpPr>
        <p:sp>
          <p:nvSpPr>
            <p:cNvPr id="65" name="文本框 111"/>
            <p:cNvSpPr txBox="1"/>
            <p:nvPr/>
          </p:nvSpPr>
          <p:spPr>
            <a:xfrm>
              <a:off x="3446716" y="3912790"/>
              <a:ext cx="1725052" cy="365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YOUR TEXT</a:t>
              </a:r>
            </a:p>
          </p:txBody>
        </p:sp>
        <p:sp>
          <p:nvSpPr>
            <p:cNvPr id="66" name="文本框 112"/>
            <p:cNvSpPr txBox="1"/>
            <p:nvPr/>
          </p:nvSpPr>
          <p:spPr>
            <a:xfrm>
              <a:off x="3446716" y="4180125"/>
              <a:ext cx="2115186" cy="459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.</a:t>
              </a:r>
              <a:endParaRPr lang="en-US" altLang="zh-CN" sz="1200" dirty="0">
                <a:solidFill>
                  <a:schemeClr val="accent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467259" y="2272188"/>
            <a:ext cx="83820" cy="83820"/>
          </a:xfrm>
          <a:prstGeom prst="ellipse">
            <a:avLst/>
          </a:prstGeom>
          <a:solidFill>
            <a:srgbClr val="F0D6D7"/>
          </a:solidFill>
          <a:ln>
            <a:solidFill>
              <a:srgbClr val="F0D6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467259" y="3166813"/>
            <a:ext cx="83820" cy="83820"/>
          </a:xfrm>
          <a:prstGeom prst="ellipse">
            <a:avLst/>
          </a:prstGeom>
          <a:solidFill>
            <a:srgbClr val="86A056"/>
          </a:solidFill>
          <a:ln>
            <a:solidFill>
              <a:srgbClr val="86A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467259" y="4093643"/>
            <a:ext cx="83820" cy="83820"/>
          </a:xfrm>
          <a:prstGeom prst="ellipse">
            <a:avLst/>
          </a:prstGeom>
          <a:solidFill>
            <a:srgbClr val="4C6840"/>
          </a:solidFill>
          <a:ln>
            <a:solidFill>
              <a:srgbClr val="4C68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08080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787899" y="2010768"/>
            <a:ext cx="600944" cy="600944"/>
          </a:xfrm>
          <a:prstGeom prst="ellipse">
            <a:avLst/>
          </a:prstGeom>
          <a:solidFill>
            <a:srgbClr val="FFD3CA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787899" y="2907957"/>
            <a:ext cx="600944" cy="600944"/>
          </a:xfrm>
          <a:prstGeom prst="ellipse">
            <a:avLst/>
          </a:prstGeom>
          <a:solidFill>
            <a:srgbClr val="B2CEAC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787899" y="3832032"/>
            <a:ext cx="600944" cy="600944"/>
          </a:xfrm>
          <a:prstGeom prst="ellipse">
            <a:avLst/>
          </a:prstGeom>
          <a:solidFill>
            <a:srgbClr val="8FA88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rgbClr val="564B4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椭圆 70"/>
          <p:cNvSpPr/>
          <p:nvPr/>
        </p:nvSpPr>
        <p:spPr>
          <a:xfrm>
            <a:off x="1936301" y="2127943"/>
            <a:ext cx="304139" cy="366595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936301" y="3074280"/>
            <a:ext cx="287749" cy="289711"/>
            <a:chOff x="3771900" y="3200400"/>
            <a:chExt cx="2011680" cy="2025396"/>
          </a:xfrm>
          <a:solidFill>
            <a:schemeClr val="accent2"/>
          </a:solidFill>
        </p:grpSpPr>
        <p:sp>
          <p:nvSpPr>
            <p:cNvPr id="75" name="任意多边形 74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任意多边形 106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948281" y="3967032"/>
            <a:ext cx="280179" cy="337748"/>
            <a:chOff x="4141788" y="809625"/>
            <a:chExt cx="3600450" cy="4340225"/>
          </a:xfrm>
          <a:solidFill>
            <a:schemeClr val="accent2"/>
          </a:solidFill>
        </p:grpSpPr>
        <p:sp>
          <p:nvSpPr>
            <p:cNvPr id="110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95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FFB954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436685" y="2917049"/>
            <a:ext cx="2115820" cy="749300"/>
            <a:chOff x="3447030" y="4081911"/>
            <a:chExt cx="2115821" cy="749300"/>
          </a:xfrm>
        </p:grpSpPr>
        <p:sp>
          <p:nvSpPr>
            <p:cNvPr id="113" name="文本框 111"/>
            <p:cNvSpPr txBox="1"/>
            <p:nvPr/>
          </p:nvSpPr>
          <p:spPr>
            <a:xfrm>
              <a:off x="3451161" y="4081911"/>
              <a:ext cx="1725052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YOUR TEXT</a:t>
              </a:r>
            </a:p>
          </p:txBody>
        </p:sp>
        <p:sp>
          <p:nvSpPr>
            <p:cNvPr id="114" name="文本框 112"/>
            <p:cNvSpPr txBox="1"/>
            <p:nvPr/>
          </p:nvSpPr>
          <p:spPr>
            <a:xfrm>
              <a:off x="3447030" y="4372106"/>
              <a:ext cx="2115821" cy="459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.</a:t>
              </a:r>
              <a:endParaRPr lang="en-US" altLang="zh-CN" sz="1200" dirty="0">
                <a:solidFill>
                  <a:schemeClr val="accent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436685" y="3881961"/>
            <a:ext cx="2115820" cy="749300"/>
            <a:chOff x="3447030" y="3986238"/>
            <a:chExt cx="2115821" cy="749300"/>
          </a:xfrm>
        </p:grpSpPr>
        <p:sp>
          <p:nvSpPr>
            <p:cNvPr id="116" name="文本框 111"/>
            <p:cNvSpPr txBox="1"/>
            <p:nvPr/>
          </p:nvSpPr>
          <p:spPr>
            <a:xfrm>
              <a:off x="3451161" y="3986238"/>
              <a:ext cx="1725052" cy="365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YOUR TEXT</a:t>
              </a:r>
            </a:p>
          </p:txBody>
        </p:sp>
        <p:sp>
          <p:nvSpPr>
            <p:cNvPr id="117" name="文本框 112"/>
            <p:cNvSpPr txBox="1"/>
            <p:nvPr/>
          </p:nvSpPr>
          <p:spPr>
            <a:xfrm>
              <a:off x="3447030" y="4276433"/>
              <a:ext cx="2115821" cy="459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accent1">
                      <a:lumMod val="50000"/>
                      <a:lumOff val="50000"/>
                    </a:schemeClr>
                  </a:solidFill>
                  <a:sym typeface="+mn-ea"/>
                </a:rPr>
                <a:t>.</a:t>
              </a:r>
              <a:endParaRPr lang="en-US" altLang="zh-CN" sz="1200" dirty="0">
                <a:solidFill>
                  <a:schemeClr val="accent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1604222" y="5249333"/>
            <a:ext cx="8434493" cy="1418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Here to add your text, mainly to avoid largeHere to add your text, mainly to avoid large sections of text</a:t>
            </a:r>
            <a:r>
              <a:rPr lang="en-US" altLang="zh-CN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Here to add your text</a:t>
            </a:r>
            <a:r>
              <a:rPr lang="en-US" altLang="zh-CN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.</a:t>
            </a:r>
            <a:r>
              <a:rPr lang="zh-CN" altLang="en-US" sz="1335">
                <a:solidFill>
                  <a:schemeClr val="accent1">
                    <a:lumMod val="50000"/>
                    <a:lumOff val="50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335" dirty="0">
              <a:solidFill>
                <a:schemeClr val="accent1">
                  <a:lumMod val="50000"/>
                  <a:lumOff val="50000"/>
                </a:schemeClr>
              </a:solidFill>
              <a:sym typeface="+mn-ea"/>
            </a:endParaRPr>
          </a:p>
          <a:p>
            <a:pPr>
              <a:lnSpc>
                <a:spcPct val="130000"/>
              </a:lnSpc>
            </a:pPr>
            <a:endParaRPr lang="en-US" altLang="zh-CN" sz="1335" spc="-10" dirty="0">
              <a:solidFill>
                <a:schemeClr val="accent3">
                  <a:lumMod val="90000"/>
                  <a:lumOff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en-US" altLang="zh-CN" sz="1335" spc="-10" dirty="0">
              <a:solidFill>
                <a:schemeClr val="accent3">
                  <a:lumMod val="90000"/>
                  <a:lumOff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604454" y="4925787"/>
            <a:ext cx="2739423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" dirty="0">
                <a:solidFill>
                  <a:schemeClr val="accent3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TITLE IN HERE</a:t>
            </a:r>
          </a:p>
        </p:txBody>
      </p:sp>
      <p:sp>
        <p:nvSpPr>
          <p:cNvPr id="4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80912" y="348653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30370" y="634365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accent1">
                    <a:lumMod val="75000"/>
                    <a:lumOff val="2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accent1">
                    <a:lumMod val="75000"/>
                    <a:lumOff val="2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accent1">
                    <a:lumMod val="75000"/>
                    <a:lumOff val="25000"/>
                  </a:schemeClr>
                </a:solidFill>
                <a:sym typeface="+mn-ea"/>
              </a:rPr>
              <a:t>Here to add your text</a:t>
            </a:r>
            <a:endParaRPr lang="zh-CN" altLang="en-US" sz="1060" dirty="0">
              <a:solidFill>
                <a:schemeClr val="accent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63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118" grpId="0"/>
      <p:bldP spid="119" grpId="0"/>
      <p:bldP spid="4" grpId="0" bldLvl="0" animBg="1" autoUpdateAnimBg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64513" r="4426"/>
          <a:stretch>
            <a:fillRect/>
          </a:stretch>
        </p:blipFill>
        <p:spPr>
          <a:xfrm rot="4320000" flipH="1">
            <a:off x="6940550" y="1440815"/>
            <a:ext cx="2316480" cy="2845435"/>
          </a:xfrm>
          <a:prstGeom prst="rect">
            <a:avLst/>
          </a:prstGeom>
        </p:spPr>
      </p:pic>
      <p:pic>
        <p:nvPicPr>
          <p:cNvPr id="11" name="图片 10" descr="5c0bc078e405a0d83c1f76a3880fb40f_副本"/>
          <p:cNvPicPr>
            <a:picLocks noChangeAspect="1"/>
          </p:cNvPicPr>
          <p:nvPr/>
        </p:nvPicPr>
        <p:blipFill>
          <a:blip r:embed="rId2">
            <a:lum bright="6000"/>
          </a:blip>
          <a:srcRect l="18219" t="1004" r="4426" b="-34948"/>
          <a:stretch>
            <a:fillRect/>
          </a:stretch>
        </p:blipFill>
        <p:spPr>
          <a:xfrm rot="10440000" flipV="1">
            <a:off x="2773045" y="500380"/>
            <a:ext cx="5622290" cy="3996690"/>
          </a:xfrm>
          <a:prstGeom prst="roundRect">
            <a:avLst/>
          </a:prstGeom>
        </p:spPr>
      </p:pic>
      <p:pic>
        <p:nvPicPr>
          <p:cNvPr id="5" name="图片 4" descr="5c0bc078e405a0d83c1f76a3880fb40f_副本"/>
          <p:cNvPicPr>
            <a:picLocks noChangeAspect="1"/>
          </p:cNvPicPr>
          <p:nvPr/>
        </p:nvPicPr>
        <p:blipFill>
          <a:blip r:embed="rId3" cstate="print">
            <a:lum bright="6000"/>
          </a:blip>
          <a:srcRect l="64238" t="1004" r="4426" b="-34948"/>
          <a:stretch>
            <a:fillRect/>
          </a:stretch>
        </p:blipFill>
        <p:spPr>
          <a:xfrm rot="7320000">
            <a:off x="8086725" y="2777490"/>
            <a:ext cx="1227455" cy="1851025"/>
          </a:xfrm>
          <a:prstGeom prst="rect">
            <a:avLst/>
          </a:prstGeom>
        </p:spPr>
      </p:pic>
      <p:pic>
        <p:nvPicPr>
          <p:cNvPr id="2" name="图片 1" descr="5c0bc078e405a0d83c1f76a3880fb40f_副本"/>
          <p:cNvPicPr>
            <a:picLocks noChangeAspect="1"/>
          </p:cNvPicPr>
          <p:nvPr/>
        </p:nvPicPr>
        <p:blipFill>
          <a:blip r:embed="rId4" cstate="print">
            <a:lum bright="6000"/>
          </a:blip>
          <a:srcRect l="16354" r="4426"/>
          <a:stretch>
            <a:fillRect/>
          </a:stretch>
        </p:blipFill>
        <p:spPr>
          <a:xfrm rot="10500000" flipH="1">
            <a:off x="3208020" y="3245485"/>
            <a:ext cx="5471795" cy="2424430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3112770" y="3103245"/>
            <a:ext cx="5956300" cy="78803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329305" y="3112135"/>
            <a:ext cx="988099" cy="780415"/>
            <a:chOff x="8150" y="2812"/>
            <a:chExt cx="1080" cy="853"/>
          </a:xfrm>
        </p:grpSpPr>
        <p:sp>
          <p:nvSpPr>
            <p:cNvPr id="33" name="椭圆 32"/>
            <p:cNvSpPr/>
            <p:nvPr/>
          </p:nvSpPr>
          <p:spPr>
            <a:xfrm>
              <a:off x="8150" y="2812"/>
              <a:ext cx="853" cy="853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26" y="2881"/>
              <a:ext cx="1004" cy="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Impact" panose="020B0806030902050204" charset="0"/>
                </a:rPr>
                <a:t>02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130675" y="3291205"/>
            <a:ext cx="54851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</a:rPr>
              <a:t>标题栏文本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CLICK TO ADD TITLE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IN HERE</a:t>
            </a: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219" grpId="1" bldLvl="0" animBg="1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096260" y="3221355"/>
            <a:ext cx="1590040" cy="1498600"/>
            <a:chOff x="4876" y="5073"/>
            <a:chExt cx="2504" cy="2360"/>
          </a:xfrm>
        </p:grpSpPr>
        <p:sp>
          <p:nvSpPr>
            <p:cNvPr id="39" name="淘宝店chenying0907 5"/>
            <p:cNvSpPr/>
            <p:nvPr/>
          </p:nvSpPr>
          <p:spPr bwMode="auto">
            <a:xfrm>
              <a:off x="4876" y="5073"/>
              <a:ext cx="2504" cy="2361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FA8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8" name="淘宝店chenying0907 67"/>
            <p:cNvGrpSpPr/>
            <p:nvPr/>
          </p:nvGrpSpPr>
          <p:grpSpPr>
            <a:xfrm>
              <a:off x="5812" y="6000"/>
              <a:ext cx="633" cy="569"/>
              <a:chOff x="1004888" y="993775"/>
              <a:chExt cx="2438400" cy="2332038"/>
            </a:xfrm>
            <a:solidFill>
              <a:srgbClr val="233053"/>
            </a:solidFill>
          </p:grpSpPr>
          <p:sp>
            <p:nvSpPr>
              <p:cNvPr id="69" name="淘宝店chenying0907 25"/>
              <p:cNvSpPr/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淘宝店chenying0907 69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272020" y="3213100"/>
            <a:ext cx="1590040" cy="1498600"/>
            <a:chOff x="11429" y="5073"/>
            <a:chExt cx="2504" cy="2360"/>
          </a:xfrm>
        </p:grpSpPr>
        <p:sp>
          <p:nvSpPr>
            <p:cNvPr id="72" name="淘宝店chenying0907 8"/>
            <p:cNvSpPr/>
            <p:nvPr/>
          </p:nvSpPr>
          <p:spPr bwMode="auto">
            <a:xfrm>
              <a:off x="11429" y="5073"/>
              <a:ext cx="2505" cy="2361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3CA"/>
            </a:solidFill>
            <a:ln>
              <a:solidFill>
                <a:srgbClr val="FFD3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3" name="淘宝店chenying0907 72"/>
            <p:cNvGrpSpPr/>
            <p:nvPr/>
          </p:nvGrpSpPr>
          <p:grpSpPr>
            <a:xfrm>
              <a:off x="12348" y="6003"/>
              <a:ext cx="846" cy="605"/>
              <a:chOff x="4268086" y="4221191"/>
              <a:chExt cx="509646" cy="387231"/>
            </a:xfrm>
            <a:solidFill>
              <a:srgbClr val="233053"/>
            </a:solidFill>
          </p:grpSpPr>
          <p:sp>
            <p:nvSpPr>
              <p:cNvPr id="74" name="淘宝店chenying0907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淘宝店chenying0907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5875655" y="3221355"/>
            <a:ext cx="1590040" cy="1498600"/>
            <a:chOff x="9244" y="5073"/>
            <a:chExt cx="2504" cy="2360"/>
          </a:xfrm>
        </p:grpSpPr>
        <p:sp>
          <p:nvSpPr>
            <p:cNvPr id="77" name="淘宝店chenying0907 7"/>
            <p:cNvSpPr/>
            <p:nvPr/>
          </p:nvSpPr>
          <p:spPr bwMode="auto">
            <a:xfrm>
              <a:off x="9244" y="5073"/>
              <a:ext cx="2505" cy="2361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FA8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淘宝店chenying0907 77"/>
            <p:cNvGrpSpPr/>
            <p:nvPr/>
          </p:nvGrpSpPr>
          <p:grpSpPr>
            <a:xfrm>
              <a:off x="10153" y="5886"/>
              <a:ext cx="550" cy="661"/>
              <a:chOff x="1605186" y="572440"/>
              <a:chExt cx="563562" cy="720725"/>
            </a:xfrm>
            <a:solidFill>
              <a:srgbClr val="233053"/>
            </a:solidFill>
          </p:grpSpPr>
          <p:sp>
            <p:nvSpPr>
              <p:cNvPr id="79" name="淘宝店chenying0907 32"/>
              <p:cNvSpPr/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淘宝店chenying0907 33"/>
              <p:cNvSpPr/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淘宝店chenying0907 34"/>
              <p:cNvSpPr/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483735" y="3221355"/>
            <a:ext cx="1590040" cy="1498600"/>
            <a:chOff x="7061" y="5073"/>
            <a:chExt cx="2504" cy="2360"/>
          </a:xfrm>
        </p:grpSpPr>
        <p:sp>
          <p:nvSpPr>
            <p:cNvPr id="83" name="淘宝店chenying0907 6"/>
            <p:cNvSpPr/>
            <p:nvPr/>
          </p:nvSpPr>
          <p:spPr bwMode="auto">
            <a:xfrm>
              <a:off x="7061" y="5073"/>
              <a:ext cx="2504" cy="2361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3CA"/>
            </a:solidFill>
            <a:ln>
              <a:solidFill>
                <a:srgbClr val="FFD3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4" name="淘宝店chenying0907 83"/>
            <p:cNvGrpSpPr>
              <a:grpSpLocks noChangeAspect="1"/>
            </p:cNvGrpSpPr>
            <p:nvPr/>
          </p:nvGrpSpPr>
          <p:grpSpPr>
            <a:xfrm>
              <a:off x="8009" y="5934"/>
              <a:ext cx="607" cy="639"/>
              <a:chOff x="5999255" y="3275006"/>
              <a:chExt cx="402656" cy="450303"/>
            </a:xfrm>
            <a:solidFill>
              <a:srgbClr val="233053"/>
            </a:solidFill>
            <a:effectLst/>
          </p:grpSpPr>
          <p:sp>
            <p:nvSpPr>
              <p:cNvPr id="85" name="淘宝店chenying0907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淘宝店chenying0907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淘宝店chenying0907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淘宝店chenying0907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淘宝店chenying0907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9F6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125720" y="4500880"/>
            <a:ext cx="2813050" cy="670560"/>
            <a:chOff x="8072" y="7088"/>
            <a:chExt cx="4430" cy="1056"/>
          </a:xfrm>
          <a:solidFill>
            <a:srgbClr val="487322"/>
          </a:solidFill>
        </p:grpSpPr>
        <p:sp>
          <p:nvSpPr>
            <p:cNvPr id="91" name="淘宝店chenying0907 90"/>
            <p:cNvSpPr/>
            <p:nvPr/>
          </p:nvSpPr>
          <p:spPr>
            <a:xfrm rot="5400000">
              <a:off x="11945" y="7587"/>
              <a:ext cx="1057" cy="59"/>
            </a:xfrm>
            <a:custGeom>
              <a:avLst/>
              <a:gdLst>
                <a:gd name="connsiteX0" fmla="*/ 754602 w 754602"/>
                <a:gd name="connsiteY0" fmla="*/ 0 h 0"/>
                <a:gd name="connsiteX1" fmla="*/ 0 w 7546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602">
                  <a:moveTo>
                    <a:pt x="754602" y="0"/>
                  </a:move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487322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淘宝店chenying0907 91"/>
            <p:cNvSpPr/>
            <p:nvPr/>
          </p:nvSpPr>
          <p:spPr>
            <a:xfrm rot="5400000">
              <a:off x="7573" y="7587"/>
              <a:ext cx="1057" cy="59"/>
            </a:xfrm>
            <a:custGeom>
              <a:avLst/>
              <a:gdLst>
                <a:gd name="connsiteX0" fmla="*/ 754602 w 754602"/>
                <a:gd name="connsiteY0" fmla="*/ 0 h 0"/>
                <a:gd name="connsiteX1" fmla="*/ 0 w 7546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602">
                  <a:moveTo>
                    <a:pt x="754602" y="0"/>
                  </a:move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487322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55570" y="1676400"/>
            <a:ext cx="2346325" cy="1187450"/>
            <a:chOff x="4182" y="2787"/>
            <a:chExt cx="3695" cy="1870"/>
          </a:xfrm>
        </p:grpSpPr>
        <p:sp>
          <p:nvSpPr>
            <p:cNvPr id="94" name="淘宝店chenying0907 93"/>
            <p:cNvSpPr txBox="1"/>
            <p:nvPr/>
          </p:nvSpPr>
          <p:spPr>
            <a:xfrm>
              <a:off x="4614" y="2787"/>
              <a:ext cx="28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  <a:sym typeface="+mn-ea"/>
                </a:rPr>
                <a:t>YOUR TITLE</a:t>
              </a:r>
              <a:endParaRPr lang="en-US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95" name="淘宝店chenying0907 94"/>
            <p:cNvSpPr txBox="1"/>
            <p:nvPr/>
          </p:nvSpPr>
          <p:spPr>
            <a:xfrm>
              <a:off x="4182" y="3358"/>
              <a:ext cx="3695" cy="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92750" y="1651000"/>
            <a:ext cx="2541270" cy="1187450"/>
            <a:chOff x="8650" y="2789"/>
            <a:chExt cx="4002" cy="1870"/>
          </a:xfrm>
        </p:grpSpPr>
        <p:sp>
          <p:nvSpPr>
            <p:cNvPr id="96" name="淘宝店chenying0907 95"/>
            <p:cNvSpPr txBox="1"/>
            <p:nvPr/>
          </p:nvSpPr>
          <p:spPr>
            <a:xfrm>
              <a:off x="9022" y="2789"/>
              <a:ext cx="28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  <a:sym typeface="+mn-ea"/>
                </a:rPr>
                <a:t>YOUR TITLE</a:t>
              </a:r>
              <a:endParaRPr lang="en-US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97" name="淘宝店chenying0907 96"/>
            <p:cNvSpPr txBox="1"/>
            <p:nvPr/>
          </p:nvSpPr>
          <p:spPr>
            <a:xfrm>
              <a:off x="8650" y="3360"/>
              <a:ext cx="4002" cy="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algn="l"/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.</a:t>
              </a:r>
              <a:endPara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15740" y="5217795"/>
            <a:ext cx="2305050" cy="1187450"/>
            <a:chOff x="6324" y="8217"/>
            <a:chExt cx="3630" cy="1870"/>
          </a:xfrm>
        </p:grpSpPr>
        <p:sp>
          <p:nvSpPr>
            <p:cNvPr id="98" name="淘宝店chenying0907 97"/>
            <p:cNvSpPr txBox="1"/>
            <p:nvPr/>
          </p:nvSpPr>
          <p:spPr>
            <a:xfrm>
              <a:off x="6697" y="8217"/>
              <a:ext cx="28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  <a:sym typeface="+mn-ea"/>
                </a:rPr>
                <a:t>YOUR TITLE</a:t>
              </a:r>
              <a:endParaRPr lang="en-US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99" name="淘宝店chenying0907 98"/>
            <p:cNvSpPr txBox="1"/>
            <p:nvPr/>
          </p:nvSpPr>
          <p:spPr>
            <a:xfrm>
              <a:off x="6324" y="8788"/>
              <a:ext cx="3630" cy="12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53555" y="5219065"/>
            <a:ext cx="2428240" cy="1004570"/>
            <a:chOff x="10793" y="8219"/>
            <a:chExt cx="3824" cy="1582"/>
          </a:xfrm>
        </p:grpSpPr>
        <p:sp>
          <p:nvSpPr>
            <p:cNvPr id="100" name="淘宝店chenying0907 99"/>
            <p:cNvSpPr txBox="1"/>
            <p:nvPr/>
          </p:nvSpPr>
          <p:spPr>
            <a:xfrm>
              <a:off x="11225" y="8219"/>
              <a:ext cx="280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>
                      <a:lumMod val="50000"/>
                    </a:schemeClr>
                  </a:solidFill>
                  <a:sym typeface="+mn-ea"/>
                </a:rPr>
                <a:t>YOUR TITLE</a:t>
              </a:r>
              <a:endParaRPr lang="en-US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sym typeface="+mn-ea"/>
              </a:endParaRPr>
            </a:p>
          </p:txBody>
        </p:sp>
        <p:sp>
          <p:nvSpPr>
            <p:cNvPr id="101" name="淘宝店chenying0907 100"/>
            <p:cNvSpPr txBox="1"/>
            <p:nvPr/>
          </p:nvSpPr>
          <p:spPr>
            <a:xfrm>
              <a:off x="10793" y="8790"/>
              <a:ext cx="3824" cy="1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text, mainly to avoid large sections of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Here to add your text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.</a:t>
              </a:r>
              <a:endPara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淘宝店chenying0907 9"/>
          <p:cNvSpPr/>
          <p:nvPr/>
        </p:nvSpPr>
        <p:spPr bwMode="auto">
          <a:xfrm>
            <a:off x="8634095" y="3213100"/>
            <a:ext cx="1099820" cy="1499235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solidFill>
            <a:srgbClr val="8FA8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1702" y="507403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87825" y="781050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08400" y="2757805"/>
            <a:ext cx="2743835" cy="670560"/>
            <a:chOff x="5910" y="4343"/>
            <a:chExt cx="4321" cy="1056"/>
          </a:xfrm>
          <a:solidFill>
            <a:srgbClr val="487322"/>
          </a:solidFill>
        </p:grpSpPr>
        <p:sp>
          <p:nvSpPr>
            <p:cNvPr id="90" name="淘宝店chenying0907 89"/>
            <p:cNvSpPr/>
            <p:nvPr/>
          </p:nvSpPr>
          <p:spPr>
            <a:xfrm rot="5400000">
              <a:off x="5411" y="4842"/>
              <a:ext cx="1057" cy="59"/>
            </a:xfrm>
            <a:custGeom>
              <a:avLst/>
              <a:gdLst>
                <a:gd name="connsiteX0" fmla="*/ 754602 w 754602"/>
                <a:gd name="connsiteY0" fmla="*/ 0 h 0"/>
                <a:gd name="connsiteX1" fmla="*/ 0 w 7546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602">
                  <a:moveTo>
                    <a:pt x="754602" y="0"/>
                  </a:move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5B7A1F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淘宝店chenying0907 92"/>
            <p:cNvSpPr/>
            <p:nvPr/>
          </p:nvSpPr>
          <p:spPr>
            <a:xfrm rot="5400000">
              <a:off x="9674" y="4842"/>
              <a:ext cx="1057" cy="59"/>
            </a:xfrm>
            <a:custGeom>
              <a:avLst/>
              <a:gdLst>
                <a:gd name="connsiteX0" fmla="*/ 754602 w 754602"/>
                <a:gd name="connsiteY0" fmla="*/ 0 h 0"/>
                <a:gd name="connsiteX1" fmla="*/ 0 w 7546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602">
                  <a:moveTo>
                    <a:pt x="754602" y="0"/>
                  </a:move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rgbClr val="5B7A1F"/>
              </a:solidFill>
              <a:prstDash val="dash"/>
              <a:headEnd type="oval" w="med" len="med"/>
              <a:tailEnd type="oval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 autoUpdateAnimBg="0"/>
      <p:bldP spid="5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6872817" y="4240954"/>
            <a:ext cx="1219200" cy="719667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rgbClr val="5B7A1F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6872817" y="2071370"/>
            <a:ext cx="1219200" cy="0"/>
          </a:xfrm>
          <a:prstGeom prst="line">
            <a:avLst/>
          </a:prstGeom>
          <a:noFill/>
          <a:ln w="6350">
            <a:solidFill>
              <a:srgbClr val="5B7A1F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3822" name="Freeform 30"/>
          <p:cNvSpPr/>
          <p:nvPr/>
        </p:nvSpPr>
        <p:spPr bwMode="auto">
          <a:xfrm>
            <a:off x="6872817" y="2693670"/>
            <a:ext cx="1219200" cy="461433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rgbClr val="5B7A1F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6096000" y="1586654"/>
            <a:ext cx="901700" cy="4525433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rgbClr val="5B7A1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rgbClr val="5B7A1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rgbClr val="5B7A1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rgbClr val="5B7A1F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rgbClr val="F0D6D7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rgbClr val="8FA88F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rgbClr val="86A056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rgbClr val="86A056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rgbClr val="F0D6D7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rgbClr val="F0D6D7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rgbClr val="8FA88F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rgbClr val="B8C99B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rgbClr val="F0D6D7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rgbClr val="B8C99B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rgbClr val="86A056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80" y="939"/>
              <a:ext cx="83" cy="82"/>
            </a:xfrm>
            <a:prstGeom prst="ellipse">
              <a:avLst/>
            </a:prstGeom>
            <a:solidFill>
              <a:srgbClr val="86A056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rgbClr val="B8C99B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rgbClr val="5B7A1F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rgbClr val="5B7A1F"/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5B7A1F"/>
              </a:solidFill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B8C9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403600" y="4869815"/>
            <a:ext cx="772160" cy="772160"/>
            <a:chOff x="5360" y="7669"/>
            <a:chExt cx="1216" cy="1216"/>
          </a:xfrm>
        </p:grpSpPr>
        <p:sp>
          <p:nvSpPr>
            <p:cNvPr id="33853" name="Oval 61"/>
            <p:cNvSpPr>
              <a:spLocks noChangeArrowheads="1"/>
            </p:cNvSpPr>
            <p:nvPr/>
          </p:nvSpPr>
          <p:spPr bwMode="auto">
            <a:xfrm>
              <a:off x="5360" y="7669"/>
              <a:ext cx="1217" cy="1217"/>
            </a:xfrm>
            <a:prstGeom prst="ellipse">
              <a:avLst/>
            </a:prstGeom>
            <a:solidFill>
              <a:srgbClr val="487322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charset="0"/>
              </a:endParaRPr>
            </a:p>
          </p:txBody>
        </p:sp>
        <p:grpSp>
          <p:nvGrpSpPr>
            <p:cNvPr id="33854" name="Group 62"/>
            <p:cNvGrpSpPr/>
            <p:nvPr/>
          </p:nvGrpSpPr>
          <p:grpSpPr bwMode="auto">
            <a:xfrm>
              <a:off x="5760" y="8002"/>
              <a:ext cx="423" cy="537"/>
              <a:chOff x="2234" y="2038"/>
              <a:chExt cx="127" cy="161"/>
            </a:xfrm>
          </p:grpSpPr>
          <p:sp>
            <p:nvSpPr>
              <p:cNvPr id="33855" name="Freeform 63"/>
              <p:cNvSpPr/>
              <p:nvPr/>
            </p:nvSpPr>
            <p:spPr bwMode="auto">
              <a:xfrm>
                <a:off x="2234" y="2038"/>
                <a:ext cx="127" cy="161"/>
              </a:xfrm>
              <a:custGeom>
                <a:avLst/>
                <a:gdLst>
                  <a:gd name="T0" fmla="*/ 17 w 77"/>
                  <a:gd name="T1" fmla="*/ 90 h 98"/>
                  <a:gd name="T2" fmla="*/ 9 w 77"/>
                  <a:gd name="T3" fmla="*/ 90 h 98"/>
                  <a:gd name="T4" fmla="*/ 9 w 77"/>
                  <a:gd name="T5" fmla="*/ 8 h 98"/>
                  <a:gd name="T6" fmla="*/ 72 w 77"/>
                  <a:gd name="T7" fmla="*/ 8 h 98"/>
                  <a:gd name="T8" fmla="*/ 77 w 77"/>
                  <a:gd name="T9" fmla="*/ 4 h 98"/>
                  <a:gd name="T10" fmla="*/ 72 w 77"/>
                  <a:gd name="T11" fmla="*/ 0 h 98"/>
                  <a:gd name="T12" fmla="*/ 4 w 77"/>
                  <a:gd name="T13" fmla="*/ 0 h 98"/>
                  <a:gd name="T14" fmla="*/ 0 w 77"/>
                  <a:gd name="T15" fmla="*/ 4 h 98"/>
                  <a:gd name="T16" fmla="*/ 0 w 77"/>
                  <a:gd name="T17" fmla="*/ 94 h 98"/>
                  <a:gd name="T18" fmla="*/ 4 w 77"/>
                  <a:gd name="T19" fmla="*/ 98 h 98"/>
                  <a:gd name="T20" fmla="*/ 17 w 77"/>
                  <a:gd name="T21" fmla="*/ 98 h 98"/>
                  <a:gd name="T22" fmla="*/ 21 w 77"/>
                  <a:gd name="T23" fmla="*/ 94 h 98"/>
                  <a:gd name="T24" fmla="*/ 17 w 77"/>
                  <a:gd name="T25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98">
                    <a:moveTo>
                      <a:pt x="17" y="90"/>
                    </a:moveTo>
                    <a:cubicBezTo>
                      <a:pt x="9" y="90"/>
                      <a:pt x="9" y="90"/>
                      <a:pt x="9" y="90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8"/>
                      <a:pt x="77" y="6"/>
                      <a:pt x="77" y="4"/>
                    </a:cubicBezTo>
                    <a:cubicBezTo>
                      <a:pt x="77" y="1"/>
                      <a:pt x="75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7"/>
                      <a:pt x="2" y="98"/>
                      <a:pt x="4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9" y="98"/>
                      <a:pt x="21" y="97"/>
                      <a:pt x="21" y="94"/>
                    </a:cubicBezTo>
                    <a:cubicBezTo>
                      <a:pt x="21" y="92"/>
                      <a:pt x="19" y="90"/>
                      <a:pt x="17" y="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56" name="Freeform 64"/>
              <p:cNvSpPr/>
              <p:nvPr/>
            </p:nvSpPr>
            <p:spPr bwMode="auto">
              <a:xfrm>
                <a:off x="2313" y="2132"/>
                <a:ext cx="48" cy="67"/>
              </a:xfrm>
              <a:custGeom>
                <a:avLst/>
                <a:gdLst>
                  <a:gd name="T0" fmla="*/ 24 w 29"/>
                  <a:gd name="T1" fmla="*/ 0 h 41"/>
                  <a:gd name="T2" fmla="*/ 20 w 29"/>
                  <a:gd name="T3" fmla="*/ 5 h 41"/>
                  <a:gd name="T4" fmla="*/ 20 w 29"/>
                  <a:gd name="T5" fmla="*/ 33 h 41"/>
                  <a:gd name="T6" fmla="*/ 4 w 29"/>
                  <a:gd name="T7" fmla="*/ 33 h 41"/>
                  <a:gd name="T8" fmla="*/ 0 w 29"/>
                  <a:gd name="T9" fmla="*/ 37 h 41"/>
                  <a:gd name="T10" fmla="*/ 4 w 29"/>
                  <a:gd name="T11" fmla="*/ 41 h 41"/>
                  <a:gd name="T12" fmla="*/ 24 w 29"/>
                  <a:gd name="T13" fmla="*/ 41 h 41"/>
                  <a:gd name="T14" fmla="*/ 27 w 29"/>
                  <a:gd name="T15" fmla="*/ 40 h 41"/>
                  <a:gd name="T16" fmla="*/ 29 w 29"/>
                  <a:gd name="T17" fmla="*/ 37 h 41"/>
                  <a:gd name="T18" fmla="*/ 29 w 29"/>
                  <a:gd name="T19" fmla="*/ 5 h 41"/>
                  <a:gd name="T20" fmla="*/ 24 w 29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1">
                    <a:moveTo>
                      <a:pt x="24" y="0"/>
                    </a:moveTo>
                    <a:cubicBezTo>
                      <a:pt x="22" y="0"/>
                      <a:pt x="20" y="2"/>
                      <a:pt x="20" y="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3"/>
                      <a:pt x="0" y="35"/>
                      <a:pt x="0" y="37"/>
                    </a:cubicBezTo>
                    <a:cubicBezTo>
                      <a:pt x="0" y="40"/>
                      <a:pt x="2" y="41"/>
                      <a:pt x="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6" y="41"/>
                      <a:pt x="27" y="41"/>
                      <a:pt x="27" y="40"/>
                    </a:cubicBezTo>
                    <a:cubicBezTo>
                      <a:pt x="28" y="39"/>
                      <a:pt x="29" y="38"/>
                      <a:pt x="29" y="37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2"/>
                      <a:pt x="27" y="0"/>
                      <a:pt x="2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57" name="Freeform 65"/>
              <p:cNvSpPr>
                <a:spLocks noEditPoints="1"/>
              </p:cNvSpPr>
              <p:nvPr/>
            </p:nvSpPr>
            <p:spPr bwMode="auto">
              <a:xfrm>
                <a:off x="2279" y="2071"/>
                <a:ext cx="78" cy="115"/>
              </a:xfrm>
              <a:custGeom>
                <a:avLst/>
                <a:gdLst>
                  <a:gd name="T0" fmla="*/ 42 w 48"/>
                  <a:gd name="T1" fmla="*/ 2 h 70"/>
                  <a:gd name="T2" fmla="*/ 37 w 48"/>
                  <a:gd name="T3" fmla="*/ 0 h 70"/>
                  <a:gd name="T4" fmla="*/ 28 w 48"/>
                  <a:gd name="T5" fmla="*/ 5 h 70"/>
                  <a:gd name="T6" fmla="*/ 1 w 48"/>
                  <a:gd name="T7" fmla="*/ 53 h 70"/>
                  <a:gd name="T8" fmla="*/ 0 w 48"/>
                  <a:gd name="T9" fmla="*/ 55 h 70"/>
                  <a:gd name="T10" fmla="*/ 1 w 48"/>
                  <a:gd name="T11" fmla="*/ 66 h 70"/>
                  <a:gd name="T12" fmla="*/ 3 w 48"/>
                  <a:gd name="T13" fmla="*/ 69 h 70"/>
                  <a:gd name="T14" fmla="*/ 5 w 48"/>
                  <a:gd name="T15" fmla="*/ 70 h 70"/>
                  <a:gd name="T16" fmla="*/ 7 w 48"/>
                  <a:gd name="T17" fmla="*/ 69 h 70"/>
                  <a:gd name="T18" fmla="*/ 17 w 48"/>
                  <a:gd name="T19" fmla="*/ 64 h 70"/>
                  <a:gd name="T20" fmla="*/ 18 w 48"/>
                  <a:gd name="T21" fmla="*/ 63 h 70"/>
                  <a:gd name="T22" fmla="*/ 46 w 48"/>
                  <a:gd name="T23" fmla="*/ 15 h 70"/>
                  <a:gd name="T24" fmla="*/ 42 w 48"/>
                  <a:gd name="T25" fmla="*/ 2 h 70"/>
                  <a:gd name="T26" fmla="*/ 38 w 48"/>
                  <a:gd name="T27" fmla="*/ 11 h 70"/>
                  <a:gd name="T28" fmla="*/ 11 w 48"/>
                  <a:gd name="T29" fmla="*/ 57 h 70"/>
                  <a:gd name="T30" fmla="*/ 9 w 48"/>
                  <a:gd name="T31" fmla="*/ 59 h 70"/>
                  <a:gd name="T32" fmla="*/ 9 w 48"/>
                  <a:gd name="T33" fmla="*/ 56 h 70"/>
                  <a:gd name="T34" fmla="*/ 36 w 48"/>
                  <a:gd name="T35" fmla="*/ 9 h 70"/>
                  <a:gd name="T36" fmla="*/ 38 w 48"/>
                  <a:gd name="T37" fmla="*/ 9 h 70"/>
                  <a:gd name="T38" fmla="*/ 38 w 48"/>
                  <a:gd name="T39" fmla="*/ 1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0">
                    <a:moveTo>
                      <a:pt x="42" y="2"/>
                    </a:moveTo>
                    <a:cubicBezTo>
                      <a:pt x="40" y="1"/>
                      <a:pt x="39" y="0"/>
                      <a:pt x="37" y="0"/>
                    </a:cubicBezTo>
                    <a:cubicBezTo>
                      <a:pt x="33" y="0"/>
                      <a:pt x="30" y="2"/>
                      <a:pt x="28" y="5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4"/>
                      <a:pt x="0" y="55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9"/>
                      <a:pt x="3" y="69"/>
                    </a:cubicBezTo>
                    <a:cubicBezTo>
                      <a:pt x="3" y="70"/>
                      <a:pt x="4" y="70"/>
                      <a:pt x="5" y="70"/>
                    </a:cubicBezTo>
                    <a:cubicBezTo>
                      <a:pt x="6" y="70"/>
                      <a:pt x="6" y="70"/>
                      <a:pt x="7" y="69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4"/>
                      <a:pt x="18" y="63"/>
                      <a:pt x="18" y="63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8" y="10"/>
                      <a:pt x="47" y="4"/>
                      <a:pt x="42" y="2"/>
                    </a:cubicBezTo>
                    <a:moveTo>
                      <a:pt x="38" y="11"/>
                    </a:moveTo>
                    <a:cubicBezTo>
                      <a:pt x="11" y="57"/>
                      <a:pt x="11" y="57"/>
                      <a:pt x="11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8"/>
                      <a:pt x="38" y="9"/>
                    </a:cubicBezTo>
                    <a:cubicBezTo>
                      <a:pt x="38" y="9"/>
                      <a:pt x="39" y="10"/>
                      <a:pt x="38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58" name="Freeform 66"/>
              <p:cNvSpPr/>
              <p:nvPr/>
            </p:nvSpPr>
            <p:spPr bwMode="auto">
              <a:xfrm>
                <a:off x="2257" y="2084"/>
                <a:ext cx="49" cy="13"/>
              </a:xfrm>
              <a:custGeom>
                <a:avLst/>
                <a:gdLst>
                  <a:gd name="T0" fmla="*/ 30 w 30"/>
                  <a:gd name="T1" fmla="*/ 4 h 8"/>
                  <a:gd name="T2" fmla="*/ 26 w 30"/>
                  <a:gd name="T3" fmla="*/ 0 h 8"/>
                  <a:gd name="T4" fmla="*/ 4 w 30"/>
                  <a:gd name="T5" fmla="*/ 0 h 8"/>
                  <a:gd name="T6" fmla="*/ 0 w 30"/>
                  <a:gd name="T7" fmla="*/ 4 h 8"/>
                  <a:gd name="T8" fmla="*/ 4 w 30"/>
                  <a:gd name="T9" fmla="*/ 8 h 8"/>
                  <a:gd name="T10" fmla="*/ 26 w 30"/>
                  <a:gd name="T11" fmla="*/ 8 h 8"/>
                  <a:gd name="T12" fmla="*/ 30 w 30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2"/>
                      <a:pt x="28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8" y="8"/>
                      <a:pt x="30" y="6"/>
                      <a:pt x="30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59" name="Freeform 67"/>
              <p:cNvSpPr/>
              <p:nvPr/>
            </p:nvSpPr>
            <p:spPr bwMode="auto">
              <a:xfrm>
                <a:off x="2257" y="2110"/>
                <a:ext cx="31" cy="15"/>
              </a:xfrm>
              <a:custGeom>
                <a:avLst/>
                <a:gdLst>
                  <a:gd name="T0" fmla="*/ 4 w 19"/>
                  <a:gd name="T1" fmla="*/ 0 h 9"/>
                  <a:gd name="T2" fmla="*/ 0 w 19"/>
                  <a:gd name="T3" fmla="*/ 5 h 9"/>
                  <a:gd name="T4" fmla="*/ 4 w 19"/>
                  <a:gd name="T5" fmla="*/ 9 h 9"/>
                  <a:gd name="T6" fmla="*/ 15 w 19"/>
                  <a:gd name="T7" fmla="*/ 9 h 9"/>
                  <a:gd name="T8" fmla="*/ 19 w 19"/>
                  <a:gd name="T9" fmla="*/ 5 h 9"/>
                  <a:gd name="T10" fmla="*/ 15 w 19"/>
                  <a:gd name="T11" fmla="*/ 0 h 9"/>
                  <a:gd name="T12" fmla="*/ 4 w 1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4" y="0"/>
                    </a:move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9"/>
                      <a:pt x="19" y="7"/>
                      <a:pt x="19" y="5"/>
                    </a:cubicBezTo>
                    <a:cubicBezTo>
                      <a:pt x="19" y="2"/>
                      <a:pt x="17" y="0"/>
                      <a:pt x="15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159000" y="4869815"/>
            <a:ext cx="772160" cy="772160"/>
            <a:chOff x="3400" y="7669"/>
            <a:chExt cx="1216" cy="1216"/>
          </a:xfrm>
        </p:grpSpPr>
        <p:sp>
          <p:nvSpPr>
            <p:cNvPr id="33852" name="Oval 60"/>
            <p:cNvSpPr>
              <a:spLocks noChangeArrowheads="1"/>
            </p:cNvSpPr>
            <p:nvPr/>
          </p:nvSpPr>
          <p:spPr bwMode="auto">
            <a:xfrm>
              <a:off x="3400" y="7669"/>
              <a:ext cx="1217" cy="1217"/>
            </a:xfrm>
            <a:prstGeom prst="ellipse">
              <a:avLst/>
            </a:prstGeom>
            <a:solidFill>
              <a:srgbClr val="8FA88F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charset="0"/>
              </a:endParaRPr>
            </a:p>
          </p:txBody>
        </p:sp>
        <p:grpSp>
          <p:nvGrpSpPr>
            <p:cNvPr id="33860" name="Group 68"/>
            <p:cNvGrpSpPr/>
            <p:nvPr/>
          </p:nvGrpSpPr>
          <p:grpSpPr bwMode="auto">
            <a:xfrm>
              <a:off x="3737" y="8032"/>
              <a:ext cx="543" cy="543"/>
              <a:chOff x="1714" y="2038"/>
              <a:chExt cx="163" cy="16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3861" name="Freeform 69"/>
              <p:cNvSpPr>
                <a:spLocks noEditPoints="1"/>
              </p:cNvSpPr>
              <p:nvPr/>
            </p:nvSpPr>
            <p:spPr bwMode="auto">
              <a:xfrm>
                <a:off x="1714" y="2038"/>
                <a:ext cx="163" cy="163"/>
              </a:xfrm>
              <a:custGeom>
                <a:avLst/>
                <a:gdLst>
                  <a:gd name="T0" fmla="*/ 96 w 99"/>
                  <a:gd name="T1" fmla="*/ 39 h 99"/>
                  <a:gd name="T2" fmla="*/ 86 w 99"/>
                  <a:gd name="T3" fmla="*/ 33 h 99"/>
                  <a:gd name="T4" fmla="*/ 89 w 99"/>
                  <a:gd name="T5" fmla="*/ 21 h 99"/>
                  <a:gd name="T6" fmla="*/ 75 w 99"/>
                  <a:gd name="T7" fmla="*/ 10 h 99"/>
                  <a:gd name="T8" fmla="*/ 63 w 99"/>
                  <a:gd name="T9" fmla="*/ 12 h 99"/>
                  <a:gd name="T10" fmla="*/ 57 w 99"/>
                  <a:gd name="T11" fmla="*/ 1 h 99"/>
                  <a:gd name="T12" fmla="*/ 39 w 99"/>
                  <a:gd name="T13" fmla="*/ 4 h 99"/>
                  <a:gd name="T14" fmla="*/ 32 w 99"/>
                  <a:gd name="T15" fmla="*/ 13 h 99"/>
                  <a:gd name="T16" fmla="*/ 20 w 99"/>
                  <a:gd name="T17" fmla="*/ 10 h 99"/>
                  <a:gd name="T18" fmla="*/ 9 w 99"/>
                  <a:gd name="T19" fmla="*/ 25 h 99"/>
                  <a:gd name="T20" fmla="*/ 11 w 99"/>
                  <a:gd name="T21" fmla="*/ 36 h 99"/>
                  <a:gd name="T22" fmla="*/ 1 w 99"/>
                  <a:gd name="T23" fmla="*/ 43 h 99"/>
                  <a:gd name="T24" fmla="*/ 1 w 99"/>
                  <a:gd name="T25" fmla="*/ 58 h 99"/>
                  <a:gd name="T26" fmla="*/ 11 w 99"/>
                  <a:gd name="T27" fmla="*/ 64 h 99"/>
                  <a:gd name="T28" fmla="*/ 9 w 99"/>
                  <a:gd name="T29" fmla="*/ 75 h 99"/>
                  <a:gd name="T30" fmla="*/ 20 w 99"/>
                  <a:gd name="T31" fmla="*/ 90 h 99"/>
                  <a:gd name="T32" fmla="*/ 32 w 99"/>
                  <a:gd name="T33" fmla="*/ 87 h 99"/>
                  <a:gd name="T34" fmla="*/ 39 w 99"/>
                  <a:gd name="T35" fmla="*/ 96 h 99"/>
                  <a:gd name="T36" fmla="*/ 50 w 99"/>
                  <a:gd name="T37" fmla="*/ 99 h 99"/>
                  <a:gd name="T38" fmla="*/ 61 w 99"/>
                  <a:gd name="T39" fmla="*/ 96 h 99"/>
                  <a:gd name="T40" fmla="*/ 67 w 99"/>
                  <a:gd name="T41" fmla="*/ 87 h 99"/>
                  <a:gd name="T42" fmla="*/ 79 w 99"/>
                  <a:gd name="T43" fmla="*/ 90 h 99"/>
                  <a:gd name="T44" fmla="*/ 90 w 99"/>
                  <a:gd name="T45" fmla="*/ 75 h 99"/>
                  <a:gd name="T46" fmla="*/ 88 w 99"/>
                  <a:gd name="T47" fmla="*/ 64 h 99"/>
                  <a:gd name="T48" fmla="*/ 98 w 99"/>
                  <a:gd name="T49" fmla="*/ 58 h 99"/>
                  <a:gd name="T50" fmla="*/ 98 w 99"/>
                  <a:gd name="T51" fmla="*/ 43 h 99"/>
                  <a:gd name="T52" fmla="*/ 83 w 99"/>
                  <a:gd name="T53" fmla="*/ 56 h 99"/>
                  <a:gd name="T54" fmla="*/ 78 w 99"/>
                  <a:gd name="T55" fmla="*/ 65 h 99"/>
                  <a:gd name="T56" fmla="*/ 81 w 99"/>
                  <a:gd name="T57" fmla="*/ 76 h 99"/>
                  <a:gd name="T58" fmla="*/ 69 w 99"/>
                  <a:gd name="T59" fmla="*/ 78 h 99"/>
                  <a:gd name="T60" fmla="*/ 59 w 99"/>
                  <a:gd name="T61" fmla="*/ 81 h 99"/>
                  <a:gd name="T62" fmla="*/ 53 w 99"/>
                  <a:gd name="T63" fmla="*/ 91 h 99"/>
                  <a:gd name="T64" fmla="*/ 43 w 99"/>
                  <a:gd name="T65" fmla="*/ 83 h 99"/>
                  <a:gd name="T66" fmla="*/ 34 w 99"/>
                  <a:gd name="T67" fmla="*/ 78 h 99"/>
                  <a:gd name="T68" fmla="*/ 24 w 99"/>
                  <a:gd name="T69" fmla="*/ 81 h 99"/>
                  <a:gd name="T70" fmla="*/ 22 w 99"/>
                  <a:gd name="T71" fmla="*/ 69 h 99"/>
                  <a:gd name="T72" fmla="*/ 19 w 99"/>
                  <a:gd name="T73" fmla="*/ 59 h 99"/>
                  <a:gd name="T74" fmla="*/ 9 w 99"/>
                  <a:gd name="T75" fmla="*/ 54 h 99"/>
                  <a:gd name="T76" fmla="*/ 9 w 99"/>
                  <a:gd name="T77" fmla="*/ 46 h 99"/>
                  <a:gd name="T78" fmla="*/ 19 w 99"/>
                  <a:gd name="T79" fmla="*/ 41 h 99"/>
                  <a:gd name="T80" fmla="*/ 22 w 99"/>
                  <a:gd name="T81" fmla="*/ 31 h 99"/>
                  <a:gd name="T82" fmla="*/ 24 w 99"/>
                  <a:gd name="T83" fmla="*/ 19 h 99"/>
                  <a:gd name="T84" fmla="*/ 34 w 99"/>
                  <a:gd name="T85" fmla="*/ 22 h 99"/>
                  <a:gd name="T86" fmla="*/ 43 w 99"/>
                  <a:gd name="T87" fmla="*/ 17 h 99"/>
                  <a:gd name="T88" fmla="*/ 53 w 99"/>
                  <a:gd name="T89" fmla="*/ 9 h 99"/>
                  <a:gd name="T90" fmla="*/ 59 w 99"/>
                  <a:gd name="T91" fmla="*/ 19 h 99"/>
                  <a:gd name="T92" fmla="*/ 69 w 99"/>
                  <a:gd name="T93" fmla="*/ 22 h 99"/>
                  <a:gd name="T94" fmla="*/ 81 w 99"/>
                  <a:gd name="T95" fmla="*/ 24 h 99"/>
                  <a:gd name="T96" fmla="*/ 78 w 99"/>
                  <a:gd name="T97" fmla="*/ 35 h 99"/>
                  <a:gd name="T98" fmla="*/ 83 w 99"/>
                  <a:gd name="T99" fmla="*/ 44 h 99"/>
                  <a:gd name="T100" fmla="*/ 91 w 99"/>
                  <a:gd name="T101" fmla="*/ 5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9" h="99">
                    <a:moveTo>
                      <a:pt x="98" y="43"/>
                    </a:moveTo>
                    <a:cubicBezTo>
                      <a:pt x="98" y="41"/>
                      <a:pt x="97" y="40"/>
                      <a:pt x="96" y="39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5"/>
                      <a:pt x="87" y="34"/>
                      <a:pt x="86" y="33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1" y="24"/>
                      <a:pt x="90" y="22"/>
                      <a:pt x="89" y="21"/>
                    </a:cubicBezTo>
                    <a:cubicBezTo>
                      <a:pt x="86" y="17"/>
                      <a:pt x="83" y="13"/>
                      <a:pt x="79" y="10"/>
                    </a:cubicBezTo>
                    <a:cubicBezTo>
                      <a:pt x="78" y="9"/>
                      <a:pt x="76" y="9"/>
                      <a:pt x="75" y="10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6" y="13"/>
                      <a:pt x="65" y="12"/>
                      <a:pt x="63" y="12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0" y="2"/>
                      <a:pt x="59" y="1"/>
                      <a:pt x="57" y="1"/>
                    </a:cubicBezTo>
                    <a:cubicBezTo>
                      <a:pt x="52" y="0"/>
                      <a:pt x="48" y="0"/>
                      <a:pt x="42" y="1"/>
                    </a:cubicBezTo>
                    <a:cubicBezTo>
                      <a:pt x="41" y="1"/>
                      <a:pt x="39" y="2"/>
                      <a:pt x="39" y="4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3" y="13"/>
                      <a:pt x="32" y="1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9"/>
                      <a:pt x="22" y="9"/>
                      <a:pt x="20" y="10"/>
                    </a:cubicBezTo>
                    <a:cubicBezTo>
                      <a:pt x="16" y="13"/>
                      <a:pt x="13" y="17"/>
                      <a:pt x="10" y="21"/>
                    </a:cubicBezTo>
                    <a:cubicBezTo>
                      <a:pt x="9" y="22"/>
                      <a:pt x="9" y="24"/>
                      <a:pt x="9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2" y="40"/>
                      <a:pt x="1" y="41"/>
                      <a:pt x="1" y="43"/>
                    </a:cubicBezTo>
                    <a:cubicBezTo>
                      <a:pt x="0" y="45"/>
                      <a:pt x="0" y="48"/>
                      <a:pt x="0" y="50"/>
                    </a:cubicBezTo>
                    <a:cubicBezTo>
                      <a:pt x="0" y="52"/>
                      <a:pt x="0" y="55"/>
                      <a:pt x="1" y="58"/>
                    </a:cubicBezTo>
                    <a:cubicBezTo>
                      <a:pt x="1" y="59"/>
                      <a:pt x="2" y="60"/>
                      <a:pt x="4" y="61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5"/>
                      <a:pt x="12" y="66"/>
                      <a:pt x="13" y="67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6"/>
                      <a:pt x="9" y="78"/>
                      <a:pt x="10" y="79"/>
                    </a:cubicBezTo>
                    <a:cubicBezTo>
                      <a:pt x="13" y="83"/>
                      <a:pt x="16" y="87"/>
                      <a:pt x="20" y="90"/>
                    </a:cubicBezTo>
                    <a:cubicBezTo>
                      <a:pt x="22" y="91"/>
                      <a:pt x="23" y="91"/>
                      <a:pt x="25" y="90"/>
                    </a:cubicBezTo>
                    <a:cubicBezTo>
                      <a:pt x="32" y="87"/>
                      <a:pt x="32" y="87"/>
                      <a:pt x="32" y="87"/>
                    </a:cubicBezTo>
                    <a:cubicBezTo>
                      <a:pt x="33" y="87"/>
                      <a:pt x="35" y="88"/>
                      <a:pt x="36" y="88"/>
                    </a:cubicBez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8"/>
                      <a:pt x="41" y="99"/>
                      <a:pt x="42" y="99"/>
                    </a:cubicBezTo>
                    <a:cubicBezTo>
                      <a:pt x="45" y="99"/>
                      <a:pt x="47" y="99"/>
                      <a:pt x="50" y="99"/>
                    </a:cubicBezTo>
                    <a:cubicBezTo>
                      <a:pt x="52" y="99"/>
                      <a:pt x="54" y="99"/>
                      <a:pt x="57" y="99"/>
                    </a:cubicBezTo>
                    <a:cubicBezTo>
                      <a:pt x="59" y="99"/>
                      <a:pt x="60" y="98"/>
                      <a:pt x="61" y="96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5" y="88"/>
                      <a:pt x="66" y="87"/>
                      <a:pt x="67" y="87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1"/>
                      <a:pt x="78" y="91"/>
                      <a:pt x="79" y="90"/>
                    </a:cubicBezTo>
                    <a:cubicBezTo>
                      <a:pt x="83" y="87"/>
                      <a:pt x="87" y="83"/>
                      <a:pt x="89" y="79"/>
                    </a:cubicBezTo>
                    <a:cubicBezTo>
                      <a:pt x="90" y="78"/>
                      <a:pt x="91" y="76"/>
                      <a:pt x="90" y="75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7" y="66"/>
                      <a:pt x="87" y="65"/>
                      <a:pt x="88" y="64"/>
                    </a:cubicBezTo>
                    <a:cubicBezTo>
                      <a:pt x="96" y="61"/>
                      <a:pt x="96" y="61"/>
                      <a:pt x="96" y="61"/>
                    </a:cubicBezTo>
                    <a:cubicBezTo>
                      <a:pt x="97" y="60"/>
                      <a:pt x="98" y="59"/>
                      <a:pt x="98" y="58"/>
                    </a:cubicBezTo>
                    <a:cubicBezTo>
                      <a:pt x="99" y="55"/>
                      <a:pt x="99" y="52"/>
                      <a:pt x="99" y="50"/>
                    </a:cubicBezTo>
                    <a:cubicBezTo>
                      <a:pt x="99" y="48"/>
                      <a:pt x="99" y="45"/>
                      <a:pt x="98" y="43"/>
                    </a:cubicBezTo>
                    <a:moveTo>
                      <a:pt x="90" y="54"/>
                    </a:moveTo>
                    <a:cubicBezTo>
                      <a:pt x="83" y="56"/>
                      <a:pt x="83" y="56"/>
                      <a:pt x="83" y="56"/>
                    </a:cubicBezTo>
                    <a:cubicBezTo>
                      <a:pt x="82" y="57"/>
                      <a:pt x="81" y="58"/>
                      <a:pt x="80" y="59"/>
                    </a:cubicBezTo>
                    <a:cubicBezTo>
                      <a:pt x="80" y="61"/>
                      <a:pt x="79" y="63"/>
                      <a:pt x="78" y="65"/>
                    </a:cubicBezTo>
                    <a:cubicBezTo>
                      <a:pt x="77" y="67"/>
                      <a:pt x="77" y="68"/>
                      <a:pt x="78" y="69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0" y="78"/>
                      <a:pt x="78" y="80"/>
                      <a:pt x="76" y="81"/>
                    </a:cubicBezTo>
                    <a:cubicBezTo>
                      <a:pt x="69" y="78"/>
                      <a:pt x="69" y="78"/>
                      <a:pt x="69" y="78"/>
                    </a:cubicBezTo>
                    <a:cubicBezTo>
                      <a:pt x="68" y="78"/>
                      <a:pt x="66" y="78"/>
                      <a:pt x="65" y="78"/>
                    </a:cubicBezTo>
                    <a:cubicBezTo>
                      <a:pt x="63" y="79"/>
                      <a:pt x="61" y="80"/>
                      <a:pt x="59" y="81"/>
                    </a:cubicBezTo>
                    <a:cubicBezTo>
                      <a:pt x="57" y="81"/>
                      <a:pt x="56" y="82"/>
                      <a:pt x="56" y="83"/>
                    </a:cubicBezTo>
                    <a:cubicBezTo>
                      <a:pt x="53" y="91"/>
                      <a:pt x="53" y="91"/>
                      <a:pt x="53" y="91"/>
                    </a:cubicBezTo>
                    <a:cubicBezTo>
                      <a:pt x="51" y="91"/>
                      <a:pt x="49" y="91"/>
                      <a:pt x="46" y="9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3" y="82"/>
                      <a:pt x="42" y="81"/>
                      <a:pt x="41" y="81"/>
                    </a:cubicBezTo>
                    <a:cubicBezTo>
                      <a:pt x="38" y="80"/>
                      <a:pt x="36" y="79"/>
                      <a:pt x="34" y="78"/>
                    </a:cubicBezTo>
                    <a:cubicBezTo>
                      <a:pt x="33" y="78"/>
                      <a:pt x="32" y="78"/>
                      <a:pt x="30" y="78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0"/>
                      <a:pt x="20" y="78"/>
                      <a:pt x="18" y="76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22" y="68"/>
                      <a:pt x="22" y="67"/>
                      <a:pt x="21" y="65"/>
                    </a:cubicBezTo>
                    <a:cubicBezTo>
                      <a:pt x="20" y="63"/>
                      <a:pt x="20" y="61"/>
                      <a:pt x="19" y="59"/>
                    </a:cubicBezTo>
                    <a:cubicBezTo>
                      <a:pt x="18" y="58"/>
                      <a:pt x="17" y="57"/>
                      <a:pt x="16" y="56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2"/>
                      <a:pt x="9" y="51"/>
                      <a:pt x="9" y="50"/>
                    </a:cubicBezTo>
                    <a:cubicBezTo>
                      <a:pt x="9" y="49"/>
                      <a:pt x="9" y="48"/>
                      <a:pt x="9" y="46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3"/>
                      <a:pt x="18" y="42"/>
                      <a:pt x="19" y="41"/>
                    </a:cubicBezTo>
                    <a:cubicBezTo>
                      <a:pt x="20" y="39"/>
                      <a:pt x="20" y="37"/>
                      <a:pt x="21" y="35"/>
                    </a:cubicBezTo>
                    <a:cubicBezTo>
                      <a:pt x="22" y="33"/>
                      <a:pt x="22" y="32"/>
                      <a:pt x="22" y="31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0" y="22"/>
                      <a:pt x="22" y="20"/>
                      <a:pt x="24" y="19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2" y="22"/>
                      <a:pt x="33" y="22"/>
                      <a:pt x="34" y="22"/>
                    </a:cubicBezTo>
                    <a:cubicBezTo>
                      <a:pt x="36" y="21"/>
                      <a:pt x="38" y="20"/>
                      <a:pt x="41" y="19"/>
                    </a:cubicBezTo>
                    <a:cubicBezTo>
                      <a:pt x="42" y="19"/>
                      <a:pt x="43" y="18"/>
                      <a:pt x="43" y="17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9" y="9"/>
                      <a:pt x="51" y="9"/>
                      <a:pt x="53" y="9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8"/>
                      <a:pt x="57" y="19"/>
                      <a:pt x="59" y="19"/>
                    </a:cubicBezTo>
                    <a:cubicBezTo>
                      <a:pt x="61" y="20"/>
                      <a:pt x="63" y="21"/>
                      <a:pt x="65" y="22"/>
                    </a:cubicBezTo>
                    <a:cubicBezTo>
                      <a:pt x="66" y="22"/>
                      <a:pt x="68" y="22"/>
                      <a:pt x="69" y="22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8" y="20"/>
                      <a:pt x="80" y="22"/>
                      <a:pt x="81" y="24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7" y="32"/>
                      <a:pt x="77" y="33"/>
                      <a:pt x="78" y="35"/>
                    </a:cubicBezTo>
                    <a:cubicBezTo>
                      <a:pt x="79" y="37"/>
                      <a:pt x="80" y="39"/>
                      <a:pt x="80" y="41"/>
                    </a:cubicBezTo>
                    <a:cubicBezTo>
                      <a:pt x="81" y="42"/>
                      <a:pt x="82" y="43"/>
                      <a:pt x="83" y="44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91" y="48"/>
                      <a:pt x="91" y="49"/>
                      <a:pt x="91" y="50"/>
                    </a:cubicBezTo>
                    <a:cubicBezTo>
                      <a:pt x="91" y="51"/>
                      <a:pt x="91" y="52"/>
                      <a:pt x="90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62" name="Freeform 70"/>
              <p:cNvSpPr>
                <a:spLocks noEditPoints="1"/>
              </p:cNvSpPr>
              <p:nvPr/>
            </p:nvSpPr>
            <p:spPr bwMode="auto">
              <a:xfrm>
                <a:off x="1764" y="2086"/>
                <a:ext cx="64" cy="65"/>
              </a:xfrm>
              <a:custGeom>
                <a:avLst/>
                <a:gdLst>
                  <a:gd name="T0" fmla="*/ 20 w 39"/>
                  <a:gd name="T1" fmla="*/ 0 h 40"/>
                  <a:gd name="T2" fmla="*/ 0 w 39"/>
                  <a:gd name="T3" fmla="*/ 20 h 40"/>
                  <a:gd name="T4" fmla="*/ 20 w 39"/>
                  <a:gd name="T5" fmla="*/ 40 h 40"/>
                  <a:gd name="T6" fmla="*/ 39 w 39"/>
                  <a:gd name="T7" fmla="*/ 20 h 40"/>
                  <a:gd name="T8" fmla="*/ 20 w 39"/>
                  <a:gd name="T9" fmla="*/ 0 h 40"/>
                  <a:gd name="T10" fmla="*/ 20 w 39"/>
                  <a:gd name="T11" fmla="*/ 31 h 40"/>
                  <a:gd name="T12" fmla="*/ 9 w 39"/>
                  <a:gd name="T13" fmla="*/ 20 h 40"/>
                  <a:gd name="T14" fmla="*/ 20 w 39"/>
                  <a:gd name="T15" fmla="*/ 9 h 40"/>
                  <a:gd name="T16" fmla="*/ 31 w 39"/>
                  <a:gd name="T17" fmla="*/ 20 h 40"/>
                  <a:gd name="T18" fmla="*/ 20 w 39"/>
                  <a:gd name="T19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0" y="40"/>
                      <a:pt x="39" y="31"/>
                      <a:pt x="39" y="20"/>
                    </a:cubicBezTo>
                    <a:cubicBezTo>
                      <a:pt x="39" y="9"/>
                      <a:pt x="30" y="0"/>
                      <a:pt x="20" y="0"/>
                    </a:cubicBezTo>
                    <a:moveTo>
                      <a:pt x="20" y="31"/>
                    </a:moveTo>
                    <a:cubicBezTo>
                      <a:pt x="14" y="31"/>
                      <a:pt x="9" y="26"/>
                      <a:pt x="9" y="20"/>
                    </a:cubicBezTo>
                    <a:cubicBezTo>
                      <a:pt x="9" y="14"/>
                      <a:pt x="14" y="9"/>
                      <a:pt x="20" y="9"/>
                    </a:cubicBezTo>
                    <a:cubicBezTo>
                      <a:pt x="26" y="9"/>
                      <a:pt x="31" y="14"/>
                      <a:pt x="31" y="20"/>
                    </a:cubicBezTo>
                    <a:cubicBezTo>
                      <a:pt x="31" y="26"/>
                      <a:pt x="26" y="31"/>
                      <a:pt x="20" y="3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12495" y="4869815"/>
            <a:ext cx="772160" cy="772160"/>
            <a:chOff x="1437" y="7669"/>
            <a:chExt cx="1216" cy="1216"/>
          </a:xfrm>
        </p:grpSpPr>
        <p:sp>
          <p:nvSpPr>
            <p:cNvPr id="33851" name="Oval 59"/>
            <p:cNvSpPr>
              <a:spLocks noChangeArrowheads="1"/>
            </p:cNvSpPr>
            <p:nvPr/>
          </p:nvSpPr>
          <p:spPr bwMode="auto">
            <a:xfrm>
              <a:off x="1437" y="7669"/>
              <a:ext cx="1217" cy="1217"/>
            </a:xfrm>
            <a:prstGeom prst="ellipse">
              <a:avLst/>
            </a:prstGeom>
            <a:solidFill>
              <a:srgbClr val="FFD3CA"/>
            </a:solidFill>
            <a:ln>
              <a:noFill/>
            </a:ln>
            <a:effectLst>
              <a:outerShdw blurRad="63500" dist="63500" dir="2700000" algn="tl" rotWithShape="0">
                <a:prstClr val="black">
                  <a:alpha val="10000"/>
                </a:prstClr>
              </a:outerShdw>
            </a:effectLst>
          </p:spPr>
          <p:txBody>
            <a:bodyPr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charset="0"/>
              </a:endParaRPr>
            </a:p>
          </p:txBody>
        </p:sp>
        <p:grpSp>
          <p:nvGrpSpPr>
            <p:cNvPr id="33863" name="Group 71"/>
            <p:cNvGrpSpPr/>
            <p:nvPr/>
          </p:nvGrpSpPr>
          <p:grpSpPr bwMode="auto">
            <a:xfrm>
              <a:off x="1777" y="8009"/>
              <a:ext cx="537" cy="537"/>
              <a:chOff x="1215" y="2040"/>
              <a:chExt cx="161" cy="161"/>
            </a:xfrm>
            <a:solidFill>
              <a:schemeClr val="bg1">
                <a:lumMod val="65000"/>
              </a:schemeClr>
            </a:solidFill>
          </p:grpSpPr>
          <p:sp>
            <p:nvSpPr>
              <p:cNvPr id="33864" name="Freeform 72"/>
              <p:cNvSpPr/>
              <p:nvPr/>
            </p:nvSpPr>
            <p:spPr bwMode="auto">
              <a:xfrm>
                <a:off x="1215" y="2040"/>
                <a:ext cx="161" cy="116"/>
              </a:xfrm>
              <a:custGeom>
                <a:avLst/>
                <a:gdLst>
                  <a:gd name="T0" fmla="*/ 75 w 98"/>
                  <a:gd name="T1" fmla="*/ 26 h 71"/>
                  <a:gd name="T2" fmla="*/ 71 w 98"/>
                  <a:gd name="T3" fmla="*/ 26 h 71"/>
                  <a:gd name="T4" fmla="*/ 71 w 98"/>
                  <a:gd name="T5" fmla="*/ 24 h 71"/>
                  <a:gd name="T6" fmla="*/ 47 w 98"/>
                  <a:gd name="T7" fmla="*/ 0 h 71"/>
                  <a:gd name="T8" fmla="*/ 23 w 98"/>
                  <a:gd name="T9" fmla="*/ 20 h 71"/>
                  <a:gd name="T10" fmla="*/ 16 w 98"/>
                  <a:gd name="T11" fmla="*/ 21 h 71"/>
                  <a:gd name="T12" fmla="*/ 16 w 98"/>
                  <a:gd name="T13" fmla="*/ 21 h 71"/>
                  <a:gd name="T14" fmla="*/ 6 w 98"/>
                  <a:gd name="T15" fmla="*/ 35 h 71"/>
                  <a:gd name="T16" fmla="*/ 7 w 98"/>
                  <a:gd name="T17" fmla="*/ 42 h 71"/>
                  <a:gd name="T18" fmla="*/ 0 w 98"/>
                  <a:gd name="T19" fmla="*/ 55 h 71"/>
                  <a:gd name="T20" fmla="*/ 16 w 98"/>
                  <a:gd name="T21" fmla="*/ 71 h 71"/>
                  <a:gd name="T22" fmla="*/ 32 w 98"/>
                  <a:gd name="T23" fmla="*/ 71 h 71"/>
                  <a:gd name="T24" fmla="*/ 36 w 98"/>
                  <a:gd name="T25" fmla="*/ 66 h 71"/>
                  <a:gd name="T26" fmla="*/ 32 w 98"/>
                  <a:gd name="T27" fmla="*/ 62 h 71"/>
                  <a:gd name="T28" fmla="*/ 16 w 98"/>
                  <a:gd name="T29" fmla="*/ 62 h 71"/>
                  <a:gd name="T30" fmla="*/ 9 w 98"/>
                  <a:gd name="T31" fmla="*/ 55 h 71"/>
                  <a:gd name="T32" fmla="*/ 15 w 98"/>
                  <a:gd name="T33" fmla="*/ 48 h 71"/>
                  <a:gd name="T34" fmla="*/ 18 w 98"/>
                  <a:gd name="T35" fmla="*/ 45 h 71"/>
                  <a:gd name="T36" fmla="*/ 17 w 98"/>
                  <a:gd name="T37" fmla="*/ 41 h 71"/>
                  <a:gd name="T38" fmla="*/ 14 w 98"/>
                  <a:gd name="T39" fmla="*/ 35 h 71"/>
                  <a:gd name="T40" fmla="*/ 19 w 98"/>
                  <a:gd name="T41" fmla="*/ 28 h 71"/>
                  <a:gd name="T42" fmla="*/ 19 w 98"/>
                  <a:gd name="T43" fmla="*/ 28 h 71"/>
                  <a:gd name="T44" fmla="*/ 25 w 98"/>
                  <a:gd name="T45" fmla="*/ 29 h 71"/>
                  <a:gd name="T46" fmla="*/ 29 w 98"/>
                  <a:gd name="T47" fmla="*/ 29 h 71"/>
                  <a:gd name="T48" fmla="*/ 31 w 98"/>
                  <a:gd name="T49" fmla="*/ 25 h 71"/>
                  <a:gd name="T50" fmla="*/ 31 w 98"/>
                  <a:gd name="T51" fmla="*/ 24 h 71"/>
                  <a:gd name="T52" fmla="*/ 31 w 98"/>
                  <a:gd name="T53" fmla="*/ 24 h 71"/>
                  <a:gd name="T54" fmla="*/ 47 w 98"/>
                  <a:gd name="T55" fmla="*/ 8 h 71"/>
                  <a:gd name="T56" fmla="*/ 62 w 98"/>
                  <a:gd name="T57" fmla="*/ 24 h 71"/>
                  <a:gd name="T58" fmla="*/ 60 w 98"/>
                  <a:gd name="T59" fmla="*/ 32 h 71"/>
                  <a:gd name="T60" fmla="*/ 61 w 98"/>
                  <a:gd name="T61" fmla="*/ 37 h 71"/>
                  <a:gd name="T62" fmla="*/ 66 w 98"/>
                  <a:gd name="T63" fmla="*/ 37 h 71"/>
                  <a:gd name="T64" fmla="*/ 75 w 98"/>
                  <a:gd name="T65" fmla="*/ 34 h 71"/>
                  <a:gd name="T66" fmla="*/ 89 w 98"/>
                  <a:gd name="T67" fmla="*/ 48 h 71"/>
                  <a:gd name="T68" fmla="*/ 75 w 98"/>
                  <a:gd name="T69" fmla="*/ 62 h 71"/>
                  <a:gd name="T70" fmla="*/ 66 w 98"/>
                  <a:gd name="T71" fmla="*/ 62 h 71"/>
                  <a:gd name="T72" fmla="*/ 62 w 98"/>
                  <a:gd name="T73" fmla="*/ 66 h 71"/>
                  <a:gd name="T74" fmla="*/ 66 w 98"/>
                  <a:gd name="T75" fmla="*/ 71 h 71"/>
                  <a:gd name="T76" fmla="*/ 75 w 98"/>
                  <a:gd name="T77" fmla="*/ 71 h 71"/>
                  <a:gd name="T78" fmla="*/ 98 w 98"/>
                  <a:gd name="T79" fmla="*/ 48 h 71"/>
                  <a:gd name="T80" fmla="*/ 75 w 98"/>
                  <a:gd name="T81" fmla="*/ 2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8" h="71">
                    <a:moveTo>
                      <a:pt x="75" y="26"/>
                    </a:moveTo>
                    <a:cubicBezTo>
                      <a:pt x="74" y="26"/>
                      <a:pt x="72" y="26"/>
                      <a:pt x="71" y="26"/>
                    </a:cubicBezTo>
                    <a:cubicBezTo>
                      <a:pt x="71" y="25"/>
                      <a:pt x="71" y="25"/>
                      <a:pt x="71" y="24"/>
                    </a:cubicBezTo>
                    <a:cubicBezTo>
                      <a:pt x="71" y="10"/>
                      <a:pt x="60" y="0"/>
                      <a:pt x="47" y="0"/>
                    </a:cubicBezTo>
                    <a:cubicBezTo>
                      <a:pt x="35" y="0"/>
                      <a:pt x="25" y="8"/>
                      <a:pt x="23" y="20"/>
                    </a:cubicBezTo>
                    <a:cubicBezTo>
                      <a:pt x="20" y="19"/>
                      <a:pt x="18" y="20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0" y="23"/>
                      <a:pt x="6" y="29"/>
                      <a:pt x="6" y="35"/>
                    </a:cubicBezTo>
                    <a:cubicBezTo>
                      <a:pt x="6" y="37"/>
                      <a:pt x="6" y="40"/>
                      <a:pt x="7" y="42"/>
                    </a:cubicBezTo>
                    <a:cubicBezTo>
                      <a:pt x="3" y="45"/>
                      <a:pt x="0" y="50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4" y="71"/>
                      <a:pt x="36" y="69"/>
                      <a:pt x="36" y="66"/>
                    </a:cubicBezTo>
                    <a:cubicBezTo>
                      <a:pt x="36" y="64"/>
                      <a:pt x="34" y="62"/>
                      <a:pt x="32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2" y="62"/>
                      <a:pt x="9" y="59"/>
                      <a:pt x="9" y="55"/>
                    </a:cubicBezTo>
                    <a:cubicBezTo>
                      <a:pt x="9" y="52"/>
                      <a:pt x="11" y="49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9" y="43"/>
                      <a:pt x="18" y="42"/>
                      <a:pt x="17" y="41"/>
                    </a:cubicBezTo>
                    <a:cubicBezTo>
                      <a:pt x="15" y="39"/>
                      <a:pt x="14" y="37"/>
                      <a:pt x="14" y="35"/>
                    </a:cubicBezTo>
                    <a:cubicBezTo>
                      <a:pt x="14" y="32"/>
                      <a:pt x="16" y="29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3" y="28"/>
                      <a:pt x="25" y="29"/>
                    </a:cubicBezTo>
                    <a:cubicBezTo>
                      <a:pt x="26" y="30"/>
                      <a:pt x="28" y="30"/>
                      <a:pt x="29" y="29"/>
                    </a:cubicBezTo>
                    <a:cubicBezTo>
                      <a:pt x="30" y="28"/>
                      <a:pt x="31" y="27"/>
                      <a:pt x="31" y="25"/>
                    </a:cubicBezTo>
                    <a:cubicBezTo>
                      <a:pt x="31" y="25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5"/>
                      <a:pt x="38" y="8"/>
                      <a:pt x="47" y="8"/>
                    </a:cubicBezTo>
                    <a:cubicBezTo>
                      <a:pt x="55" y="8"/>
                      <a:pt x="62" y="15"/>
                      <a:pt x="62" y="24"/>
                    </a:cubicBezTo>
                    <a:cubicBezTo>
                      <a:pt x="62" y="27"/>
                      <a:pt x="62" y="29"/>
                      <a:pt x="60" y="32"/>
                    </a:cubicBezTo>
                    <a:cubicBezTo>
                      <a:pt x="59" y="34"/>
                      <a:pt x="59" y="36"/>
                      <a:pt x="61" y="37"/>
                    </a:cubicBezTo>
                    <a:cubicBezTo>
                      <a:pt x="62" y="39"/>
                      <a:pt x="65" y="39"/>
                      <a:pt x="66" y="37"/>
                    </a:cubicBezTo>
                    <a:cubicBezTo>
                      <a:pt x="68" y="36"/>
                      <a:pt x="71" y="34"/>
                      <a:pt x="75" y="34"/>
                    </a:cubicBezTo>
                    <a:cubicBezTo>
                      <a:pt x="83" y="34"/>
                      <a:pt x="89" y="40"/>
                      <a:pt x="89" y="48"/>
                    </a:cubicBezTo>
                    <a:cubicBezTo>
                      <a:pt x="89" y="56"/>
                      <a:pt x="83" y="62"/>
                      <a:pt x="75" y="62"/>
                    </a:cubicBezTo>
                    <a:cubicBezTo>
                      <a:pt x="66" y="62"/>
                      <a:pt x="66" y="62"/>
                      <a:pt x="66" y="62"/>
                    </a:cubicBezTo>
                    <a:cubicBezTo>
                      <a:pt x="64" y="62"/>
                      <a:pt x="62" y="64"/>
                      <a:pt x="62" y="66"/>
                    </a:cubicBezTo>
                    <a:cubicBezTo>
                      <a:pt x="62" y="69"/>
                      <a:pt x="64" y="71"/>
                      <a:pt x="66" y="71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88" y="71"/>
                      <a:pt x="98" y="60"/>
                      <a:pt x="98" y="48"/>
                    </a:cubicBezTo>
                    <a:cubicBezTo>
                      <a:pt x="98" y="36"/>
                      <a:pt x="88" y="26"/>
                      <a:pt x="75" y="2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3865" name="Freeform 73"/>
              <p:cNvSpPr/>
              <p:nvPr/>
            </p:nvSpPr>
            <p:spPr bwMode="auto">
              <a:xfrm>
                <a:off x="1264" y="2104"/>
                <a:ext cx="62" cy="97"/>
              </a:xfrm>
              <a:custGeom>
                <a:avLst/>
                <a:gdLst>
                  <a:gd name="T0" fmla="*/ 30 w 38"/>
                  <a:gd name="T1" fmla="*/ 38 h 59"/>
                  <a:gd name="T2" fmla="*/ 23 w 38"/>
                  <a:gd name="T3" fmla="*/ 45 h 59"/>
                  <a:gd name="T4" fmla="*/ 23 w 38"/>
                  <a:gd name="T5" fmla="*/ 5 h 59"/>
                  <a:gd name="T6" fmla="*/ 19 w 38"/>
                  <a:gd name="T7" fmla="*/ 0 h 59"/>
                  <a:gd name="T8" fmla="*/ 15 w 38"/>
                  <a:gd name="T9" fmla="*/ 5 h 59"/>
                  <a:gd name="T10" fmla="*/ 15 w 38"/>
                  <a:gd name="T11" fmla="*/ 45 h 59"/>
                  <a:gd name="T12" fmla="*/ 8 w 38"/>
                  <a:gd name="T13" fmla="*/ 38 h 59"/>
                  <a:gd name="T14" fmla="*/ 2 w 38"/>
                  <a:gd name="T15" fmla="*/ 38 h 59"/>
                  <a:gd name="T16" fmla="*/ 2 w 38"/>
                  <a:gd name="T17" fmla="*/ 44 h 59"/>
                  <a:gd name="T18" fmla="*/ 16 w 38"/>
                  <a:gd name="T19" fmla="*/ 58 h 59"/>
                  <a:gd name="T20" fmla="*/ 19 w 38"/>
                  <a:gd name="T21" fmla="*/ 59 h 59"/>
                  <a:gd name="T22" fmla="*/ 22 w 38"/>
                  <a:gd name="T23" fmla="*/ 58 h 59"/>
                  <a:gd name="T24" fmla="*/ 36 w 38"/>
                  <a:gd name="T25" fmla="*/ 44 h 59"/>
                  <a:gd name="T26" fmla="*/ 36 w 38"/>
                  <a:gd name="T27" fmla="*/ 38 h 59"/>
                  <a:gd name="T28" fmla="*/ 30 w 38"/>
                  <a:gd name="T29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59">
                    <a:moveTo>
                      <a:pt x="30" y="38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17" y="0"/>
                      <a:pt x="15" y="2"/>
                      <a:pt x="15" y="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6" y="36"/>
                      <a:pt x="3" y="36"/>
                      <a:pt x="2" y="38"/>
                    </a:cubicBezTo>
                    <a:cubicBezTo>
                      <a:pt x="0" y="39"/>
                      <a:pt x="0" y="42"/>
                      <a:pt x="2" y="44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7" y="59"/>
                      <a:pt x="18" y="59"/>
                      <a:pt x="19" y="59"/>
                    </a:cubicBezTo>
                    <a:cubicBezTo>
                      <a:pt x="20" y="59"/>
                      <a:pt x="21" y="59"/>
                      <a:pt x="22" y="5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8" y="42"/>
                      <a:pt x="38" y="39"/>
                      <a:pt x="36" y="38"/>
                    </a:cubicBezTo>
                    <a:cubicBezTo>
                      <a:pt x="35" y="36"/>
                      <a:pt x="32" y="36"/>
                      <a:pt x="30" y="3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8255000" y="1976121"/>
            <a:ext cx="3263900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8255000" y="3047154"/>
            <a:ext cx="3263900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8255000" y="4139354"/>
            <a:ext cx="3263900" cy="83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33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sym typeface="+mn-ea"/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912284" y="2084070"/>
            <a:ext cx="4510616" cy="279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CLICK TO </a:t>
            </a:r>
            <a:r>
              <a:rPr lang="en-US" altLang="zh-CN" sz="1335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ADD TITLE  HERE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1335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</a:t>
            </a:r>
            <a:r>
              <a:rPr lang="en-US" altLang="zh-CN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Here to add your text, mainly to avoid large</a:t>
            </a:r>
            <a:endParaRPr lang="zh-CN" altLang="en-US" sz="106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065" dirty="0">
              <a:solidFill>
                <a:schemeClr val="bg2"/>
              </a:solidFill>
            </a:endParaRPr>
          </a:p>
        </p:txBody>
      </p:sp>
      <p:sp>
        <p:nvSpPr>
          <p:cNvPr id="49" name="PA_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1702" y="507403"/>
            <a:ext cx="3882390" cy="365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CLICK TO ADD</a:t>
            </a: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5B7A1F"/>
                </a:solidFill>
                <a:latin typeface="Arial" panose="020B0604020202020204" pitchFamily="34" charset="0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87825" y="781050"/>
            <a:ext cx="3751580" cy="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text, mainly to avoid large sections of text</a:t>
            </a:r>
            <a:r>
              <a:rPr lang="en-US" altLang="zh-CN" sz="1060">
                <a:solidFill>
                  <a:schemeClr val="bg1">
                    <a:lumMod val="50000"/>
                  </a:schemeClr>
                </a:solidFill>
                <a:sym typeface="+mn-ea"/>
              </a:rPr>
              <a:t>.</a:t>
            </a:r>
            <a:r>
              <a:rPr lang="zh-CN" altLang="en-US" sz="1060">
                <a:solidFill>
                  <a:schemeClr val="bg1">
                    <a:lumMod val="50000"/>
                  </a:schemeClr>
                </a:solidFill>
                <a:sym typeface="+mn-ea"/>
              </a:rPr>
              <a:t>Here to add your text</a:t>
            </a:r>
            <a:endParaRPr lang="en-US" altLang="zh-CN" sz="1065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"/>
                            </p:stCondLst>
                            <p:childTnLst>
                              <p:par>
                                <p:cTn id="3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3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1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0" grpId="0" bldLvl="0" animBg="1"/>
      <p:bldP spid="33822" grpId="0" bldLvl="0" animBg="1"/>
      <p:bldP spid="33866" grpId="0"/>
      <p:bldP spid="33867" grpId="0"/>
      <p:bldP spid="33868" grpId="0"/>
      <p:bldP spid="33869" grpId="0"/>
      <p:bldP spid="49" grpId="0" bldLvl="0" animBg="1" autoUpdateAnimBg="0"/>
      <p:bldP spid="5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自定义 3282">
      <a:dk1>
        <a:srgbClr val="3FB2E5"/>
      </a:dk1>
      <a:lt1>
        <a:srgbClr val="C56DB4"/>
      </a:lt1>
      <a:dk2>
        <a:srgbClr val="56B52F"/>
      </a:dk2>
      <a:lt2>
        <a:srgbClr val="EE6EA2"/>
      </a:lt2>
      <a:accent1>
        <a:srgbClr val="1C1C1C"/>
      </a:accent1>
      <a:accent2>
        <a:srgbClr val="FFFFFF"/>
      </a:accent2>
      <a:accent3>
        <a:srgbClr val="1C1C1C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F9E7E3"/>
      </a:accent1>
      <a:accent2>
        <a:srgbClr val="F1CFCD"/>
      </a:accent2>
      <a:accent3>
        <a:srgbClr val="E5AAA4"/>
      </a:accent3>
      <a:accent4>
        <a:srgbClr val="9B7F7B"/>
      </a:accent4>
      <a:accent5>
        <a:srgbClr val="756359"/>
      </a:accent5>
      <a:accent6>
        <a:srgbClr val="ABA8A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2474</Words>
  <Application>Microsoft Office PowerPoint</Application>
  <PresentationFormat>宽屏</PresentationFormat>
  <Paragraphs>205</Paragraphs>
  <Slides>20</Slides>
  <Notes>9</Notes>
  <HiddenSlides>0</HiddenSlides>
  <MMClips>1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 Unicode MS</vt:lpstr>
      <vt:lpstr>Helvetica Light</vt:lpstr>
      <vt:lpstr>锐字云字库美黑体1.0</vt:lpstr>
      <vt:lpstr>锐字云字库姚体1.0</vt:lpstr>
      <vt:lpstr>宋体</vt:lpstr>
      <vt:lpstr>微软雅黑 Light</vt:lpstr>
      <vt:lpstr>Agency FB</vt:lpstr>
      <vt:lpstr>Arial</vt:lpstr>
      <vt:lpstr>Calibri</vt:lpstr>
      <vt:lpstr>Calibri Light</vt:lpstr>
      <vt:lpstr>Impact</vt:lpstr>
      <vt:lpstr>Segoe UI</vt:lpstr>
      <vt:lpstr>Trebuchet MS</vt:lpstr>
      <vt:lpstr>微软雅黑</vt:lpstr>
      <vt:lpstr>Office 主题</vt:lpstr>
      <vt:lpstr>1_Office 主题</vt:lpstr>
      <vt:lpstr>4_Office 主题​​</vt:lpstr>
      <vt:lpstr>1_Office 主题​​</vt:lpstr>
      <vt:lpstr>CorelDRAW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6</cp:revision>
  <dcterms:created xsi:type="dcterms:W3CDTF">2017-03-12T08:37:00Z</dcterms:created>
  <dcterms:modified xsi:type="dcterms:W3CDTF">2018-05-15T10:27:49Z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