
<file path=[Content_Types].xml><?xml version="1.0" encoding="utf-8"?>
<Types xmlns="http://schemas.openxmlformats.org/package/2006/content-types">
  <Default Extension="jpeg" ContentType="image/jpeg"/>
  <Default Extension="png" ContentType="image/png"/>
  <Default Extension="m4a" ContentType="audio/mp4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88" r:id="rId3"/>
    <p:sldId id="257" r:id="rId5"/>
    <p:sldId id="289" r:id="rId6"/>
    <p:sldId id="291" r:id="rId7"/>
    <p:sldId id="290" r:id="rId8"/>
    <p:sldId id="259" r:id="rId9"/>
    <p:sldId id="256" r:id="rId10"/>
    <p:sldId id="320" r:id="rId11"/>
    <p:sldId id="321" r:id="rId12"/>
    <p:sldId id="322" r:id="rId13"/>
    <p:sldId id="314" r:id="rId14"/>
    <p:sldId id="294" r:id="rId15"/>
    <p:sldId id="315" r:id="rId16"/>
    <p:sldId id="296" r:id="rId17"/>
    <p:sldId id="292" r:id="rId18"/>
    <p:sldId id="262" r:id="rId19"/>
    <p:sldId id="317" r:id="rId20"/>
    <p:sldId id="316" r:id="rId21"/>
    <p:sldId id="297" r:id="rId22"/>
    <p:sldId id="298" r:id="rId23"/>
    <p:sldId id="299" r:id="rId24"/>
    <p:sldId id="265" r:id="rId25"/>
    <p:sldId id="300" r:id="rId26"/>
    <p:sldId id="267" r:id="rId27"/>
    <p:sldId id="318" r:id="rId28"/>
    <p:sldId id="319" r:id="rId29"/>
    <p:sldId id="269" r:id="rId30"/>
    <p:sldId id="310" r:id="rId31"/>
    <p:sldId id="312" r:id="rId32"/>
    <p:sldId id="313" r:id="rId33"/>
    <p:sldId id="306" r:id="rId34"/>
    <p:sldId id="307" r:id="rId35"/>
    <p:sldId id="308" r:id="rId36"/>
    <p:sldId id="305" r:id="rId37"/>
    <p:sldId id="309" r:id="rId3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1229F"/>
    <a:srgbClr val="040C26"/>
    <a:srgbClr val="0E6DC1"/>
    <a:srgbClr val="030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481" autoAdjust="0"/>
    <p:restoredTop sz="94660"/>
  </p:normalViewPr>
  <p:slideViewPr>
    <p:cSldViewPr snapToGrid="0" showGuides="1">
      <p:cViewPr varScale="1">
        <p:scale>
          <a:sx n="73" d="100"/>
          <a:sy n="73" d="100"/>
        </p:scale>
        <p:origin x="90" y="78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1" Type="http://schemas.openxmlformats.org/officeDocument/2006/relationships/tableStyles" Target="tableStyles.xml"/><Relationship Id="rId40" Type="http://schemas.openxmlformats.org/officeDocument/2006/relationships/viewProps" Target="viewProps.xml"/><Relationship Id="rId4" Type="http://schemas.openxmlformats.org/officeDocument/2006/relationships/notesMaster" Target="notesMasters/notesMaster1.xml"/><Relationship Id="rId39" Type="http://schemas.openxmlformats.org/officeDocument/2006/relationships/presProps" Target="presProps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E3573F6-E6BF-4BC9-BF42-031815EFB64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75FEA4-9E92-4D0F-94C6-7252DCA67380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5FEA4-9E92-4D0F-94C6-7252DCA6738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5FEA4-9E92-4D0F-94C6-7252DCA6738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5FEA4-9E92-4D0F-94C6-7252DCA6738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5FEA4-9E92-4D0F-94C6-7252DCA6738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5FEA4-9E92-4D0F-94C6-7252DCA6738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5FEA4-9E92-4D0F-94C6-7252DCA6738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5FEA4-9E92-4D0F-94C6-7252DCA6738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5FEA4-9E92-4D0F-94C6-7252DCA6738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5FEA4-9E92-4D0F-94C6-7252DCA6738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5FEA4-9E92-4D0F-94C6-7252DCA6738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5FEA4-9E92-4D0F-94C6-7252DCA6738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5FEA4-9E92-4D0F-94C6-7252DCA6738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5FEA4-9E92-4D0F-94C6-7252DCA6738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5FEA4-9E92-4D0F-94C6-7252DCA6738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5FEA4-9E92-4D0F-94C6-7252DCA6738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5FEA4-9E92-4D0F-94C6-7252DCA6738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5FEA4-9E92-4D0F-94C6-7252DCA6738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5FEA4-9E92-4D0F-94C6-7252DCA6738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5FEA4-9E92-4D0F-94C6-7252DCA6738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5FEA4-9E92-4D0F-94C6-7252DCA6738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5FEA4-9E92-4D0F-94C6-7252DCA6738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5FEA4-9E92-4D0F-94C6-7252DCA6738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5FEA4-9E92-4D0F-94C6-7252DCA6738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5FEA4-9E92-4D0F-94C6-7252DCA6738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5FEA4-9E92-4D0F-94C6-7252DCA6738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5FEA4-9E92-4D0F-94C6-7252DCA6738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5FEA4-9E92-4D0F-94C6-7252DCA6738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5FEA4-9E92-4D0F-94C6-7252DCA6738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5FEA4-9E92-4D0F-94C6-7252DCA6738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5FEA4-9E92-4D0F-94C6-7252DCA6738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5FEA4-9E92-4D0F-94C6-7252DCA6738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5FEA4-9E92-4D0F-94C6-7252DCA6738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5FEA4-9E92-4D0F-94C6-7252DCA6738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5FEA4-9E92-4D0F-94C6-7252DCA6738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5FEA4-9E92-4D0F-94C6-7252DCA6738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460567-1DD9-4343-807D-7B90E8884D6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2D639-BF55-4379-90AF-0BF20D21349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460567-1DD9-4343-807D-7B90E8884D6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2D639-BF55-4379-90AF-0BF20D21349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460567-1DD9-4343-807D-7B90E8884D6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2D639-BF55-4379-90AF-0BF20D21349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460567-1DD9-4343-807D-7B90E8884D6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2D639-BF55-4379-90AF-0BF20D21349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460567-1DD9-4343-807D-7B90E8884D6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2D639-BF55-4379-90AF-0BF20D21349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460567-1DD9-4343-807D-7B90E8884D68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2D639-BF55-4379-90AF-0BF20D21349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460567-1DD9-4343-807D-7B90E8884D68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2D639-BF55-4379-90AF-0BF20D21349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460567-1DD9-4343-807D-7B90E8884D6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2D639-BF55-4379-90AF-0BF20D21349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460567-1DD9-4343-807D-7B90E8884D68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2D639-BF55-4379-90AF-0BF20D21349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460567-1DD9-4343-807D-7B90E8884D68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2D639-BF55-4379-90AF-0BF20D21349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460567-1DD9-4343-807D-7B90E8884D68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2D639-BF55-4379-90AF-0BF20D21349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460567-1DD9-4343-807D-7B90E8884D6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62D639-BF55-4379-90AF-0BF20D21349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7.xml"/><Relationship Id="rId6" Type="http://schemas.openxmlformats.org/officeDocument/2006/relationships/tags" Target="../tags/tag1.xml"/><Relationship Id="rId5" Type="http://schemas.microsoft.com/office/2007/relationships/media" Target="../media/media2.mp3"/><Relationship Id="rId4" Type="http://schemas.openxmlformats.org/officeDocument/2006/relationships/audio" Target="../media/media2.mp3"/><Relationship Id="rId3" Type="http://schemas.openxmlformats.org/officeDocument/2006/relationships/image" Target="../media/image1.png"/><Relationship Id="rId2" Type="http://schemas.microsoft.com/office/2007/relationships/media" Target="../media/media1.m4a"/><Relationship Id="rId1" Type="http://schemas.openxmlformats.org/officeDocument/2006/relationships/audio" Target="../media/media1.m4a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32.xml"/><Relationship Id="rId1" Type="http://schemas.openxmlformats.org/officeDocument/2006/relationships/tags" Target="../tags/tag31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34.xml"/><Relationship Id="rId1" Type="http://schemas.openxmlformats.org/officeDocument/2006/relationships/tags" Target="../tags/tag33.xml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2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39.xml"/><Relationship Id="rId4" Type="http://schemas.openxmlformats.org/officeDocument/2006/relationships/tags" Target="../tags/tag38.xml"/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" Type="http://schemas.openxmlformats.org/officeDocument/2006/relationships/tags" Target="../tags/tag35.xml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41.xml"/><Relationship Id="rId1" Type="http://schemas.openxmlformats.org/officeDocument/2006/relationships/tags" Target="../tags/tag40.xml"/></Relationships>
</file>

<file path=ppt/slides/_rels/slide1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4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tags" Target="../tags/tag42.xml"/></Relationships>
</file>

<file path=ppt/slides/_rels/slide1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5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tags" Target="../tags/tag47.xml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6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53.xml"/><Relationship Id="rId1" Type="http://schemas.openxmlformats.org/officeDocument/2006/relationships/tags" Target="../tags/tag52.xml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7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55.xml"/><Relationship Id="rId1" Type="http://schemas.openxmlformats.org/officeDocument/2006/relationships/tags" Target="../tags/tag54.xml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8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57.xml"/><Relationship Id="rId1" Type="http://schemas.openxmlformats.org/officeDocument/2006/relationships/tags" Target="../tags/tag56.xml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9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59.xml"/><Relationship Id="rId1" Type="http://schemas.openxmlformats.org/officeDocument/2006/relationships/tags" Target="../tags/tag58.xml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5.xml"/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tags" Target="../tags/tag2.xml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0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61.xml"/><Relationship Id="rId1" Type="http://schemas.openxmlformats.org/officeDocument/2006/relationships/tags" Target="../tags/tag60.xml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1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63.xml"/><Relationship Id="rId1" Type="http://schemas.openxmlformats.org/officeDocument/2006/relationships/tags" Target="../tags/tag62.xml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2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65.xml"/><Relationship Id="rId1" Type="http://schemas.openxmlformats.org/officeDocument/2006/relationships/tags" Target="../tags/tag64.xml"/></Relationships>
</file>

<file path=ppt/slides/_rels/slide2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3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69.xml"/><Relationship Id="rId3" Type="http://schemas.openxmlformats.org/officeDocument/2006/relationships/tags" Target="../tags/tag68.xml"/><Relationship Id="rId2" Type="http://schemas.openxmlformats.org/officeDocument/2006/relationships/tags" Target="../tags/tag67.xml"/><Relationship Id="rId1" Type="http://schemas.openxmlformats.org/officeDocument/2006/relationships/tags" Target="../tags/tag66.xml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4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71.xml"/><Relationship Id="rId1" Type="http://schemas.openxmlformats.org/officeDocument/2006/relationships/tags" Target="../tags/tag70.xml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5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73.xml"/><Relationship Id="rId1" Type="http://schemas.openxmlformats.org/officeDocument/2006/relationships/tags" Target="../tags/tag72.xml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6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75.xml"/><Relationship Id="rId1" Type="http://schemas.openxmlformats.org/officeDocument/2006/relationships/tags" Target="../tags/tag74.xml"/></Relationships>
</file>

<file path=ppt/slides/_rels/slide2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7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80.xml"/><Relationship Id="rId4" Type="http://schemas.openxmlformats.org/officeDocument/2006/relationships/tags" Target="../tags/tag79.xml"/><Relationship Id="rId3" Type="http://schemas.openxmlformats.org/officeDocument/2006/relationships/tags" Target="../tags/tag78.xml"/><Relationship Id="rId2" Type="http://schemas.openxmlformats.org/officeDocument/2006/relationships/tags" Target="../tags/tag77.xml"/><Relationship Id="rId1" Type="http://schemas.openxmlformats.org/officeDocument/2006/relationships/tags" Target="../tags/tag76.xml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8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82.xml"/><Relationship Id="rId1" Type="http://schemas.openxmlformats.org/officeDocument/2006/relationships/tags" Target="../tags/tag81.xml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9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84.xml"/><Relationship Id="rId1" Type="http://schemas.openxmlformats.org/officeDocument/2006/relationships/tags" Target="../tags/tag83.xml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10.xml"/><Relationship Id="rId4" Type="http://schemas.openxmlformats.org/officeDocument/2006/relationships/tags" Target="../tags/tag9.xml"/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/Relationships>
</file>

<file path=ppt/slides/_rels/slide3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0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86.xml"/><Relationship Id="rId1" Type="http://schemas.openxmlformats.org/officeDocument/2006/relationships/tags" Target="../tags/tag85.xml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1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88.xml"/><Relationship Id="rId1" Type="http://schemas.openxmlformats.org/officeDocument/2006/relationships/tags" Target="../tags/tag87.xml"/></Relationships>
</file>

<file path=ppt/slides/_rels/slide3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2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90.xml"/><Relationship Id="rId1" Type="http://schemas.openxmlformats.org/officeDocument/2006/relationships/tags" Target="../tags/tag89.xml"/></Relationships>
</file>

<file path=ppt/slides/_rels/slide3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3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92.xml"/><Relationship Id="rId1" Type="http://schemas.openxmlformats.org/officeDocument/2006/relationships/tags" Target="../tags/tag91.xml"/></Relationships>
</file>

<file path=ppt/slides/_rels/slide3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4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94.xml"/><Relationship Id="rId1" Type="http://schemas.openxmlformats.org/officeDocument/2006/relationships/tags" Target="../tags/tag93.xml"/></Relationships>
</file>

<file path=ppt/slides/_rels/slide3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5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96.xml"/><Relationship Id="rId1" Type="http://schemas.openxmlformats.org/officeDocument/2006/relationships/tags" Target="../tags/tag95.xml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14.xml"/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5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tags" Target="../tags/tag15.xml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6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24.xml"/><Relationship Id="rId4" Type="http://schemas.openxmlformats.org/officeDocument/2006/relationships/tags" Target="../tags/tag23.xml"/><Relationship Id="rId3" Type="http://schemas.openxmlformats.org/officeDocument/2006/relationships/tags" Target="../tags/tag22.xml"/><Relationship Id="rId2" Type="http://schemas.openxmlformats.org/officeDocument/2006/relationships/tags" Target="../tags/tag21.xml"/><Relationship Id="rId1" Type="http://schemas.openxmlformats.org/officeDocument/2006/relationships/tags" Target="../tags/tag20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26.xml"/><Relationship Id="rId1" Type="http://schemas.openxmlformats.org/officeDocument/2006/relationships/tags" Target="../tags/tag25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28.xml"/><Relationship Id="rId1" Type="http://schemas.openxmlformats.org/officeDocument/2006/relationships/tags" Target="../tags/tag27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30.xml"/><Relationship Id="rId1" Type="http://schemas.openxmlformats.org/officeDocument/2006/relationships/tags" Target="../tags/tag2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127000" cy="127000"/>
          </a:xfrm>
          <a:prstGeom prst="rect">
            <a:avLst/>
          </a:prstGeom>
        </p:spPr>
      </p:pic>
      <p:pic>
        <p:nvPicPr>
          <p:cNvPr id="3" name="surkin - Tiger Rhythm(纯音乐版)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-546100" y="-177800"/>
            <a:ext cx="609600" cy="609600"/>
          </a:xfrm>
          <a:prstGeom prst="rect">
            <a:avLst/>
          </a:prstGeom>
        </p:spPr>
      </p:pic>
      <p:sp>
        <p:nvSpPr>
          <p:cNvPr id="4" name="1"/>
          <p:cNvSpPr txBox="1"/>
          <p:nvPr>
            <p:custDataLst>
              <p:tags r:id="rId6"/>
            </p:custDataLst>
          </p:nvPr>
        </p:nvSpPr>
        <p:spPr>
          <a:xfrm>
            <a:off x="1473849" y="2706214"/>
            <a:ext cx="9244449" cy="14452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8800" b="1" dirty="0">
                <a:solidFill>
                  <a:srgbClr val="FFFFFF"/>
                </a:solidFill>
                <a:latin typeface="方正大黑简体" panose="02010601030101010101" pitchFamily="2" charset="-122"/>
                <a:ea typeface="方正大黑简体" panose="02010601030101010101" pitchFamily="2" charset="-122"/>
              </a:rPr>
              <a:t>公司简介快闪</a:t>
            </a:r>
            <a:endParaRPr lang="zh-CN" altLang="en-US" sz="8800" b="1" dirty="0">
              <a:solidFill>
                <a:srgbClr val="FFFFFF"/>
              </a:solidFill>
              <a:latin typeface="方正大黑简体" panose="02010601030101010101" pitchFamily="2" charset="-122"/>
              <a:ea typeface="方正大黑简体" panose="02010601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400"/>
    </mc:Choice>
    <mc:Fallback>
      <p:transition spd="slow" advTm="14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 numSld="999">
                <p:cTn id="8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包图网"/>
          <p:cNvSpPr txBox="1"/>
          <p:nvPr>
            <p:custDataLst>
              <p:tags r:id="rId1"/>
            </p:custDataLst>
          </p:nvPr>
        </p:nvSpPr>
        <p:spPr>
          <a:xfrm>
            <a:off x="5803045" y="1851645"/>
            <a:ext cx="5879803" cy="31547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9900" b="1" dirty="0">
                <a:solidFill>
                  <a:srgbClr val="FFFFFF"/>
                </a:solidFill>
                <a:latin typeface="方正大黑简体" panose="02010601030101010101" pitchFamily="2" charset="-122"/>
                <a:ea typeface="方正大黑简体" panose="02010601030101010101" pitchFamily="2" charset="-122"/>
              </a:rPr>
              <a:t>一起</a:t>
            </a:r>
            <a:endParaRPr lang="zh-CN" altLang="en-US" sz="19900" b="1" dirty="0">
              <a:solidFill>
                <a:srgbClr val="FFFFFF"/>
              </a:solidFill>
              <a:latin typeface="方正大黑简体" panose="02010601030101010101" pitchFamily="2" charset="-122"/>
              <a:ea typeface="方正大黑简体" panose="02010601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00"/>
    </mc:Choice>
    <mc:Fallback>
      <p:transition spd="slow" advTm="400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包图网"/>
          <p:cNvSpPr txBox="1"/>
          <p:nvPr>
            <p:custDataLst>
              <p:tags r:id="rId1"/>
            </p:custDataLst>
          </p:nvPr>
        </p:nvSpPr>
        <p:spPr>
          <a:xfrm>
            <a:off x="-1277877" y="2105561"/>
            <a:ext cx="9024281" cy="264687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6600" b="1" dirty="0">
                <a:solidFill>
                  <a:srgbClr val="FFFFFF"/>
                </a:solidFill>
                <a:latin typeface="方正大黑简体" panose="02010601030101010101" pitchFamily="2" charset="-122"/>
                <a:ea typeface="方正大黑简体" panose="02010601030101010101" pitchFamily="2" charset="-122"/>
              </a:rPr>
              <a:t>带你</a:t>
            </a:r>
            <a:endParaRPr lang="zh-CN" altLang="en-US" sz="16600" b="1" dirty="0">
              <a:solidFill>
                <a:srgbClr val="FFFFFF"/>
              </a:solidFill>
              <a:latin typeface="方正大黑简体" panose="02010601030101010101" pitchFamily="2" charset="-122"/>
              <a:ea typeface="方正大黑简体" panose="02010601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00"/>
    </mc:Choice>
    <mc:Fallback>
      <p:transition spd="slow" advTm="400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包图网"/>
          <p:cNvSpPr txBox="1"/>
          <p:nvPr>
            <p:custDataLst>
              <p:tags r:id="rId1"/>
            </p:custDataLst>
          </p:nvPr>
        </p:nvSpPr>
        <p:spPr>
          <a:xfrm>
            <a:off x="1583857" y="2105561"/>
            <a:ext cx="9024281" cy="264687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6600" b="1" dirty="0">
                <a:solidFill>
                  <a:srgbClr val="FFFFFF"/>
                </a:solidFill>
                <a:latin typeface="方正大黑简体" panose="02010601030101010101" pitchFamily="2" charset="-122"/>
                <a:ea typeface="方正大黑简体" panose="02010601030101010101" pitchFamily="2" charset="-122"/>
              </a:rPr>
              <a:t>进入</a:t>
            </a:r>
            <a:endParaRPr lang="zh-CN" altLang="en-US" sz="16600" b="1" dirty="0">
              <a:solidFill>
                <a:srgbClr val="FFFFFF"/>
              </a:solidFill>
              <a:latin typeface="方正大黑简体" panose="02010601030101010101" pitchFamily="2" charset="-122"/>
              <a:ea typeface="方正大黑简体" panose="02010601030101010101" pitchFamily="2" charset="-122"/>
            </a:endParaRPr>
          </a:p>
        </p:txBody>
      </p:sp>
      <p:sp>
        <p:nvSpPr>
          <p:cNvPr id="3" name="包图网"/>
          <p:cNvSpPr txBox="1"/>
          <p:nvPr>
            <p:custDataLst>
              <p:tags r:id="rId2"/>
            </p:custDataLst>
          </p:nvPr>
        </p:nvSpPr>
        <p:spPr>
          <a:xfrm>
            <a:off x="1583855" y="2105561"/>
            <a:ext cx="9024281" cy="264687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6600" b="1" dirty="0">
                <a:solidFill>
                  <a:srgbClr val="FFFFFF"/>
                </a:solidFill>
                <a:latin typeface="方正大黑简体" panose="02010601030101010101" pitchFamily="2" charset="-122"/>
                <a:ea typeface="方正大黑简体" panose="02010601030101010101" pitchFamily="2" charset="-122"/>
              </a:rPr>
              <a:t>进入</a:t>
            </a:r>
            <a:endParaRPr lang="zh-CN" altLang="en-US" sz="16600" b="1" dirty="0">
              <a:solidFill>
                <a:srgbClr val="FFFFFF"/>
              </a:solidFill>
              <a:latin typeface="方正大黑简体" panose="02010601030101010101" pitchFamily="2" charset="-122"/>
              <a:ea typeface="方正大黑简体" panose="02010601030101010101" pitchFamily="2" charset="-122"/>
            </a:endParaRPr>
          </a:p>
        </p:txBody>
      </p:sp>
      <p:sp>
        <p:nvSpPr>
          <p:cNvPr id="4" name="包图网"/>
          <p:cNvSpPr txBox="1"/>
          <p:nvPr>
            <p:custDataLst>
              <p:tags r:id="rId3"/>
            </p:custDataLst>
          </p:nvPr>
        </p:nvSpPr>
        <p:spPr>
          <a:xfrm>
            <a:off x="1583855" y="2105561"/>
            <a:ext cx="9024281" cy="264687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6600" b="1" dirty="0">
                <a:solidFill>
                  <a:srgbClr val="FFFFFF"/>
                </a:solidFill>
                <a:latin typeface="方正大黑简体" panose="02010601030101010101" pitchFamily="2" charset="-122"/>
                <a:ea typeface="方正大黑简体" panose="02010601030101010101" pitchFamily="2" charset="-122"/>
              </a:rPr>
              <a:t>进入</a:t>
            </a:r>
            <a:endParaRPr lang="zh-CN" altLang="en-US" sz="16600" b="1" dirty="0">
              <a:solidFill>
                <a:srgbClr val="FFFFFF"/>
              </a:solidFill>
              <a:latin typeface="方正大黑简体" panose="02010601030101010101" pitchFamily="2" charset="-122"/>
              <a:ea typeface="方正大黑简体" panose="02010601030101010101" pitchFamily="2" charset="-122"/>
            </a:endParaRPr>
          </a:p>
        </p:txBody>
      </p:sp>
      <p:sp>
        <p:nvSpPr>
          <p:cNvPr id="5" name="包图网"/>
          <p:cNvSpPr txBox="1"/>
          <p:nvPr>
            <p:custDataLst>
              <p:tags r:id="rId4"/>
            </p:custDataLst>
          </p:nvPr>
        </p:nvSpPr>
        <p:spPr>
          <a:xfrm>
            <a:off x="1583856" y="2105561"/>
            <a:ext cx="9024281" cy="264687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6600" b="1" dirty="0">
                <a:solidFill>
                  <a:srgbClr val="FFFFFF"/>
                </a:solidFill>
                <a:latin typeface="方正大黑简体" panose="02010601030101010101" pitchFamily="2" charset="-122"/>
                <a:ea typeface="方正大黑简体" panose="02010601030101010101" pitchFamily="2" charset="-122"/>
              </a:rPr>
              <a:t>进入</a:t>
            </a:r>
            <a:endParaRPr lang="zh-CN" altLang="en-US" sz="16600" b="1" dirty="0">
              <a:solidFill>
                <a:srgbClr val="FFFFFF"/>
              </a:solidFill>
              <a:latin typeface="方正大黑简体" panose="02010601030101010101" pitchFamily="2" charset="-122"/>
              <a:ea typeface="方正大黑简体" panose="02010601030101010101" pitchFamily="2" charset="-122"/>
            </a:endParaRPr>
          </a:p>
        </p:txBody>
      </p:sp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00"/>
    </mc:Choice>
    <mc:Fallback>
      <p:transition spd="slow" advTm="400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包图网"/>
          <p:cNvSpPr txBox="1"/>
          <p:nvPr>
            <p:custDataLst>
              <p:tags r:id="rId1"/>
            </p:custDataLst>
          </p:nvPr>
        </p:nvSpPr>
        <p:spPr>
          <a:xfrm>
            <a:off x="3581990" y="2105561"/>
            <a:ext cx="9024281" cy="264687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6600" b="1" dirty="0">
                <a:solidFill>
                  <a:srgbClr val="FFFFFF"/>
                </a:solidFill>
                <a:latin typeface="方正大黑简体" panose="02010601030101010101" pitchFamily="2" charset="-122"/>
                <a:ea typeface="方正大黑简体" panose="02010601030101010101" pitchFamily="2" charset="-122"/>
              </a:rPr>
              <a:t>每一场</a:t>
            </a:r>
            <a:endParaRPr lang="zh-CN" altLang="en-US" sz="16600" b="1" dirty="0">
              <a:solidFill>
                <a:srgbClr val="FFFFFF"/>
              </a:solidFill>
              <a:latin typeface="方正大黑简体" panose="02010601030101010101" pitchFamily="2" charset="-122"/>
              <a:ea typeface="方正大黑简体" panose="02010601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00"/>
    </mc:Choice>
    <mc:Fallback>
      <p:transition spd="slow" advTm="400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包图网"/>
          <p:cNvSpPr txBox="1"/>
          <p:nvPr>
            <p:custDataLst>
              <p:tags r:id="rId1"/>
            </p:custDataLst>
          </p:nvPr>
        </p:nvSpPr>
        <p:spPr>
          <a:xfrm>
            <a:off x="1583856" y="2105561"/>
            <a:ext cx="9024281" cy="264687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6600" b="1" dirty="0">
                <a:solidFill>
                  <a:srgbClr val="FFFFFF"/>
                </a:solidFill>
                <a:latin typeface="方正大黑简体" panose="02010601030101010101" pitchFamily="2" charset="-122"/>
                <a:ea typeface="方正大黑简体" panose="02010601030101010101" pitchFamily="2" charset="-122"/>
              </a:rPr>
              <a:t>视觉盛宴</a:t>
            </a:r>
            <a:endParaRPr lang="zh-CN" altLang="en-US" sz="16600" b="1" dirty="0">
              <a:solidFill>
                <a:srgbClr val="FFFFFF"/>
              </a:solidFill>
              <a:latin typeface="方正大黑简体" panose="02010601030101010101" pitchFamily="2" charset="-122"/>
              <a:ea typeface="方正大黑简体" panose="02010601030101010101" pitchFamily="2" charset="-122"/>
            </a:endParaRPr>
          </a:p>
        </p:txBody>
      </p:sp>
      <p:sp>
        <p:nvSpPr>
          <p:cNvPr id="3" name="包图网"/>
          <p:cNvSpPr txBox="1"/>
          <p:nvPr>
            <p:custDataLst>
              <p:tags r:id="rId2"/>
            </p:custDataLst>
          </p:nvPr>
        </p:nvSpPr>
        <p:spPr>
          <a:xfrm>
            <a:off x="1583856" y="2105561"/>
            <a:ext cx="9024281" cy="264687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6600" b="1" dirty="0">
                <a:solidFill>
                  <a:srgbClr val="FFFFFF"/>
                </a:solidFill>
                <a:latin typeface="方正大黑简体" panose="02010601030101010101" pitchFamily="2" charset="-122"/>
                <a:ea typeface="方正大黑简体" panose="02010601030101010101" pitchFamily="2" charset="-122"/>
              </a:rPr>
              <a:t>视觉盛宴</a:t>
            </a:r>
            <a:endParaRPr lang="zh-CN" altLang="en-US" sz="16600" b="1" dirty="0">
              <a:solidFill>
                <a:srgbClr val="FFFFFF"/>
              </a:solidFill>
              <a:latin typeface="方正大黑简体" panose="02010601030101010101" pitchFamily="2" charset="-122"/>
              <a:ea typeface="方正大黑简体" panose="02010601030101010101" pitchFamily="2" charset="-122"/>
            </a:endParaRPr>
          </a:p>
        </p:txBody>
      </p:sp>
      <p:sp>
        <p:nvSpPr>
          <p:cNvPr id="4" name="包图网"/>
          <p:cNvSpPr txBox="1"/>
          <p:nvPr>
            <p:custDataLst>
              <p:tags r:id="rId3"/>
            </p:custDataLst>
          </p:nvPr>
        </p:nvSpPr>
        <p:spPr>
          <a:xfrm>
            <a:off x="1583855" y="2105561"/>
            <a:ext cx="9024281" cy="264687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6600" b="1" dirty="0">
                <a:solidFill>
                  <a:srgbClr val="FFFFFF"/>
                </a:solidFill>
                <a:latin typeface="方正大黑简体" panose="02010601030101010101" pitchFamily="2" charset="-122"/>
                <a:ea typeface="方正大黑简体" panose="02010601030101010101" pitchFamily="2" charset="-122"/>
              </a:rPr>
              <a:t>视觉盛宴</a:t>
            </a:r>
            <a:endParaRPr lang="zh-CN" altLang="en-US" sz="16600" b="1" dirty="0">
              <a:solidFill>
                <a:srgbClr val="FFFFFF"/>
              </a:solidFill>
              <a:latin typeface="方正大黑简体" panose="02010601030101010101" pitchFamily="2" charset="-122"/>
              <a:ea typeface="方正大黑简体" panose="02010601030101010101" pitchFamily="2" charset="-122"/>
            </a:endParaRPr>
          </a:p>
        </p:txBody>
      </p:sp>
      <p:sp>
        <p:nvSpPr>
          <p:cNvPr id="5" name="包图网"/>
          <p:cNvSpPr txBox="1"/>
          <p:nvPr>
            <p:custDataLst>
              <p:tags r:id="rId4"/>
            </p:custDataLst>
          </p:nvPr>
        </p:nvSpPr>
        <p:spPr>
          <a:xfrm>
            <a:off x="1583856" y="2105561"/>
            <a:ext cx="9024281" cy="264687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6600" b="1" dirty="0">
                <a:solidFill>
                  <a:srgbClr val="FFFFFF"/>
                </a:solidFill>
                <a:latin typeface="方正大黑简体" panose="02010601030101010101" pitchFamily="2" charset="-122"/>
                <a:ea typeface="方正大黑简体" panose="02010601030101010101" pitchFamily="2" charset="-122"/>
              </a:rPr>
              <a:t>视觉盛宴</a:t>
            </a:r>
            <a:endParaRPr lang="zh-CN" altLang="en-US" sz="16600" b="1" dirty="0">
              <a:solidFill>
                <a:srgbClr val="FFFFFF"/>
              </a:solidFill>
              <a:latin typeface="方正大黑简体" panose="02010601030101010101" pitchFamily="2" charset="-122"/>
              <a:ea typeface="方正大黑简体" panose="02010601030101010101" pitchFamily="2" charset="-122"/>
            </a:endParaRPr>
          </a:p>
        </p:txBody>
      </p:sp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800"/>
    </mc:Choice>
    <mc:Fallback>
      <p:transition spd="slow" advTm="8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48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100000" y="100000"/>
                                      <p:to x="150000" y="150000"/>
                                    </p:animScale>
                                    <p:animEffect transition="out" filter="fade">
                                      <p:cBhvr>
                                        <p:cTn id="15" dur="4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7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0" presetClass="entr" presetSubtype="0" fill="hold" grpId="0" nodeType="withEffect">
                                  <p:stCondLst>
                                    <p:cond delay="64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48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100000" y="100000"/>
                                      <p:to x="150000" y="150000"/>
                                    </p:animScale>
                                    <p:animEffect transition="out" filter="fade">
                                      <p:cBhvr>
                                        <p:cTn id="20" dur="4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7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0" presetClass="entr" presetSubtype="0" fill="hold" grpId="0" nodeType="withEffect">
                                  <p:stCondLst>
                                    <p:cond delay="128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4" dur="48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100000" y="100000"/>
                                      <p:to x="150000" y="150000"/>
                                    </p:animScale>
                                    <p:animEffect transition="out" filter="fade">
                                      <p:cBhvr>
                                        <p:cTn id="25" dur="4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7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包图网"/>
          <p:cNvSpPr txBox="1"/>
          <p:nvPr>
            <p:custDataLst>
              <p:tags r:id="rId1"/>
            </p:custDataLst>
          </p:nvPr>
        </p:nvSpPr>
        <p:spPr>
          <a:xfrm>
            <a:off x="1583859" y="2321004"/>
            <a:ext cx="9024281" cy="221599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3800" b="1" dirty="0">
                <a:solidFill>
                  <a:srgbClr val="FFFFFF"/>
                </a:solidFill>
                <a:latin typeface="方正大黑简体" panose="02010601030101010101" pitchFamily="2" charset="-122"/>
                <a:ea typeface="方正大黑简体" panose="02010601030101010101" pitchFamily="2" charset="-122"/>
              </a:rPr>
              <a:t>准备好了吗</a:t>
            </a:r>
            <a:endParaRPr lang="zh-CN" altLang="en-US" sz="13800" b="1" dirty="0">
              <a:solidFill>
                <a:srgbClr val="FFFFFF"/>
              </a:solidFill>
              <a:latin typeface="方正大黑简体" panose="02010601030101010101" pitchFamily="2" charset="-122"/>
              <a:ea typeface="方正大黑简体" panose="02010601030101010101" pitchFamily="2" charset="-122"/>
            </a:endParaRPr>
          </a:p>
        </p:txBody>
      </p:sp>
      <p:sp>
        <p:nvSpPr>
          <p:cNvPr id="3" name="包图网"/>
          <p:cNvSpPr txBox="1"/>
          <p:nvPr>
            <p:custDataLst>
              <p:tags r:id="rId2"/>
            </p:custDataLst>
          </p:nvPr>
        </p:nvSpPr>
        <p:spPr>
          <a:xfrm>
            <a:off x="1583855" y="2329732"/>
            <a:ext cx="9024281" cy="221599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3800" b="1" dirty="0">
                <a:solidFill>
                  <a:srgbClr val="FFFFFF"/>
                </a:solidFill>
                <a:latin typeface="方正大黑简体" panose="02010601030101010101" pitchFamily="2" charset="-122"/>
                <a:ea typeface="方正大黑简体" panose="02010601030101010101" pitchFamily="2" charset="-122"/>
              </a:rPr>
              <a:t>准备好了吗</a:t>
            </a:r>
            <a:endParaRPr lang="zh-CN" altLang="en-US" sz="13800" b="1" dirty="0">
              <a:solidFill>
                <a:srgbClr val="FFFFFF"/>
              </a:solidFill>
              <a:latin typeface="方正大黑简体" panose="02010601030101010101" pitchFamily="2" charset="-122"/>
              <a:ea typeface="方正大黑简体" panose="02010601030101010101" pitchFamily="2" charset="-122"/>
            </a:endParaRPr>
          </a:p>
        </p:txBody>
      </p:sp>
      <p:sp>
        <p:nvSpPr>
          <p:cNvPr id="4" name="包图网"/>
          <p:cNvSpPr txBox="1"/>
          <p:nvPr>
            <p:custDataLst>
              <p:tags r:id="rId3"/>
            </p:custDataLst>
          </p:nvPr>
        </p:nvSpPr>
        <p:spPr>
          <a:xfrm>
            <a:off x="1583855" y="2321003"/>
            <a:ext cx="9024281" cy="221599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3800" b="1" dirty="0">
                <a:solidFill>
                  <a:srgbClr val="FFFFFF"/>
                </a:solidFill>
                <a:latin typeface="方正大黑简体" panose="02010601030101010101" pitchFamily="2" charset="-122"/>
                <a:ea typeface="方正大黑简体" panose="02010601030101010101" pitchFamily="2" charset="-122"/>
              </a:rPr>
              <a:t>准备好了吗</a:t>
            </a:r>
            <a:endParaRPr lang="zh-CN" altLang="en-US" sz="13800" b="1" dirty="0">
              <a:solidFill>
                <a:srgbClr val="FFFFFF"/>
              </a:solidFill>
              <a:latin typeface="方正大黑简体" panose="02010601030101010101" pitchFamily="2" charset="-122"/>
              <a:ea typeface="方正大黑简体" panose="02010601030101010101" pitchFamily="2" charset="-122"/>
            </a:endParaRPr>
          </a:p>
        </p:txBody>
      </p:sp>
      <p:sp>
        <p:nvSpPr>
          <p:cNvPr id="5" name="包图网"/>
          <p:cNvSpPr txBox="1"/>
          <p:nvPr>
            <p:custDataLst>
              <p:tags r:id="rId4"/>
            </p:custDataLst>
          </p:nvPr>
        </p:nvSpPr>
        <p:spPr>
          <a:xfrm>
            <a:off x="1583855" y="2338460"/>
            <a:ext cx="9024281" cy="221599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3800" b="1" dirty="0">
                <a:solidFill>
                  <a:srgbClr val="FFFFFF"/>
                </a:solidFill>
                <a:latin typeface="方正大黑简体" panose="02010601030101010101" pitchFamily="2" charset="-122"/>
                <a:ea typeface="方正大黑简体" panose="02010601030101010101" pitchFamily="2" charset="-122"/>
              </a:rPr>
              <a:t>准备好了吗</a:t>
            </a:r>
            <a:endParaRPr lang="zh-CN" altLang="en-US" sz="13800" b="1" dirty="0">
              <a:solidFill>
                <a:srgbClr val="FFFFFF"/>
              </a:solidFill>
              <a:latin typeface="方正大黑简体" panose="02010601030101010101" pitchFamily="2" charset="-122"/>
              <a:ea typeface="方正大黑简体" panose="02010601030101010101" pitchFamily="2" charset="-122"/>
            </a:endParaRPr>
          </a:p>
        </p:txBody>
      </p:sp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800"/>
    </mc:Choice>
    <mc:Fallback>
      <p:transition spd="slow" advTm="8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48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100000" y="100000"/>
                                      <p:to x="150000" y="150000"/>
                                    </p:animScale>
                                    <p:animEffect transition="out" filter="fade">
                                      <p:cBhvr>
                                        <p:cTn id="15" dur="4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7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0" presetClass="entr" presetSubtype="0" fill="hold" grpId="0" nodeType="withEffect">
                                  <p:stCondLst>
                                    <p:cond delay="64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48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100000" y="100000"/>
                                      <p:to x="150000" y="150000"/>
                                    </p:animScale>
                                    <p:animEffect transition="out" filter="fade">
                                      <p:cBhvr>
                                        <p:cTn id="20" dur="4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7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0" presetClass="entr" presetSubtype="0" fill="hold" grpId="0" nodeType="withEffect">
                                  <p:stCondLst>
                                    <p:cond delay="128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4" dur="48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100000" y="100000"/>
                                      <p:to x="150000" y="150000"/>
                                    </p:animScale>
                                    <p:animEffect transition="out" filter="fade">
                                      <p:cBhvr>
                                        <p:cTn id="25" dur="4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7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包图网"/>
          <p:cNvSpPr txBox="1"/>
          <p:nvPr>
            <p:custDataLst>
              <p:tags r:id="rId1"/>
            </p:custDataLst>
          </p:nvPr>
        </p:nvSpPr>
        <p:spPr>
          <a:xfrm>
            <a:off x="-1514940" y="1851645"/>
            <a:ext cx="9024281" cy="31547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9900" b="1" dirty="0">
                <a:solidFill>
                  <a:schemeClr val="bg1"/>
                </a:solidFill>
                <a:latin typeface="方正大黑简体" panose="02010601030101010101" pitchFamily="2" charset="-122"/>
                <a:ea typeface="方正大黑简体" panose="02010601030101010101" pitchFamily="2" charset="-122"/>
              </a:rPr>
              <a:t>千万</a:t>
            </a:r>
            <a:endParaRPr lang="zh-CN" altLang="en-US" sz="19900" b="1" dirty="0">
              <a:solidFill>
                <a:schemeClr val="bg1"/>
              </a:solidFill>
              <a:latin typeface="方正大黑简体" panose="02010601030101010101" pitchFamily="2" charset="-122"/>
              <a:ea typeface="方正大黑简体" panose="02010601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00"/>
    </mc:Choice>
    <mc:Fallback>
      <p:transition spd="slow" advTm="400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包图网"/>
          <p:cNvSpPr txBox="1"/>
          <p:nvPr>
            <p:custDataLst>
              <p:tags r:id="rId1"/>
            </p:custDataLst>
          </p:nvPr>
        </p:nvSpPr>
        <p:spPr>
          <a:xfrm>
            <a:off x="1583859" y="1851645"/>
            <a:ext cx="9024281" cy="31547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9900" b="1" dirty="0">
                <a:solidFill>
                  <a:schemeClr val="bg1"/>
                </a:solidFill>
                <a:latin typeface="方正大黑简体" panose="02010601030101010101" pitchFamily="2" charset="-122"/>
                <a:ea typeface="方正大黑简体" panose="02010601030101010101" pitchFamily="2" charset="-122"/>
              </a:rPr>
              <a:t>别</a:t>
            </a:r>
            <a:endParaRPr lang="zh-CN" altLang="en-US" sz="19900" b="1" dirty="0">
              <a:solidFill>
                <a:schemeClr val="bg1"/>
              </a:solidFill>
              <a:latin typeface="方正大黑简体" panose="02010601030101010101" pitchFamily="2" charset="-122"/>
              <a:ea typeface="方正大黑简体" panose="02010601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00"/>
    </mc:Choice>
    <mc:Fallback>
      <p:transition spd="slow" advTm="400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包图网"/>
          <p:cNvSpPr txBox="1"/>
          <p:nvPr>
            <p:custDataLst>
              <p:tags r:id="rId1"/>
            </p:custDataLst>
          </p:nvPr>
        </p:nvSpPr>
        <p:spPr>
          <a:xfrm>
            <a:off x="4056122" y="1851645"/>
            <a:ext cx="9024281" cy="31547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9900" b="1" dirty="0">
                <a:solidFill>
                  <a:schemeClr val="bg1"/>
                </a:solidFill>
                <a:latin typeface="方正大黑简体" panose="02010601030101010101" pitchFamily="2" charset="-122"/>
                <a:ea typeface="方正大黑简体" panose="02010601030101010101" pitchFamily="2" charset="-122"/>
              </a:rPr>
              <a:t>眨眼</a:t>
            </a:r>
            <a:endParaRPr lang="zh-CN" altLang="en-US" sz="19900" b="1" dirty="0">
              <a:solidFill>
                <a:schemeClr val="bg1"/>
              </a:solidFill>
              <a:latin typeface="方正大黑简体" panose="02010601030101010101" pitchFamily="2" charset="-122"/>
              <a:ea typeface="方正大黑简体" panose="02010601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00"/>
    </mc:Choice>
    <mc:Fallback>
      <p:transition spd="slow" advTm="400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包图网"/>
          <p:cNvSpPr txBox="1"/>
          <p:nvPr>
            <p:custDataLst>
              <p:tags r:id="rId1"/>
            </p:custDataLst>
          </p:nvPr>
        </p:nvSpPr>
        <p:spPr>
          <a:xfrm>
            <a:off x="1583859" y="1851645"/>
            <a:ext cx="9024281" cy="31547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9900" b="1" dirty="0">
                <a:latin typeface="方正大黑简体" panose="02010601030101010101" pitchFamily="2" charset="-122"/>
                <a:ea typeface="方正大黑简体" panose="02010601030101010101" pitchFamily="2" charset="-122"/>
              </a:rPr>
              <a:t>嘿</a:t>
            </a:r>
            <a:endParaRPr lang="zh-CN" altLang="en-US" sz="19900" b="1" dirty="0">
              <a:latin typeface="方正大黑简体" panose="02010601030101010101" pitchFamily="2" charset="-122"/>
              <a:ea typeface="方正大黑简体" panose="02010601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00"/>
    </mc:Choice>
    <mc:Fallback>
      <p:transition spd="slow" advTm="4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3"/>
          <p:cNvSpPr txBox="1"/>
          <p:nvPr>
            <p:custDataLst>
              <p:tags r:id="rId1"/>
            </p:custDataLst>
          </p:nvPr>
        </p:nvSpPr>
        <p:spPr>
          <a:xfrm>
            <a:off x="1583860" y="1174536"/>
            <a:ext cx="9024281" cy="450892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28700" b="1" dirty="0">
                <a:solidFill>
                  <a:srgbClr val="FB2B52"/>
                </a:solidFill>
                <a:latin typeface="Arial" panose="020B0604020202090204" pitchFamily="34" charset="0"/>
                <a:ea typeface="微软雅黑" panose="020B0503020204020204" pitchFamily="34" charset="-122"/>
                <a:cs typeface="Arial" panose="020B0604020202090204" pitchFamily="34" charset="0"/>
              </a:rPr>
              <a:t>5</a:t>
            </a:r>
            <a:endParaRPr lang="zh-CN" altLang="en-US" sz="28700" b="1" dirty="0">
              <a:solidFill>
                <a:srgbClr val="FB2B52"/>
              </a:solidFill>
              <a:latin typeface="Arial" panose="020B0604020202090204" pitchFamily="34" charset="0"/>
              <a:ea typeface="微软雅黑" panose="020B0503020204020204" pitchFamily="34" charset="-122"/>
              <a:cs typeface="Arial" panose="020B0604020202090204" pitchFamily="34" charset="0"/>
            </a:endParaRPr>
          </a:p>
        </p:txBody>
      </p:sp>
      <p:sp>
        <p:nvSpPr>
          <p:cNvPr id="4" name="2"/>
          <p:cNvSpPr txBox="1"/>
          <p:nvPr>
            <p:custDataLst>
              <p:tags r:id="rId2"/>
            </p:custDataLst>
          </p:nvPr>
        </p:nvSpPr>
        <p:spPr>
          <a:xfrm>
            <a:off x="1583859" y="1174535"/>
            <a:ext cx="9024281" cy="450892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28700" b="1" dirty="0">
                <a:solidFill>
                  <a:srgbClr val="24F4ED"/>
                </a:solidFill>
                <a:latin typeface="Arial" panose="020B0604020202090204" pitchFamily="34" charset="0"/>
                <a:ea typeface="微软雅黑" panose="020B0503020204020204" pitchFamily="34" charset="-122"/>
                <a:cs typeface="Arial" panose="020B0604020202090204" pitchFamily="34" charset="0"/>
              </a:rPr>
              <a:t>5</a:t>
            </a:r>
            <a:endParaRPr lang="zh-CN" altLang="en-US" sz="28700" b="1" dirty="0">
              <a:solidFill>
                <a:srgbClr val="24F4ED"/>
              </a:solidFill>
              <a:latin typeface="Arial" panose="020B0604020202090204" pitchFamily="34" charset="0"/>
              <a:ea typeface="微软雅黑" panose="020B0503020204020204" pitchFamily="34" charset="-122"/>
              <a:cs typeface="Arial" panose="020B0604020202090204" pitchFamily="34" charset="0"/>
            </a:endParaRPr>
          </a:p>
        </p:txBody>
      </p:sp>
      <p:sp>
        <p:nvSpPr>
          <p:cNvPr id="2" name="1"/>
          <p:cNvSpPr txBox="1"/>
          <p:nvPr>
            <p:custDataLst>
              <p:tags r:id="rId3"/>
            </p:custDataLst>
          </p:nvPr>
        </p:nvSpPr>
        <p:spPr>
          <a:xfrm>
            <a:off x="1583859" y="1174534"/>
            <a:ext cx="9024281" cy="450892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28700" b="1" dirty="0">
                <a:solidFill>
                  <a:srgbClr val="FFFFFF"/>
                </a:solidFill>
                <a:latin typeface="Arial" panose="020B0604020202090204" pitchFamily="34" charset="0"/>
                <a:ea typeface="微软雅黑" panose="020B0503020204020204" pitchFamily="34" charset="-122"/>
                <a:cs typeface="Arial" panose="020B0604020202090204" pitchFamily="34" charset="0"/>
              </a:rPr>
              <a:t>5</a:t>
            </a:r>
            <a:endParaRPr lang="zh-CN" altLang="en-US" sz="28700" b="1" dirty="0">
              <a:solidFill>
                <a:srgbClr val="FFFFFF"/>
              </a:solidFill>
              <a:latin typeface="Arial" panose="020B0604020202090204" pitchFamily="34" charset="0"/>
              <a:ea typeface="微软雅黑" panose="020B0503020204020204" pitchFamily="34" charset="-122"/>
              <a:cs typeface="Arial" panose="020B0604020202090204" pitchFamily="34" charset="0"/>
            </a:endParaRPr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包图网"/>
          <p:cNvSpPr txBox="1"/>
          <p:nvPr>
            <p:custDataLst>
              <p:tags r:id="rId1"/>
            </p:custDataLst>
          </p:nvPr>
        </p:nvSpPr>
        <p:spPr>
          <a:xfrm>
            <a:off x="1583859" y="1851645"/>
            <a:ext cx="9024281" cy="31547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9900" b="1" dirty="0">
                <a:latin typeface="方正大黑简体" panose="02010601030101010101" pitchFamily="2" charset="-122"/>
                <a:ea typeface="方正大黑简体" panose="02010601030101010101" pitchFamily="2" charset="-122"/>
              </a:rPr>
              <a:t>朋友们</a:t>
            </a:r>
            <a:endParaRPr lang="zh-CN" altLang="en-US" sz="19900" b="1" dirty="0">
              <a:latin typeface="方正大黑简体" panose="02010601030101010101" pitchFamily="2" charset="-122"/>
              <a:ea typeface="方正大黑简体" panose="02010601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00"/>
    </mc:Choice>
    <mc:Fallback>
      <p:transition spd="slow" advTm="4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包图网"/>
          <p:cNvSpPr txBox="1"/>
          <p:nvPr>
            <p:custDataLst>
              <p:tags r:id="rId1"/>
            </p:custDataLst>
          </p:nvPr>
        </p:nvSpPr>
        <p:spPr>
          <a:xfrm>
            <a:off x="1583859" y="1851645"/>
            <a:ext cx="9024281" cy="31547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9900" b="1" dirty="0">
                <a:solidFill>
                  <a:schemeClr val="bg1"/>
                </a:solidFill>
                <a:latin typeface="方正大黑简体" panose="02010601030101010101" pitchFamily="2" charset="-122"/>
                <a:ea typeface="方正大黑简体" panose="02010601030101010101" pitchFamily="2" charset="-122"/>
              </a:rPr>
              <a:t>欢迎</a:t>
            </a:r>
            <a:endParaRPr lang="zh-CN" altLang="en-US" sz="19900" b="1" dirty="0">
              <a:solidFill>
                <a:schemeClr val="bg1"/>
              </a:solidFill>
              <a:latin typeface="方正大黑简体" panose="02010601030101010101" pitchFamily="2" charset="-122"/>
              <a:ea typeface="方正大黑简体" panose="02010601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50"/>
    </mc:Choice>
    <mc:Fallback>
      <p:transition spd="slow" advTm="4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包图网"/>
          <p:cNvSpPr txBox="1"/>
          <p:nvPr>
            <p:custDataLst>
              <p:tags r:id="rId1"/>
            </p:custDataLst>
          </p:nvPr>
        </p:nvSpPr>
        <p:spPr>
          <a:xfrm>
            <a:off x="1583859" y="1851645"/>
            <a:ext cx="9024281" cy="31547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9900" b="1" dirty="0">
                <a:solidFill>
                  <a:schemeClr val="bg1"/>
                </a:solidFill>
                <a:latin typeface="方正大黑简体" panose="02010601030101010101" pitchFamily="2" charset="-122"/>
                <a:ea typeface="方正大黑简体" panose="02010601030101010101" pitchFamily="2" charset="-122"/>
              </a:rPr>
              <a:t>来到</a:t>
            </a:r>
            <a:endParaRPr lang="zh-CN" altLang="en-US" sz="19900" b="1" dirty="0">
              <a:solidFill>
                <a:schemeClr val="bg1"/>
              </a:solidFill>
              <a:latin typeface="方正大黑简体" panose="02010601030101010101" pitchFamily="2" charset="-122"/>
              <a:ea typeface="方正大黑简体" panose="02010601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50"/>
    </mc:Choice>
    <mc:Fallback>
      <p:transition spd="slow" advTm="4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包图网"/>
          <p:cNvSpPr txBox="1"/>
          <p:nvPr>
            <p:custDataLst>
              <p:tags r:id="rId1"/>
            </p:custDataLst>
          </p:nvPr>
        </p:nvSpPr>
        <p:spPr>
          <a:xfrm>
            <a:off x="1153879" y="2532137"/>
            <a:ext cx="9884240" cy="221488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3800" b="1" dirty="0">
                <a:latin typeface="方正大黑简体" panose="02010601030101010101" pitchFamily="2" charset="-122"/>
                <a:ea typeface="方正大黑简体" panose="02010601030101010101" pitchFamily="2" charset="-122"/>
              </a:rPr>
              <a:t>摄图网</a:t>
            </a:r>
            <a:endParaRPr lang="zh-CN" altLang="en-US" sz="13800" b="1" dirty="0">
              <a:latin typeface="方正大黑简体" panose="02010601030101010101" pitchFamily="2" charset="-122"/>
              <a:ea typeface="方正大黑简体" panose="02010601030101010101" pitchFamily="2" charset="-122"/>
            </a:endParaRPr>
          </a:p>
        </p:txBody>
      </p:sp>
      <p:sp>
        <p:nvSpPr>
          <p:cNvPr id="3" name="包图网"/>
          <p:cNvSpPr txBox="1"/>
          <p:nvPr>
            <p:custDataLst>
              <p:tags r:id="rId2"/>
            </p:custDataLst>
          </p:nvPr>
        </p:nvSpPr>
        <p:spPr>
          <a:xfrm>
            <a:off x="866774" y="2688982"/>
            <a:ext cx="10458451" cy="15696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9600" b="1">
                <a:solidFill>
                  <a:schemeClr val="bg1"/>
                </a:solidFill>
                <a:latin typeface="方正大黑简体" panose="02010601030101010101" pitchFamily="2" charset="-122"/>
                <a:ea typeface="方正大黑简体" panose="02010601030101010101" pitchFamily="2" charset="-122"/>
              </a:rPr>
              <a:t>简森</a:t>
            </a:r>
            <a:r>
              <a:rPr lang="en-US" altLang="zh-CN" sz="9600" b="1">
                <a:solidFill>
                  <a:schemeClr val="bg1"/>
                </a:solidFill>
                <a:latin typeface="方正大黑简体" panose="02010601030101010101" pitchFamily="2" charset="-122"/>
                <a:ea typeface="方正大黑简体" panose="02010601030101010101" pitchFamily="2" charset="-122"/>
              </a:rPr>
              <a:t>PPT</a:t>
            </a:r>
            <a:r>
              <a:rPr lang="zh-CN" altLang="en-US" sz="9600" b="1">
                <a:solidFill>
                  <a:schemeClr val="bg1"/>
                </a:solidFill>
                <a:latin typeface="方正大黑简体" panose="02010601030101010101" pitchFamily="2" charset="-122"/>
                <a:ea typeface="方正大黑简体" panose="02010601030101010101" pitchFamily="2" charset="-122"/>
              </a:rPr>
              <a:t>工作室</a:t>
            </a:r>
            <a:endParaRPr lang="zh-CN" altLang="en-US" sz="9600" b="1" dirty="0">
              <a:solidFill>
                <a:schemeClr val="bg1"/>
              </a:solidFill>
              <a:latin typeface="方正大黑简体" panose="02010601030101010101" pitchFamily="2" charset="-122"/>
              <a:ea typeface="方正大黑简体" panose="02010601030101010101" pitchFamily="2" charset="-122"/>
            </a:endParaRPr>
          </a:p>
        </p:txBody>
      </p:sp>
      <p:sp>
        <p:nvSpPr>
          <p:cNvPr id="4" name="包图网"/>
          <p:cNvSpPr txBox="1"/>
          <p:nvPr>
            <p:custDataLst>
              <p:tags r:id="rId3"/>
            </p:custDataLst>
          </p:nvPr>
        </p:nvSpPr>
        <p:spPr>
          <a:xfrm>
            <a:off x="866773" y="2601351"/>
            <a:ext cx="10458451" cy="15696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9600" b="1">
                <a:solidFill>
                  <a:schemeClr val="bg1"/>
                </a:solidFill>
                <a:latin typeface="方正大黑简体" panose="02010601030101010101" pitchFamily="2" charset="-122"/>
                <a:ea typeface="方正大黑简体" panose="02010601030101010101" pitchFamily="2" charset="-122"/>
              </a:rPr>
              <a:t>简森</a:t>
            </a:r>
            <a:r>
              <a:rPr lang="en-US" altLang="zh-CN" sz="9600" b="1">
                <a:solidFill>
                  <a:schemeClr val="bg1"/>
                </a:solidFill>
                <a:latin typeface="方正大黑简体" panose="02010601030101010101" pitchFamily="2" charset="-122"/>
                <a:ea typeface="方正大黑简体" panose="02010601030101010101" pitchFamily="2" charset="-122"/>
              </a:rPr>
              <a:t>PPT</a:t>
            </a:r>
            <a:r>
              <a:rPr lang="zh-CN" altLang="en-US" sz="9600" b="1">
                <a:solidFill>
                  <a:schemeClr val="bg1"/>
                </a:solidFill>
                <a:latin typeface="方正大黑简体" panose="02010601030101010101" pitchFamily="2" charset="-122"/>
                <a:ea typeface="方正大黑简体" panose="02010601030101010101" pitchFamily="2" charset="-122"/>
              </a:rPr>
              <a:t>工作室</a:t>
            </a:r>
            <a:endParaRPr lang="zh-CN" altLang="en-US" sz="9600" b="1" dirty="0">
              <a:solidFill>
                <a:schemeClr val="bg1"/>
              </a:solidFill>
              <a:latin typeface="方正大黑简体" panose="02010601030101010101" pitchFamily="2" charset="-122"/>
              <a:ea typeface="方正大黑简体" panose="02010601030101010101" pitchFamily="2" charset="-122"/>
            </a:endParaRPr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800"/>
    </mc:Choice>
    <mc:Fallback>
      <p:transition spd="slow" advTm="8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grpId="0" nodeType="withEffect">
                                  <p:stCondLst>
                                    <p:cond delay="128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128"/>
                            </p:stCondLst>
                            <p:childTnLst>
                              <p:par>
                                <p:cTn id="12" presetID="0" presetClass="entr" presetSubtype="0" fill="hold" grpId="0" nodeType="afterEffect">
                                  <p:stCondLst>
                                    <p:cond delay="128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100000" y="100000"/>
                                      <p:to x="150000" y="150000"/>
                                    </p:animScale>
                                    <p:animEffect transition="out" filter="fade">
                                      <p:cBhvr>
                                        <p:cTn id="15" dur="7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256"/>
                            </p:stCondLst>
                            <p:childTnLst>
                              <p:par>
                                <p:cTn id="18" presetID="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0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100000" y="100000"/>
                                      <p:to x="150000" y="150000"/>
                                    </p:animScale>
                                    <p:animEffect transition="out" filter="fade">
                                      <p:cBhvr>
                                        <p:cTn id="21" dur="7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包图网"/>
          <p:cNvSpPr txBox="1"/>
          <p:nvPr>
            <p:custDataLst>
              <p:tags r:id="rId1"/>
            </p:custDataLst>
          </p:nvPr>
        </p:nvSpPr>
        <p:spPr>
          <a:xfrm>
            <a:off x="-600540" y="2105561"/>
            <a:ext cx="9024281" cy="264687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6600" b="1" dirty="0">
                <a:solidFill>
                  <a:schemeClr val="bg1"/>
                </a:solidFill>
                <a:latin typeface="方正大黑简体" panose="02010601030101010101" pitchFamily="2" charset="-122"/>
                <a:ea typeface="方正大黑简体" panose="02010601030101010101" pitchFamily="2" charset="-122"/>
              </a:rPr>
              <a:t>接下来</a:t>
            </a:r>
            <a:endParaRPr lang="zh-CN" altLang="en-US" sz="16600" b="1" dirty="0">
              <a:solidFill>
                <a:schemeClr val="bg1"/>
              </a:solidFill>
              <a:latin typeface="方正大黑简体" panose="02010601030101010101" pitchFamily="2" charset="-122"/>
              <a:ea typeface="方正大黑简体" panose="02010601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50"/>
    </mc:Choice>
    <mc:Fallback>
      <p:transition spd="slow" advTm="450"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包图网"/>
          <p:cNvSpPr txBox="1"/>
          <p:nvPr>
            <p:custDataLst>
              <p:tags r:id="rId1"/>
            </p:custDataLst>
          </p:nvPr>
        </p:nvSpPr>
        <p:spPr>
          <a:xfrm>
            <a:off x="1583859" y="2105561"/>
            <a:ext cx="9024281" cy="264687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6600" b="1" dirty="0">
                <a:solidFill>
                  <a:schemeClr val="bg1"/>
                </a:solidFill>
                <a:latin typeface="方正大黑简体" panose="02010601030101010101" pitchFamily="2" charset="-122"/>
                <a:ea typeface="方正大黑简体" panose="02010601030101010101" pitchFamily="2" charset="-122"/>
              </a:rPr>
              <a:t>带你</a:t>
            </a:r>
            <a:endParaRPr lang="zh-CN" altLang="en-US" sz="16600" b="1" dirty="0">
              <a:solidFill>
                <a:schemeClr val="bg1"/>
              </a:solidFill>
              <a:latin typeface="方正大黑简体" panose="02010601030101010101" pitchFamily="2" charset="-122"/>
              <a:ea typeface="方正大黑简体" panose="02010601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50"/>
    </mc:Choice>
    <mc:Fallback>
      <p:transition spd="slow" advTm="450"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包图网"/>
          <p:cNvSpPr txBox="1"/>
          <p:nvPr>
            <p:custDataLst>
              <p:tags r:id="rId1"/>
            </p:custDataLst>
          </p:nvPr>
        </p:nvSpPr>
        <p:spPr>
          <a:xfrm>
            <a:off x="4733457" y="2105561"/>
            <a:ext cx="9024281" cy="264687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6600" b="1" dirty="0">
                <a:solidFill>
                  <a:schemeClr val="bg1"/>
                </a:solidFill>
                <a:latin typeface="方正大黑简体" panose="02010601030101010101" pitchFamily="2" charset="-122"/>
                <a:ea typeface="方正大黑简体" panose="02010601030101010101" pitchFamily="2" charset="-122"/>
              </a:rPr>
              <a:t>进入</a:t>
            </a:r>
            <a:endParaRPr lang="zh-CN" altLang="en-US" sz="16600" b="1" dirty="0">
              <a:solidFill>
                <a:schemeClr val="bg1"/>
              </a:solidFill>
              <a:latin typeface="方正大黑简体" panose="02010601030101010101" pitchFamily="2" charset="-122"/>
              <a:ea typeface="方正大黑简体" panose="02010601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50"/>
    </mc:Choice>
    <mc:Fallback>
      <p:transition spd="slow" advTm="450"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包图网"/>
          <p:cNvSpPr txBox="1"/>
          <p:nvPr>
            <p:custDataLst>
              <p:tags r:id="rId1"/>
            </p:custDataLst>
          </p:nvPr>
        </p:nvSpPr>
        <p:spPr>
          <a:xfrm>
            <a:off x="1201504" y="1851645"/>
            <a:ext cx="9788991" cy="31547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9900" b="1" dirty="0">
                <a:solidFill>
                  <a:srgbClr val="FB2B52"/>
                </a:solidFill>
                <a:latin typeface="禹卫书法行书简体" panose="02000603000000000000" pitchFamily="2" charset="-122"/>
                <a:ea typeface="禹卫书法行书简体" panose="02000603000000000000" pitchFamily="2" charset="-122"/>
              </a:rPr>
              <a:t>一个</a:t>
            </a:r>
            <a:endParaRPr lang="zh-CN" altLang="en-US" sz="19900" b="1" dirty="0">
              <a:solidFill>
                <a:srgbClr val="FB2B52"/>
              </a:solidFill>
              <a:latin typeface="禹卫书法行书简体" panose="02000603000000000000" pitchFamily="2" charset="-122"/>
              <a:ea typeface="禹卫书法行书简体" panose="02000603000000000000" pitchFamily="2" charset="-122"/>
            </a:endParaRPr>
          </a:p>
        </p:txBody>
      </p:sp>
      <p:sp>
        <p:nvSpPr>
          <p:cNvPr id="4" name="包图网"/>
          <p:cNvSpPr txBox="1"/>
          <p:nvPr>
            <p:custDataLst>
              <p:tags r:id="rId2"/>
            </p:custDataLst>
          </p:nvPr>
        </p:nvSpPr>
        <p:spPr>
          <a:xfrm>
            <a:off x="1011004" y="1851645"/>
            <a:ext cx="10169990" cy="31547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9900" b="1" dirty="0">
                <a:solidFill>
                  <a:srgbClr val="24F4ED"/>
                </a:solidFill>
                <a:latin typeface="禹卫书法行书简体" panose="02000603000000000000" pitchFamily="2" charset="-122"/>
                <a:ea typeface="禹卫书法行书简体" panose="02000603000000000000" pitchFamily="2" charset="-122"/>
              </a:rPr>
              <a:t>一个</a:t>
            </a:r>
            <a:endParaRPr lang="zh-CN" altLang="en-US" sz="19900" b="1" dirty="0">
              <a:solidFill>
                <a:srgbClr val="24F4ED"/>
              </a:solidFill>
              <a:latin typeface="禹卫书法行书简体" panose="02000603000000000000" pitchFamily="2" charset="-122"/>
              <a:ea typeface="禹卫书法行书简体" panose="02000603000000000000" pitchFamily="2" charset="-122"/>
            </a:endParaRPr>
          </a:p>
        </p:txBody>
      </p:sp>
      <p:sp>
        <p:nvSpPr>
          <p:cNvPr id="5" name="包图网"/>
          <p:cNvSpPr txBox="1"/>
          <p:nvPr>
            <p:custDataLst>
              <p:tags r:id="rId3"/>
            </p:custDataLst>
          </p:nvPr>
        </p:nvSpPr>
        <p:spPr>
          <a:xfrm>
            <a:off x="887179" y="1851645"/>
            <a:ext cx="10417640" cy="31547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9900" b="1" dirty="0">
                <a:solidFill>
                  <a:srgbClr val="000000"/>
                </a:solidFill>
                <a:latin typeface="禹卫书法行书简体" panose="02000603000000000000" pitchFamily="2" charset="-122"/>
                <a:ea typeface="禹卫书法行书简体" panose="02000603000000000000" pitchFamily="2" charset="-122"/>
              </a:rPr>
              <a:t>一个</a:t>
            </a:r>
            <a:endParaRPr lang="zh-CN" altLang="en-US" sz="19900" b="1" dirty="0">
              <a:latin typeface="禹卫书法行书简体" panose="02000603000000000000" pitchFamily="2" charset="-122"/>
              <a:ea typeface="禹卫书法行书简体" panose="02000603000000000000" pitchFamily="2" charset="-122"/>
            </a:endParaRPr>
          </a:p>
        </p:txBody>
      </p:sp>
      <p:sp>
        <p:nvSpPr>
          <p:cNvPr id="2" name="包图网"/>
          <p:cNvSpPr txBox="1"/>
          <p:nvPr>
            <p:custDataLst>
              <p:tags r:id="rId4"/>
            </p:custDataLst>
          </p:nvPr>
        </p:nvSpPr>
        <p:spPr>
          <a:xfrm>
            <a:off x="1144354" y="1851645"/>
            <a:ext cx="10036640" cy="31547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9900" b="1" dirty="0">
                <a:solidFill>
                  <a:schemeClr val="bg1"/>
                </a:solidFill>
                <a:latin typeface="方正大黑简体" panose="02010601030101010101" pitchFamily="2" charset="-122"/>
                <a:ea typeface="方正大黑简体" panose="02010601030101010101" pitchFamily="2" charset="-122"/>
              </a:rPr>
              <a:t>一个</a:t>
            </a:r>
            <a:endParaRPr lang="zh-CN" altLang="en-US" sz="19900" b="1" dirty="0">
              <a:solidFill>
                <a:schemeClr val="bg1"/>
              </a:solidFill>
              <a:latin typeface="方正大黑简体" panose="02010601030101010101" pitchFamily="2" charset="-122"/>
              <a:ea typeface="方正大黑简体" panose="02010601030101010101" pitchFamily="2" charset="-122"/>
            </a:endParaRPr>
          </a:p>
        </p:txBody>
      </p:sp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0"/>
    </mc:Choice>
    <mc:Fallback>
      <p:transition spd="slow" advTm="200"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包图网"/>
          <p:cNvSpPr txBox="1"/>
          <p:nvPr>
            <p:custDataLst>
              <p:tags r:id="rId1"/>
            </p:custDataLst>
          </p:nvPr>
        </p:nvSpPr>
        <p:spPr>
          <a:xfrm>
            <a:off x="1077680" y="2105561"/>
            <a:ext cx="10036640" cy="264687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6600" b="1" dirty="0">
                <a:solidFill>
                  <a:schemeClr val="bg1"/>
                </a:solidFill>
                <a:latin typeface="方正大黑简体" panose="02010601030101010101" pitchFamily="2" charset="-122"/>
                <a:ea typeface="方正大黑简体" panose="02010601030101010101" pitchFamily="2" charset="-122"/>
              </a:rPr>
              <a:t>炫酷无比</a:t>
            </a:r>
            <a:endParaRPr lang="zh-CN" altLang="en-US" sz="16600" b="1" dirty="0">
              <a:solidFill>
                <a:schemeClr val="bg1"/>
              </a:solidFill>
              <a:latin typeface="方正大黑简体" panose="02010601030101010101" pitchFamily="2" charset="-122"/>
              <a:ea typeface="方正大黑简体" panose="02010601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0"/>
    </mc:Choice>
    <mc:Fallback>
      <p:transition spd="slow" advTm="200"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包图网"/>
          <p:cNvSpPr txBox="1"/>
          <p:nvPr>
            <p:custDataLst>
              <p:tags r:id="rId1"/>
            </p:custDataLst>
          </p:nvPr>
        </p:nvSpPr>
        <p:spPr>
          <a:xfrm>
            <a:off x="1077680" y="1851645"/>
            <a:ext cx="10036640" cy="31547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9900" b="1" dirty="0">
                <a:solidFill>
                  <a:schemeClr val="bg1"/>
                </a:solidFill>
                <a:latin typeface="方正大黑简体" panose="02010601030101010101" pitchFamily="2" charset="-122"/>
                <a:ea typeface="方正大黑简体" panose="02010601030101010101" pitchFamily="2" charset="-122"/>
              </a:rPr>
              <a:t>的</a:t>
            </a:r>
            <a:endParaRPr lang="zh-CN" altLang="en-US" sz="19900" b="1" dirty="0">
              <a:solidFill>
                <a:schemeClr val="bg1"/>
              </a:solidFill>
              <a:latin typeface="方正大黑简体" panose="02010601030101010101" pitchFamily="2" charset="-122"/>
              <a:ea typeface="方正大黑简体" panose="02010601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0"/>
    </mc:Choice>
    <mc:Fallback>
      <p:transition spd="slow" advTm="20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4"/>
          <p:cNvSpPr txBox="1"/>
          <p:nvPr>
            <p:custDataLst>
              <p:tags r:id="rId1"/>
            </p:custDataLst>
          </p:nvPr>
        </p:nvSpPr>
        <p:spPr>
          <a:xfrm>
            <a:off x="1583860" y="1174536"/>
            <a:ext cx="9024281" cy="450892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28700" b="1" dirty="0">
                <a:solidFill>
                  <a:srgbClr val="FB2B52"/>
                </a:solidFill>
                <a:latin typeface="Arial" panose="020B0604020202090204" pitchFamily="34" charset="0"/>
                <a:ea typeface="微软雅黑" panose="020B0503020204020204" pitchFamily="34" charset="-122"/>
                <a:cs typeface="Arial" panose="020B0604020202090204" pitchFamily="34" charset="0"/>
              </a:rPr>
              <a:t>4</a:t>
            </a:r>
            <a:endParaRPr lang="zh-CN" altLang="en-US" sz="28700" b="1" dirty="0">
              <a:solidFill>
                <a:srgbClr val="FB2B52"/>
              </a:solidFill>
              <a:latin typeface="Arial" panose="020B0604020202090204" pitchFamily="34" charset="0"/>
              <a:ea typeface="微软雅黑" panose="020B0503020204020204" pitchFamily="34" charset="-122"/>
              <a:cs typeface="Arial" panose="020B0604020202090204" pitchFamily="34" charset="0"/>
            </a:endParaRPr>
          </a:p>
        </p:txBody>
      </p:sp>
      <p:sp>
        <p:nvSpPr>
          <p:cNvPr id="4" name="3"/>
          <p:cNvSpPr txBox="1"/>
          <p:nvPr>
            <p:custDataLst>
              <p:tags r:id="rId2"/>
            </p:custDataLst>
          </p:nvPr>
        </p:nvSpPr>
        <p:spPr>
          <a:xfrm>
            <a:off x="1569822" y="1174532"/>
            <a:ext cx="9024281" cy="450892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28700" b="1" dirty="0">
                <a:solidFill>
                  <a:srgbClr val="24F4ED"/>
                </a:solidFill>
                <a:latin typeface="Arial" panose="020B0604020202090204" pitchFamily="34" charset="0"/>
                <a:ea typeface="微软雅黑" panose="020B0503020204020204" pitchFamily="34" charset="-122"/>
                <a:cs typeface="Arial" panose="020B0604020202090204" pitchFamily="34" charset="0"/>
              </a:rPr>
              <a:t>4</a:t>
            </a:r>
            <a:endParaRPr lang="zh-CN" altLang="en-US" sz="28700" b="1" dirty="0">
              <a:solidFill>
                <a:srgbClr val="24F4ED"/>
              </a:solidFill>
              <a:latin typeface="Arial" panose="020B0604020202090204" pitchFamily="34" charset="0"/>
              <a:ea typeface="微软雅黑" panose="020B0503020204020204" pitchFamily="34" charset="-122"/>
              <a:cs typeface="Arial" panose="020B0604020202090204" pitchFamily="34" charset="0"/>
            </a:endParaRPr>
          </a:p>
        </p:txBody>
      </p:sp>
      <p:sp>
        <p:nvSpPr>
          <p:cNvPr id="5" name="2"/>
          <p:cNvSpPr txBox="1"/>
          <p:nvPr>
            <p:custDataLst>
              <p:tags r:id="rId3"/>
            </p:custDataLst>
          </p:nvPr>
        </p:nvSpPr>
        <p:spPr>
          <a:xfrm>
            <a:off x="1597896" y="1174530"/>
            <a:ext cx="9024281" cy="450892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28700" b="1" dirty="0">
                <a:latin typeface="Arial" panose="020B0604020202090204" pitchFamily="34" charset="0"/>
                <a:ea typeface="微软雅黑" panose="020B0503020204020204" pitchFamily="34" charset="-122"/>
                <a:cs typeface="Arial" panose="020B0604020202090204" pitchFamily="34" charset="0"/>
              </a:rPr>
              <a:t>4</a:t>
            </a:r>
            <a:endParaRPr lang="zh-CN" altLang="en-US" sz="28700" b="1" dirty="0">
              <a:latin typeface="Arial" panose="020B0604020202090204" pitchFamily="34" charset="0"/>
              <a:ea typeface="微软雅黑" panose="020B0503020204020204" pitchFamily="34" charset="-122"/>
              <a:cs typeface="Arial" panose="020B0604020202090204" pitchFamily="34" charset="0"/>
            </a:endParaRPr>
          </a:p>
        </p:txBody>
      </p:sp>
      <p:sp>
        <p:nvSpPr>
          <p:cNvPr id="2" name="1"/>
          <p:cNvSpPr txBox="1"/>
          <p:nvPr>
            <p:custDataLst>
              <p:tags r:id="rId4"/>
            </p:custDataLst>
          </p:nvPr>
        </p:nvSpPr>
        <p:spPr>
          <a:xfrm>
            <a:off x="1569823" y="1174534"/>
            <a:ext cx="9024281" cy="450892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28700" b="1" dirty="0">
                <a:latin typeface="Arial" panose="020B0604020202090204" pitchFamily="34" charset="0"/>
                <a:ea typeface="微软雅黑" panose="020B0503020204020204" pitchFamily="34" charset="-122"/>
                <a:cs typeface="Arial" panose="020B0604020202090204" pitchFamily="34" charset="0"/>
              </a:rPr>
              <a:t>4</a:t>
            </a:r>
            <a:endParaRPr lang="zh-CN" altLang="en-US" sz="28700" b="1" dirty="0">
              <a:latin typeface="Arial" panose="020B0604020202090204" pitchFamily="34" charset="0"/>
              <a:ea typeface="微软雅黑" panose="020B0503020204020204" pitchFamily="34" charset="-122"/>
              <a:cs typeface="Arial" panose="020B0604020202090204" pitchFamily="34" charset="0"/>
            </a:endParaRPr>
          </a:p>
        </p:txBody>
      </p:sp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0"/>
    </mc:Choice>
    <mc:Fallback>
      <p:transition spd="slow" advTm="200"/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包图网"/>
          <p:cNvSpPr txBox="1"/>
          <p:nvPr>
            <p:custDataLst>
              <p:tags r:id="rId1"/>
            </p:custDataLst>
          </p:nvPr>
        </p:nvSpPr>
        <p:spPr>
          <a:xfrm>
            <a:off x="1077680" y="1851645"/>
            <a:ext cx="10036640" cy="31534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9900" b="1" dirty="0">
                <a:solidFill>
                  <a:schemeClr val="bg1"/>
                </a:solidFill>
                <a:latin typeface="方正大黑简体" panose="02010601030101010101" pitchFamily="2" charset="-122"/>
                <a:ea typeface="方正大黑简体" panose="02010601030101010101" pitchFamily="2" charset="-122"/>
              </a:rPr>
              <a:t>快闪</a:t>
            </a:r>
            <a:endParaRPr lang="zh-CN" altLang="en-US" sz="19900" b="1" dirty="0">
              <a:solidFill>
                <a:schemeClr val="bg1"/>
              </a:solidFill>
              <a:latin typeface="方正大黑简体" panose="02010601030101010101" pitchFamily="2" charset="-122"/>
              <a:ea typeface="方正大黑简体" panose="02010601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0"/>
    </mc:Choice>
    <mc:Fallback>
      <p:transition spd="slow" advTm="200"/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包图网"/>
          <p:cNvSpPr txBox="1"/>
          <p:nvPr>
            <p:custDataLst>
              <p:tags r:id="rId1"/>
            </p:custDataLst>
          </p:nvPr>
        </p:nvSpPr>
        <p:spPr>
          <a:xfrm>
            <a:off x="1077680" y="2644170"/>
            <a:ext cx="10036640" cy="156845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9600" b="1" dirty="0">
                <a:solidFill>
                  <a:schemeClr val="bg1"/>
                </a:solidFill>
                <a:latin typeface="方正大黑简体" panose="02010601030101010101" pitchFamily="2" charset="-122"/>
                <a:ea typeface="方正大黑简体" panose="02010601030101010101" pitchFamily="2" charset="-122"/>
              </a:rPr>
              <a:t>挥起你的双手</a:t>
            </a:r>
            <a:endParaRPr lang="zh-CN" altLang="en-US" sz="9600" b="1" dirty="0">
              <a:solidFill>
                <a:schemeClr val="bg1"/>
              </a:solidFill>
              <a:latin typeface="方正大黑简体" panose="02010601030101010101" pitchFamily="2" charset="-122"/>
              <a:ea typeface="方正大黑简体" panose="02010601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200"/>
    </mc:Choice>
    <mc:Fallback>
      <p:transition advTm="2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包图网"/>
          <p:cNvSpPr txBox="1"/>
          <p:nvPr>
            <p:custDataLst>
              <p:tags r:id="rId1"/>
            </p:custDataLst>
          </p:nvPr>
        </p:nvSpPr>
        <p:spPr>
          <a:xfrm>
            <a:off x="1077680" y="2644170"/>
            <a:ext cx="10036640" cy="156845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9600" b="1" dirty="0">
                <a:solidFill>
                  <a:schemeClr val="bg1"/>
                </a:solidFill>
                <a:latin typeface="方正大黑简体" panose="02010601030101010101" pitchFamily="2" charset="-122"/>
                <a:ea typeface="方正大黑简体" panose="02010601030101010101" pitchFamily="2" charset="-122"/>
              </a:rPr>
              <a:t>加入我们的队伍 </a:t>
            </a:r>
            <a:endParaRPr lang="zh-CN" altLang="en-US" sz="9600" b="1" dirty="0">
              <a:solidFill>
                <a:schemeClr val="bg1"/>
              </a:solidFill>
              <a:latin typeface="方正大黑简体" panose="02010601030101010101" pitchFamily="2" charset="-122"/>
              <a:ea typeface="方正大黑简体" panose="02010601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200"/>
    </mc:Choice>
    <mc:Fallback>
      <p:transition advTm="2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包图网"/>
          <p:cNvSpPr txBox="1"/>
          <p:nvPr>
            <p:custDataLst>
              <p:tags r:id="rId1"/>
            </p:custDataLst>
          </p:nvPr>
        </p:nvSpPr>
        <p:spPr>
          <a:xfrm>
            <a:off x="1077680" y="2644170"/>
            <a:ext cx="10036640" cy="156845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9600" b="1" dirty="0">
                <a:solidFill>
                  <a:schemeClr val="bg1"/>
                </a:solidFill>
                <a:latin typeface="方正大黑简体" panose="02010601030101010101" pitchFamily="2" charset="-122"/>
                <a:ea typeface="方正大黑简体" panose="02010601030101010101" pitchFamily="2" charset="-122"/>
              </a:rPr>
              <a:t>一起</a:t>
            </a:r>
            <a:r>
              <a:rPr lang="en-US" altLang="zh-CN" sz="9600" b="1" dirty="0">
                <a:solidFill>
                  <a:schemeClr val="bg1"/>
                </a:solidFill>
                <a:latin typeface="方正大黑简体" panose="02010601030101010101" pitchFamily="2" charset="-122"/>
                <a:ea typeface="方正大黑简体" panose="02010601030101010101" pitchFamily="2" charset="-122"/>
              </a:rPr>
              <a:t>HIGH</a:t>
            </a:r>
            <a:r>
              <a:rPr lang="zh-CN" altLang="en-US" sz="9600" b="1" dirty="0">
                <a:solidFill>
                  <a:schemeClr val="bg1"/>
                </a:solidFill>
                <a:latin typeface="方正大黑简体" panose="02010601030101010101" pitchFamily="2" charset="-122"/>
                <a:ea typeface="方正大黑简体" panose="02010601030101010101" pitchFamily="2" charset="-122"/>
              </a:rPr>
              <a:t>到天亮 </a:t>
            </a:r>
            <a:endParaRPr lang="zh-CN" altLang="en-US" sz="9600" b="1" dirty="0">
              <a:solidFill>
                <a:schemeClr val="bg1"/>
              </a:solidFill>
              <a:latin typeface="方正大黑简体" panose="02010601030101010101" pitchFamily="2" charset="-122"/>
              <a:ea typeface="方正大黑简体" panose="02010601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200"/>
    </mc:Choice>
    <mc:Fallback>
      <p:transition advTm="2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包图网"/>
          <p:cNvSpPr txBox="1"/>
          <p:nvPr>
            <p:custDataLst>
              <p:tags r:id="rId1"/>
            </p:custDataLst>
          </p:nvPr>
        </p:nvSpPr>
        <p:spPr>
          <a:xfrm>
            <a:off x="1583859" y="1851645"/>
            <a:ext cx="9024281" cy="31547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9900" b="1" dirty="0">
                <a:solidFill>
                  <a:srgbClr val="000000"/>
                </a:solidFill>
                <a:latin typeface="方正大黑简体" panose="02010601030101010101" pitchFamily="2" charset="-122"/>
                <a:ea typeface="方正大黑简体" panose="02010601030101010101" pitchFamily="2" charset="-122"/>
              </a:rPr>
              <a:t>你</a:t>
            </a:r>
            <a:endParaRPr lang="zh-CN" altLang="en-US" sz="19900" b="1" dirty="0">
              <a:latin typeface="方正大黑简体" panose="02010601030101010101" pitchFamily="2" charset="-122"/>
              <a:ea typeface="方正大黑简体" panose="02010601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50"/>
    </mc:Choice>
    <mc:Fallback>
      <p:transition spd="slow" advTm="350"/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包图网"/>
          <p:cNvSpPr txBox="1"/>
          <p:nvPr>
            <p:custDataLst>
              <p:tags r:id="rId1"/>
            </p:custDataLst>
          </p:nvPr>
        </p:nvSpPr>
        <p:spPr>
          <a:xfrm>
            <a:off x="1583859" y="2321004"/>
            <a:ext cx="9024281" cy="221599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3800" b="1" dirty="0">
                <a:solidFill>
                  <a:srgbClr val="000000"/>
                </a:solidFill>
                <a:latin typeface="方正大黑简体" panose="02010601030101010101" pitchFamily="2" charset="-122"/>
                <a:ea typeface="方正大黑简体" panose="02010601030101010101" pitchFamily="2" charset="-122"/>
              </a:rPr>
              <a:t>准备好了吗</a:t>
            </a:r>
            <a:endParaRPr lang="zh-CN" altLang="en-US" sz="13800" b="1" dirty="0">
              <a:latin typeface="方正大黑简体" panose="02010601030101010101" pitchFamily="2" charset="-122"/>
              <a:ea typeface="方正大黑简体" panose="02010601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50"/>
    </mc:Choice>
    <mc:Fallback>
      <p:transition spd="slow" advTm="35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6"/>
          <p:cNvSpPr txBox="1"/>
          <p:nvPr>
            <p:custDataLst>
              <p:tags r:id="rId1"/>
            </p:custDataLst>
          </p:nvPr>
        </p:nvSpPr>
        <p:spPr>
          <a:xfrm>
            <a:off x="1583860" y="1174536"/>
            <a:ext cx="9024281" cy="450892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28700" b="1">
                <a:solidFill>
                  <a:srgbClr val="FB2B52"/>
                </a:solidFill>
                <a:latin typeface="Arial" panose="020B0604020202090204" pitchFamily="34" charset="0"/>
                <a:ea typeface="微软雅黑" panose="020B0503020204020204" pitchFamily="34" charset="-122"/>
                <a:cs typeface="Arial" panose="020B0604020202090204" pitchFamily="34" charset="0"/>
              </a:rPr>
              <a:t>3</a:t>
            </a:r>
            <a:endParaRPr lang="zh-CN" altLang="en-US" sz="28700" b="1" dirty="0">
              <a:solidFill>
                <a:srgbClr val="FB2B52"/>
              </a:solidFill>
              <a:latin typeface="Arial" panose="020B0604020202090204" pitchFamily="34" charset="0"/>
              <a:ea typeface="微软雅黑" panose="020B0503020204020204" pitchFamily="34" charset="-122"/>
              <a:cs typeface="Arial" panose="020B0604020202090204" pitchFamily="34" charset="0"/>
            </a:endParaRPr>
          </a:p>
        </p:txBody>
      </p:sp>
      <p:sp>
        <p:nvSpPr>
          <p:cNvPr id="4" name="5"/>
          <p:cNvSpPr txBox="1"/>
          <p:nvPr>
            <p:custDataLst>
              <p:tags r:id="rId2"/>
            </p:custDataLst>
          </p:nvPr>
        </p:nvSpPr>
        <p:spPr>
          <a:xfrm>
            <a:off x="1583860" y="1174536"/>
            <a:ext cx="9024281" cy="450892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28700" b="1">
                <a:solidFill>
                  <a:srgbClr val="24F4ED"/>
                </a:solidFill>
                <a:latin typeface="Arial" panose="020B0604020202090204" pitchFamily="34" charset="0"/>
                <a:ea typeface="微软雅黑" panose="020B0503020204020204" pitchFamily="34" charset="-122"/>
                <a:cs typeface="Arial" panose="020B0604020202090204" pitchFamily="34" charset="0"/>
              </a:rPr>
              <a:t>3</a:t>
            </a:r>
            <a:endParaRPr lang="zh-CN" altLang="en-US" sz="28700" b="1" dirty="0">
              <a:solidFill>
                <a:srgbClr val="24F4ED"/>
              </a:solidFill>
              <a:latin typeface="Arial" panose="020B0604020202090204" pitchFamily="34" charset="0"/>
              <a:ea typeface="微软雅黑" panose="020B0503020204020204" pitchFamily="34" charset="-122"/>
              <a:cs typeface="Arial" panose="020B0604020202090204" pitchFamily="34" charset="0"/>
            </a:endParaRPr>
          </a:p>
        </p:txBody>
      </p:sp>
      <p:sp>
        <p:nvSpPr>
          <p:cNvPr id="2" name="4"/>
          <p:cNvSpPr txBox="1"/>
          <p:nvPr>
            <p:custDataLst>
              <p:tags r:id="rId3"/>
            </p:custDataLst>
          </p:nvPr>
        </p:nvSpPr>
        <p:spPr>
          <a:xfrm>
            <a:off x="1583860" y="1174536"/>
            <a:ext cx="9024281" cy="450892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28700" b="1" dirty="0">
                <a:solidFill>
                  <a:srgbClr val="FFFFFF"/>
                </a:solidFill>
                <a:latin typeface="Arial" panose="020B0604020202090204" pitchFamily="34" charset="0"/>
                <a:ea typeface="微软雅黑" panose="020B0503020204020204" pitchFamily="34" charset="-122"/>
                <a:cs typeface="Arial" panose="020B0604020202090204" pitchFamily="34" charset="0"/>
              </a:rPr>
              <a:t>3</a:t>
            </a:r>
            <a:endParaRPr lang="zh-CN" altLang="en-US" sz="28700" b="1" dirty="0">
              <a:solidFill>
                <a:srgbClr val="FFFFFF"/>
              </a:solidFill>
              <a:latin typeface="Arial" panose="020B0604020202090204" pitchFamily="34" charset="0"/>
              <a:ea typeface="微软雅黑" panose="020B0503020204020204" pitchFamily="34" charset="-122"/>
              <a:cs typeface="Arial" panose="020B0604020202090204" pitchFamily="34" charset="0"/>
            </a:endParaRPr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包图网"/>
          <p:cNvSpPr txBox="1"/>
          <p:nvPr>
            <p:custDataLst>
              <p:tags r:id="rId1"/>
            </p:custDataLst>
          </p:nvPr>
        </p:nvSpPr>
        <p:spPr>
          <a:xfrm>
            <a:off x="1583860" y="1174536"/>
            <a:ext cx="9024281" cy="450892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28700" b="1">
                <a:solidFill>
                  <a:srgbClr val="FB2B52"/>
                </a:solidFill>
                <a:latin typeface="Arial" panose="020B0604020202090204" pitchFamily="34" charset="0"/>
                <a:ea typeface="微软雅黑" panose="020B0503020204020204" pitchFamily="34" charset="-122"/>
                <a:cs typeface="Arial" panose="020B0604020202090204" pitchFamily="34" charset="0"/>
              </a:rPr>
              <a:t>2</a:t>
            </a:r>
            <a:endParaRPr lang="zh-CN" altLang="en-US" sz="28700" b="1" dirty="0">
              <a:solidFill>
                <a:srgbClr val="FB2B52"/>
              </a:solidFill>
              <a:latin typeface="Arial" panose="020B0604020202090204" pitchFamily="34" charset="0"/>
              <a:ea typeface="微软雅黑" panose="020B0503020204020204" pitchFamily="34" charset="-122"/>
              <a:cs typeface="Arial" panose="020B0604020202090204" pitchFamily="34" charset="0"/>
            </a:endParaRPr>
          </a:p>
        </p:txBody>
      </p:sp>
      <p:sp>
        <p:nvSpPr>
          <p:cNvPr id="4" name="包图网"/>
          <p:cNvSpPr txBox="1"/>
          <p:nvPr>
            <p:custDataLst>
              <p:tags r:id="rId2"/>
            </p:custDataLst>
          </p:nvPr>
        </p:nvSpPr>
        <p:spPr>
          <a:xfrm>
            <a:off x="1583860" y="1174536"/>
            <a:ext cx="9024281" cy="450892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28700" b="1">
                <a:solidFill>
                  <a:srgbClr val="24F4ED"/>
                </a:solidFill>
                <a:latin typeface="Arial" panose="020B0604020202090204" pitchFamily="34" charset="0"/>
                <a:ea typeface="微软雅黑" panose="020B0503020204020204" pitchFamily="34" charset="-122"/>
                <a:cs typeface="Arial" panose="020B0604020202090204" pitchFamily="34" charset="0"/>
              </a:rPr>
              <a:t>2</a:t>
            </a:r>
            <a:endParaRPr lang="zh-CN" altLang="en-US" sz="28700" b="1" dirty="0">
              <a:solidFill>
                <a:srgbClr val="24F4ED"/>
              </a:solidFill>
              <a:latin typeface="Arial" panose="020B0604020202090204" pitchFamily="34" charset="0"/>
              <a:ea typeface="微软雅黑" panose="020B0503020204020204" pitchFamily="34" charset="-122"/>
              <a:cs typeface="Arial" panose="020B0604020202090204" pitchFamily="34" charset="0"/>
            </a:endParaRPr>
          </a:p>
        </p:txBody>
      </p:sp>
      <p:sp>
        <p:nvSpPr>
          <p:cNvPr id="5" name="包图网"/>
          <p:cNvSpPr txBox="1"/>
          <p:nvPr>
            <p:custDataLst>
              <p:tags r:id="rId3"/>
            </p:custDataLst>
          </p:nvPr>
        </p:nvSpPr>
        <p:spPr>
          <a:xfrm>
            <a:off x="1583860" y="1174536"/>
            <a:ext cx="9024281" cy="450892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28700" b="1">
                <a:latin typeface="Arial" panose="020B0604020202090204" pitchFamily="34" charset="0"/>
                <a:ea typeface="微软雅黑" panose="020B0503020204020204" pitchFamily="34" charset="-122"/>
                <a:cs typeface="Arial" panose="020B0604020202090204" pitchFamily="34" charset="0"/>
              </a:rPr>
              <a:t>2</a:t>
            </a:r>
            <a:endParaRPr lang="zh-CN" altLang="en-US" sz="28700" b="1" dirty="0">
              <a:latin typeface="Arial" panose="020B0604020202090204" pitchFamily="34" charset="0"/>
              <a:ea typeface="微软雅黑" panose="020B0503020204020204" pitchFamily="34" charset="-122"/>
              <a:cs typeface="Arial" panose="020B0604020202090204" pitchFamily="34" charset="0"/>
            </a:endParaRPr>
          </a:p>
        </p:txBody>
      </p:sp>
      <p:sp>
        <p:nvSpPr>
          <p:cNvPr id="2" name="包图网"/>
          <p:cNvSpPr txBox="1"/>
          <p:nvPr>
            <p:custDataLst>
              <p:tags r:id="rId4"/>
            </p:custDataLst>
          </p:nvPr>
        </p:nvSpPr>
        <p:spPr>
          <a:xfrm>
            <a:off x="1583860" y="1174536"/>
            <a:ext cx="9024281" cy="450892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28700" b="1" dirty="0">
                <a:latin typeface="Arial" panose="020B0604020202090204" pitchFamily="34" charset="0"/>
                <a:ea typeface="微软雅黑" panose="020B0503020204020204" pitchFamily="34" charset="-122"/>
                <a:cs typeface="Arial" panose="020B0604020202090204" pitchFamily="34" charset="0"/>
              </a:rPr>
              <a:t>2</a:t>
            </a:r>
            <a:endParaRPr lang="zh-CN" altLang="en-US" sz="28700" b="1" dirty="0">
              <a:latin typeface="Arial" panose="020B0604020202090204" pitchFamily="34" charset="0"/>
              <a:ea typeface="微软雅黑" panose="020B0503020204020204" pitchFamily="34" charset="-122"/>
              <a:cs typeface="Arial" panose="020B0604020202090204" pitchFamily="34" charset="0"/>
            </a:endParaRPr>
          </a:p>
        </p:txBody>
      </p:sp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0"/>
    </mc:Choice>
    <mc:Fallback>
      <p:transition spd="slow" advTm="20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包图网"/>
          <p:cNvSpPr txBox="1"/>
          <p:nvPr>
            <p:custDataLst>
              <p:tags r:id="rId1"/>
            </p:custDataLst>
          </p:nvPr>
        </p:nvSpPr>
        <p:spPr>
          <a:xfrm>
            <a:off x="1583860" y="1174536"/>
            <a:ext cx="9024281" cy="450892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28700" b="1">
                <a:solidFill>
                  <a:srgbClr val="FB2B52"/>
                </a:solidFill>
                <a:latin typeface="Arial" panose="020B0604020202090204" pitchFamily="34" charset="0"/>
                <a:ea typeface="微软雅黑" panose="020B0503020204020204" pitchFamily="34" charset="-122"/>
                <a:cs typeface="Arial" panose="020B0604020202090204" pitchFamily="34" charset="0"/>
              </a:rPr>
              <a:t>1</a:t>
            </a:r>
            <a:endParaRPr lang="zh-CN" altLang="en-US" sz="28700" b="1" dirty="0">
              <a:solidFill>
                <a:srgbClr val="FB2B52"/>
              </a:solidFill>
              <a:latin typeface="Arial" panose="020B0604020202090204" pitchFamily="34" charset="0"/>
              <a:ea typeface="微软雅黑" panose="020B0503020204020204" pitchFamily="34" charset="-122"/>
              <a:cs typeface="Arial" panose="020B0604020202090204" pitchFamily="34" charset="0"/>
            </a:endParaRPr>
          </a:p>
        </p:txBody>
      </p:sp>
      <p:sp>
        <p:nvSpPr>
          <p:cNvPr id="4" name="包图网"/>
          <p:cNvSpPr txBox="1"/>
          <p:nvPr>
            <p:custDataLst>
              <p:tags r:id="rId2"/>
            </p:custDataLst>
          </p:nvPr>
        </p:nvSpPr>
        <p:spPr>
          <a:xfrm>
            <a:off x="1583860" y="1174536"/>
            <a:ext cx="9024281" cy="450892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28700" b="1">
                <a:solidFill>
                  <a:srgbClr val="24F4ED"/>
                </a:solidFill>
                <a:latin typeface="Arial" panose="020B0604020202090204" pitchFamily="34" charset="0"/>
                <a:ea typeface="微软雅黑" panose="020B0503020204020204" pitchFamily="34" charset="-122"/>
                <a:cs typeface="Arial" panose="020B0604020202090204" pitchFamily="34" charset="0"/>
              </a:rPr>
              <a:t>1</a:t>
            </a:r>
            <a:endParaRPr lang="zh-CN" altLang="en-US" sz="28700" b="1" dirty="0">
              <a:solidFill>
                <a:srgbClr val="24F4ED"/>
              </a:solidFill>
              <a:latin typeface="Arial" panose="020B0604020202090204" pitchFamily="34" charset="0"/>
              <a:ea typeface="微软雅黑" panose="020B0503020204020204" pitchFamily="34" charset="-122"/>
              <a:cs typeface="Arial" panose="020B0604020202090204" pitchFamily="34" charset="0"/>
            </a:endParaRPr>
          </a:p>
        </p:txBody>
      </p:sp>
      <p:sp>
        <p:nvSpPr>
          <p:cNvPr id="5" name="包图网"/>
          <p:cNvSpPr txBox="1"/>
          <p:nvPr>
            <p:custDataLst>
              <p:tags r:id="rId3"/>
            </p:custDataLst>
          </p:nvPr>
        </p:nvSpPr>
        <p:spPr>
          <a:xfrm>
            <a:off x="1583860" y="1174536"/>
            <a:ext cx="9024281" cy="450892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28700" b="1">
                <a:solidFill>
                  <a:srgbClr val="FFFFFF"/>
                </a:solidFill>
                <a:latin typeface="Arial" panose="020B0604020202090204" pitchFamily="34" charset="0"/>
                <a:ea typeface="微软雅黑" panose="020B0503020204020204" pitchFamily="34" charset="-122"/>
                <a:cs typeface="Arial" panose="020B0604020202090204" pitchFamily="34" charset="0"/>
              </a:rPr>
              <a:t>1</a:t>
            </a:r>
            <a:endParaRPr lang="zh-CN" altLang="en-US" sz="28700" b="1" dirty="0">
              <a:solidFill>
                <a:srgbClr val="FFFFFF"/>
              </a:solidFill>
              <a:latin typeface="Arial" panose="020B0604020202090204" pitchFamily="34" charset="0"/>
              <a:ea typeface="微软雅黑" panose="020B0503020204020204" pitchFamily="34" charset="-122"/>
              <a:cs typeface="Arial" panose="020B0604020202090204" pitchFamily="34" charset="0"/>
            </a:endParaRPr>
          </a:p>
        </p:txBody>
      </p:sp>
      <p:sp>
        <p:nvSpPr>
          <p:cNvPr id="2" name="包图网"/>
          <p:cNvSpPr txBox="1"/>
          <p:nvPr>
            <p:custDataLst>
              <p:tags r:id="rId4"/>
            </p:custDataLst>
          </p:nvPr>
        </p:nvSpPr>
        <p:spPr>
          <a:xfrm>
            <a:off x="1583860" y="1174536"/>
            <a:ext cx="9024281" cy="450892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28700" b="1" dirty="0">
                <a:solidFill>
                  <a:srgbClr val="FFFFFF"/>
                </a:solidFill>
                <a:latin typeface="Arial" panose="020B0604020202090204" pitchFamily="34" charset="0"/>
                <a:ea typeface="微软雅黑" panose="020B0503020204020204" pitchFamily="34" charset="-122"/>
                <a:cs typeface="Arial" panose="020B0604020202090204" pitchFamily="34" charset="0"/>
              </a:rPr>
              <a:t>1</a:t>
            </a:r>
            <a:endParaRPr lang="zh-CN" altLang="en-US" sz="28700" b="1" dirty="0">
              <a:solidFill>
                <a:srgbClr val="FFFFFF"/>
              </a:solidFill>
              <a:latin typeface="Arial" panose="020B0604020202090204" pitchFamily="34" charset="0"/>
              <a:ea typeface="微软雅黑" panose="020B0503020204020204" pitchFamily="34" charset="-122"/>
              <a:cs typeface="Arial" panose="020B0604020202090204" pitchFamily="34" charset="0"/>
            </a:endParaRPr>
          </a:p>
        </p:txBody>
      </p:sp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0"/>
    </mc:Choice>
    <mc:Fallback>
      <p:transition spd="slow" advTm="200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包图网"/>
          <p:cNvSpPr txBox="1"/>
          <p:nvPr>
            <p:custDataLst>
              <p:tags r:id="rId1"/>
            </p:custDataLst>
          </p:nvPr>
        </p:nvSpPr>
        <p:spPr>
          <a:xfrm>
            <a:off x="2012913" y="1851645"/>
            <a:ext cx="2006006" cy="31547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9900" b="1" dirty="0">
                <a:solidFill>
                  <a:srgbClr val="FFFFFF"/>
                </a:solidFill>
                <a:latin typeface="方正大黑简体" panose="02010601030101010101" pitchFamily="2" charset="-122"/>
                <a:ea typeface="方正大黑简体" panose="02010601030101010101" pitchFamily="2" charset="-122"/>
              </a:rPr>
              <a:t>让</a:t>
            </a:r>
            <a:endParaRPr lang="zh-CN" altLang="en-US" sz="19900" b="1" dirty="0">
              <a:solidFill>
                <a:srgbClr val="FFFFFF"/>
              </a:solidFill>
              <a:latin typeface="方正大黑简体" panose="02010601030101010101" pitchFamily="2" charset="-122"/>
              <a:ea typeface="方正大黑简体" panose="02010601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400"/>
    </mc:Choice>
    <mc:Fallback>
      <p:transition spd="slow" advClick="0" advTm="40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包图网"/>
          <p:cNvSpPr txBox="1"/>
          <p:nvPr>
            <p:custDataLst>
              <p:tags r:id="rId1"/>
            </p:custDataLst>
          </p:nvPr>
        </p:nvSpPr>
        <p:spPr>
          <a:xfrm>
            <a:off x="3183986" y="1851645"/>
            <a:ext cx="2006006" cy="31547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9900" b="1" dirty="0">
                <a:solidFill>
                  <a:srgbClr val="FFFFFF"/>
                </a:solidFill>
                <a:latin typeface="方正大黑简体" panose="02010601030101010101" pitchFamily="2" charset="-122"/>
                <a:ea typeface="方正大黑简体" panose="02010601030101010101" pitchFamily="2" charset="-122"/>
              </a:rPr>
              <a:t>我</a:t>
            </a:r>
            <a:endParaRPr lang="zh-CN" altLang="en-US" sz="19900" b="1" dirty="0">
              <a:solidFill>
                <a:srgbClr val="FFFFFF"/>
              </a:solidFill>
              <a:latin typeface="方正大黑简体" panose="02010601030101010101" pitchFamily="2" charset="-122"/>
              <a:ea typeface="方正大黑简体" panose="02010601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00"/>
    </mc:Choice>
    <mc:Fallback>
      <p:transition spd="slow" advTm="400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包图网"/>
          <p:cNvSpPr txBox="1"/>
          <p:nvPr>
            <p:custDataLst>
              <p:tags r:id="rId1"/>
            </p:custDataLst>
          </p:nvPr>
        </p:nvSpPr>
        <p:spPr>
          <a:xfrm>
            <a:off x="5092997" y="1827019"/>
            <a:ext cx="2006006" cy="31547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9900" b="1" dirty="0">
                <a:solidFill>
                  <a:srgbClr val="FFFFFF"/>
                </a:solidFill>
                <a:latin typeface="方正大黑简体" panose="02010601030101010101" pitchFamily="2" charset="-122"/>
                <a:ea typeface="方正大黑简体" panose="02010601030101010101" pitchFamily="2" charset="-122"/>
              </a:rPr>
              <a:t>们</a:t>
            </a:r>
            <a:endParaRPr lang="zh-CN" altLang="en-US" sz="19900" b="1" dirty="0">
              <a:solidFill>
                <a:srgbClr val="FFFFFF"/>
              </a:solidFill>
              <a:latin typeface="方正大黑简体" panose="02010601030101010101" pitchFamily="2" charset="-122"/>
              <a:ea typeface="方正大黑简体" panose="02010601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00"/>
    </mc:Choice>
    <mc:Fallback>
      <p:transition spd="slow" advTm="400"/>
    </mc:Fallback>
  </mc:AlternateContent>
</p:sld>
</file>

<file path=ppt/tags/tag1.xml><?xml version="1.0" encoding="utf-8"?>
<p:tagLst xmlns:p="http://schemas.openxmlformats.org/presentationml/2006/main">
  <p:tag name="PA" val="v4.3.1"/>
  <p:tag name="SCENESHAPETYPE" val="SceneShape"/>
  <p:tag name="SCENESHAPESUBTYPE" val="ScenePicShape"/>
  <p:tag name="SCENESHAPENAME" val="幻影图形"/>
  <p:tag name="LOOPID" val="636625811467772507"/>
  <p:tag name="RESOURCEID" val="636625811467802509"/>
  <p:tag name="SCENEID" val="Unkown"/>
  <p:tag name="SCENELINKIDS" val="2|3|4|5"/>
  <p:tag name="ANIMSTRING" val="97dc195e9db14a91331b8d825796bfd8"/>
</p:tagLst>
</file>

<file path=ppt/tags/tag10.xml><?xml version="1.0" encoding="utf-8"?>
<p:tagLst xmlns:p="http://schemas.openxmlformats.org/presentationml/2006/main">
  <p:tag name="COLORS" val="1,0|2,5385211|3,15594532"/>
  <p:tag name="LINKREPLACED" val="True"/>
</p:tagLst>
</file>

<file path=ppt/tags/tag11.xml><?xml version="1.0" encoding="utf-8"?>
<p:tagLst xmlns:p="http://schemas.openxmlformats.org/presentationml/2006/main">
  <p:tag name="PA" val="v4.3.1"/>
  <p:tag name="FIXEDCOLORSHADOW" val="5385211"/>
  <p:tag name="SCENESHAPETYPE" val="SceneText"/>
  <p:tag name="SCENESHAPESUBTYPE" val="SceneTitleText"/>
  <p:tag name="SCENESHAPENAME" val="抖音文本"/>
  <p:tag name="TXTGRP" val="636625811468102526"/>
  <p:tag name="SCENECOLOR-TEXT" val="Color_Theme"/>
  <p:tag name="SCENECOLOR-TEXT-VALUE" val="2"/>
  <p:tag name="RESOURCEID" val="636625811468172530"/>
  <p:tag name="SCENEID" val="Unkown"/>
  <p:tag name="SCENELINKIDS" val="2|3|4"/>
  <p:tag name="ANIMSTRING" val="294b7bf317c2d9e0d18e1bd24cbfd049"/>
</p:tagLst>
</file>

<file path=ppt/tags/tag12.xml><?xml version="1.0" encoding="utf-8"?>
<p:tagLst xmlns:p="http://schemas.openxmlformats.org/presentationml/2006/main">
  <p:tag name="PA" val="v4.3.1"/>
  <p:tag name="FIXEDCOLORSHADOW" val="15594532"/>
  <p:tag name="SCENESHAPETYPE" val="SceneText"/>
  <p:tag name="SCENESHAPESUBTYPE" val="SceneTitleText"/>
  <p:tag name="SCENESHAPENAME" val="抖音文本"/>
  <p:tag name="TXTGRP" val="636625811468102526"/>
  <p:tag name="SCENECOLOR-TEXT" val="Color_Theme"/>
  <p:tag name="SCENECOLOR-TEXT-VALUE" val="3"/>
  <p:tag name="RESOURCEID" val="636625811468172530"/>
  <p:tag name="SCENEID" val="Unkown"/>
  <p:tag name="SCENELINKIDS" val="2|3|4"/>
  <p:tag name="ANIMSTRING" val="294b7bf317c2d9e0d18e1bd24cbfd049"/>
</p:tagLst>
</file>

<file path=ppt/tags/tag13.xml><?xml version="1.0" encoding="utf-8"?>
<p:tagLst xmlns:p="http://schemas.openxmlformats.org/presentationml/2006/main">
  <p:tag name="PA" val="v4.3.1"/>
  <p:tag name="SHADOWSRC" val="true"/>
  <p:tag name="SCENESHAPETYPE" val="SceneText"/>
  <p:tag name="SCENESHAPESUBTYPE" val="SceneTitleText"/>
  <p:tag name="SCENESHAPENAME" val="抖音文本"/>
  <p:tag name="TXTGRP" val="636625811468102526"/>
  <p:tag name="SCENECOLOR-TEXT" val="Color_Theme"/>
  <p:tag name="SCENECOLOR-TEXT-VALUE" val="1"/>
  <p:tag name="RESOURCEID" val="636625811468172530"/>
  <p:tag name="SCENEID" val="Unkown"/>
  <p:tag name="SCENELINKIDS" val="2|3|4"/>
  <p:tag name="ANIMSTRING" val="294b7bf317c2d9e0d18e1bd24cbfd049"/>
</p:tagLst>
</file>

<file path=ppt/tags/tag14.xml><?xml version="1.0" encoding="utf-8"?>
<p:tagLst xmlns:p="http://schemas.openxmlformats.org/presentationml/2006/main">
  <p:tag name="COLORS" val="1,0|2,5385211|3,15594532"/>
  <p:tag name="LINKREPLACED" val="True"/>
</p:tagLst>
</file>

<file path=ppt/tags/tag15.xml><?xml version="1.0" encoding="utf-8"?>
<p:tagLst xmlns:p="http://schemas.openxmlformats.org/presentationml/2006/main">
  <p:tag name="PA" val="v4.3.1"/>
  <p:tag name="FIXEDCOLORSHADOW" val="5385211"/>
  <p:tag name="SCENESHAPETYPE" val="SceneText"/>
  <p:tag name="SCENESHAPESUBTYPE" val="SceneTitleText"/>
  <p:tag name="SCENESHAPENAME" val="抖音文本"/>
  <p:tag name="TXTGRP" val="636625811468972576"/>
  <p:tag name="SCENECOLOR-TEXT" val="Color_Theme"/>
  <p:tag name="SCENECOLOR-TEXT-VALUE" val="2"/>
  <p:tag name="RESOURCEID" val="636625811469042580"/>
  <p:tag name="SCENEID" val="Unkown"/>
  <p:tag name="SCENELINKIDS" val="2|3|4|5"/>
  <p:tag name="ANIMSTRING" val="bd1cf8d96bd1daa01138426dbf6166dd"/>
</p:tagLst>
</file>

<file path=ppt/tags/tag16.xml><?xml version="1.0" encoding="utf-8"?>
<p:tagLst xmlns:p="http://schemas.openxmlformats.org/presentationml/2006/main">
  <p:tag name="PA" val="v4.3.1"/>
  <p:tag name="FIXEDCOLORSHADOW" val="15594532"/>
  <p:tag name="SCENESHAPETYPE" val="SceneText"/>
  <p:tag name="SCENESHAPESUBTYPE" val="SceneTitleText"/>
  <p:tag name="SCENESHAPENAME" val="抖音文本"/>
  <p:tag name="TXTGRP" val="636625811468972576"/>
  <p:tag name="SCENECOLOR-TEXT" val="Color_Theme"/>
  <p:tag name="SCENECOLOR-TEXT-VALUE" val="3"/>
  <p:tag name="RESOURCEID" val="636625811469042580"/>
  <p:tag name="SCENEID" val="Unkown"/>
  <p:tag name="SCENELINKIDS" val="2|3|4|5"/>
  <p:tag name="ANIMSTRING" val="bd1cf8d96bd1daa01138426dbf6166dd"/>
</p:tagLst>
</file>

<file path=ppt/tags/tag17.xml><?xml version="1.0" encoding="utf-8"?>
<p:tagLst xmlns:p="http://schemas.openxmlformats.org/presentationml/2006/main">
  <p:tag name="PA" val="v4.3.1"/>
  <p:tag name="SCENESHAPETYPE" val="SceneText"/>
  <p:tag name="SCENESHAPESUBTYPE" val="SceneTitleText"/>
  <p:tag name="SCENESHAPENAME" val="抖音文本"/>
  <p:tag name="TXTGRP" val="636625811468972576"/>
  <p:tag name="SCENECOLOR-TEXT" val="Color_Theme"/>
  <p:tag name="SCENECOLOR-TEXT-VALUE" val="1"/>
  <p:tag name="RESOURCEID" val="636625811469042580"/>
  <p:tag name="SCENEID" val="Unkown"/>
  <p:tag name="SCENELINKIDS" val="2|3|4|5"/>
  <p:tag name="ANIMSTRING" val="bd1cf8d96bd1daa01138426dbf6166dd"/>
</p:tagLst>
</file>

<file path=ppt/tags/tag18.xml><?xml version="1.0" encoding="utf-8"?>
<p:tagLst xmlns:p="http://schemas.openxmlformats.org/presentationml/2006/main">
  <p:tag name="PA" val="v4.3.1"/>
  <p:tag name="SHADOWSRC" val="true"/>
  <p:tag name="SCENESHAPETYPE" val="SceneText"/>
  <p:tag name="SCENESHAPESUBTYPE" val="SceneTitleText"/>
  <p:tag name="SCENESHAPENAME" val="抖音文本"/>
  <p:tag name="TXTGRP" val="636625811468972576"/>
  <p:tag name="SCENECOLOR-TEXT" val="Color_Theme"/>
  <p:tag name="SCENECOLOR-TEXT-VALUE" val="1"/>
  <p:tag name="RESOURCEID" val="636625811469042580"/>
  <p:tag name="SCENEID" val="Unkown"/>
  <p:tag name="SCENELINKIDS" val="2|3|4|5"/>
  <p:tag name="ANIMSTRING" val="bd1cf8d96bd1daa01138426dbf6166dd"/>
</p:tagLst>
</file>

<file path=ppt/tags/tag19.xml><?xml version="1.0" encoding="utf-8"?>
<p:tagLst xmlns:p="http://schemas.openxmlformats.org/presentationml/2006/main">
  <p:tag name="COLORS" val="1,0|2,5385211|3,15594532"/>
  <p:tag name="LINKREPLACED" val="True"/>
</p:tagLst>
</file>

<file path=ppt/tags/tag2.xml><?xml version="1.0" encoding="utf-8"?>
<p:tagLst xmlns:p="http://schemas.openxmlformats.org/presentationml/2006/main">
  <p:tag name="PA" val="v4.3.1"/>
  <p:tag name="FIXEDCOLORSHADOW" val="5385211"/>
  <p:tag name="SCENESHAPETYPE" val="SceneText"/>
  <p:tag name="SCENESHAPESUBTYPE" val="SceneTitleText"/>
  <p:tag name="SCENESHAPENAME" val="抖音文本"/>
  <p:tag name="TXTGRP" val="636625811468102526"/>
  <p:tag name="SCENECOLOR-TEXT" val="Color_Theme"/>
  <p:tag name="SCENECOLOR-TEXT-VALUE" val="2"/>
  <p:tag name="RESOURCEID" val="636625811468172530"/>
  <p:tag name="SCENEID" val="Unkown"/>
  <p:tag name="SCENELINKIDS" val="2|3|4"/>
  <p:tag name="ANIMSTRING" val="294b7bf317c2d9e0d18e1bd24cbfd049"/>
</p:tagLst>
</file>

<file path=ppt/tags/tag20.xml><?xml version="1.0" encoding="utf-8"?>
<p:tagLst xmlns:p="http://schemas.openxmlformats.org/presentationml/2006/main">
  <p:tag name="PA" val="v4.3.1"/>
  <p:tag name="FIXEDCOLORSHADOW" val="5385211"/>
  <p:tag name="SCENESHAPETYPE" val="SceneText"/>
  <p:tag name="SCENESHAPESUBTYPE" val="SceneTitleText"/>
  <p:tag name="SCENESHAPENAME" val="抖音文本"/>
  <p:tag name="TXTGRP" val="636625811469922630"/>
  <p:tag name="SCENECOLOR-TEXT" val="Color_Theme"/>
  <p:tag name="SCENECOLOR-TEXT-VALUE" val="2"/>
  <p:tag name="RESOURCEID" val="636625811469992634"/>
  <p:tag name="SCENEID" val="Unkown"/>
  <p:tag name="SCENELINKIDS" val="2|3|4|5"/>
  <p:tag name="ANIMSTRING" val="bd1cf8d96bd1daa01138426dbf6166dd"/>
</p:tagLst>
</file>

<file path=ppt/tags/tag21.xml><?xml version="1.0" encoding="utf-8"?>
<p:tagLst xmlns:p="http://schemas.openxmlformats.org/presentationml/2006/main">
  <p:tag name="PA" val="v4.3.1"/>
  <p:tag name="FIXEDCOLORSHADOW" val="15594532"/>
  <p:tag name="SCENESHAPETYPE" val="SceneText"/>
  <p:tag name="SCENESHAPESUBTYPE" val="SceneTitleText"/>
  <p:tag name="SCENESHAPENAME" val="抖音文本"/>
  <p:tag name="TXTGRP" val="636625811469922630"/>
  <p:tag name="SCENECOLOR-TEXT" val="Color_Theme"/>
  <p:tag name="SCENECOLOR-TEXT-VALUE" val="3"/>
  <p:tag name="RESOURCEID" val="636625811469992634"/>
  <p:tag name="SCENEID" val="Unkown"/>
  <p:tag name="SCENELINKIDS" val="2|3|4|5"/>
  <p:tag name="ANIMSTRING" val="bd1cf8d96bd1daa01138426dbf6166dd"/>
</p:tagLst>
</file>

<file path=ppt/tags/tag22.xml><?xml version="1.0" encoding="utf-8"?>
<p:tagLst xmlns:p="http://schemas.openxmlformats.org/presentationml/2006/main">
  <p:tag name="PA" val="v4.3.1"/>
  <p:tag name="SCENESHAPETYPE" val="SceneText"/>
  <p:tag name="SCENESHAPESUBTYPE" val="SceneTitleText"/>
  <p:tag name="SCENESHAPENAME" val="抖音文本"/>
  <p:tag name="TXTGRP" val="636625811469922630"/>
  <p:tag name="SCENECOLOR-TEXT" val="Color_Theme"/>
  <p:tag name="SCENECOLOR-TEXT-VALUE" val="1"/>
  <p:tag name="RESOURCEID" val="636625811469992634"/>
  <p:tag name="SCENEID" val="Unkown"/>
  <p:tag name="SCENELINKIDS" val="2|3|4|5"/>
  <p:tag name="ANIMSTRING" val="bd1cf8d96bd1daa01138426dbf6166dd"/>
</p:tagLst>
</file>

<file path=ppt/tags/tag23.xml><?xml version="1.0" encoding="utf-8"?>
<p:tagLst xmlns:p="http://schemas.openxmlformats.org/presentationml/2006/main">
  <p:tag name="PA" val="v4.3.1"/>
  <p:tag name="SHADOWSRC" val="true"/>
  <p:tag name="SCENESHAPETYPE" val="SceneText"/>
  <p:tag name="SCENESHAPESUBTYPE" val="SceneTitleText"/>
  <p:tag name="SCENESHAPENAME" val="抖音文本"/>
  <p:tag name="TXTGRP" val="636625811469922630"/>
  <p:tag name="SCENECOLOR-TEXT" val="Color_Theme"/>
  <p:tag name="SCENECOLOR-TEXT-VALUE" val="1"/>
  <p:tag name="RESOURCEID" val="636625811469992634"/>
  <p:tag name="SCENEID" val="Unkown"/>
  <p:tag name="SCENELINKIDS" val="2|3|4|5"/>
  <p:tag name="ANIMSTRING" val="bd1cf8d96bd1daa01138426dbf6166dd"/>
</p:tagLst>
</file>

<file path=ppt/tags/tag24.xml><?xml version="1.0" encoding="utf-8"?>
<p:tagLst xmlns:p="http://schemas.openxmlformats.org/presentationml/2006/main">
  <p:tag name="COLORS" val="1,0|2,5385211|3,15594532"/>
  <p:tag name="LINKREPLACED" val="True"/>
</p:tagLst>
</file>

<file path=ppt/tags/tag25.xml><?xml version="1.0" encoding="utf-8"?>
<p:tagLst xmlns:p="http://schemas.openxmlformats.org/presentationml/2006/main">
  <p:tag name="PA" val="v4.3.1"/>
  <p:tag name="SCENESHAPETYPE" val="SceneShape"/>
  <p:tag name="SCENESHAPESUBTYPE" val="ScenePicShape"/>
  <p:tag name="SCENESHAPENAME" val="幻影图形"/>
  <p:tag name="LOOPID" val="636625811467772507"/>
  <p:tag name="RESOURCEID" val="636625811467802509"/>
  <p:tag name="SCENEID" val="Unkown"/>
  <p:tag name="SCENELINKIDS" val="2|3|4|5"/>
  <p:tag name="ANIMSTRING" val="97dc195e9db14a91331b8d825796bfd8"/>
</p:tagLst>
</file>

<file path=ppt/tags/tag26.xml><?xml version="1.0" encoding="utf-8"?>
<p:tagLst xmlns:p="http://schemas.openxmlformats.org/presentationml/2006/main">
  <p:tag name="LINKREPLACED" val="True"/>
</p:tagLst>
</file>

<file path=ppt/tags/tag27.xml><?xml version="1.0" encoding="utf-8"?>
<p:tagLst xmlns:p="http://schemas.openxmlformats.org/presentationml/2006/main">
  <p:tag name="PA" val="v4.3.1"/>
  <p:tag name="SCENESHAPETYPE" val="SceneShape"/>
  <p:tag name="SCENESHAPESUBTYPE" val="ScenePicShape"/>
  <p:tag name="SCENESHAPENAME" val="幻影图形"/>
  <p:tag name="LOOPID" val="636625811467772507"/>
  <p:tag name="RESOURCEID" val="636625811467802509"/>
  <p:tag name="SCENEID" val="Unkown"/>
  <p:tag name="SCENELINKIDS" val="2|3|4|5"/>
  <p:tag name="ANIMSTRING" val="97dc195e9db14a91331b8d825796bfd8"/>
</p:tagLst>
</file>

<file path=ppt/tags/tag28.xml><?xml version="1.0" encoding="utf-8"?>
<p:tagLst xmlns:p="http://schemas.openxmlformats.org/presentationml/2006/main">
  <p:tag name="LINKREPLACED" val="True"/>
</p:tagLst>
</file>

<file path=ppt/tags/tag29.xml><?xml version="1.0" encoding="utf-8"?>
<p:tagLst xmlns:p="http://schemas.openxmlformats.org/presentationml/2006/main">
  <p:tag name="PA" val="v4.3.1"/>
  <p:tag name="SCENESHAPETYPE" val="SceneShape"/>
  <p:tag name="SCENESHAPESUBTYPE" val="ScenePicShape"/>
  <p:tag name="SCENESHAPENAME" val="幻影图形"/>
  <p:tag name="LOOPID" val="636625811467772507"/>
  <p:tag name="RESOURCEID" val="636625811467802509"/>
  <p:tag name="SCENEID" val="Unkown"/>
  <p:tag name="SCENELINKIDS" val="2|3|4|5"/>
  <p:tag name="ANIMSTRING" val="97dc195e9db14a91331b8d825796bfd8"/>
</p:tagLst>
</file>

<file path=ppt/tags/tag3.xml><?xml version="1.0" encoding="utf-8"?>
<p:tagLst xmlns:p="http://schemas.openxmlformats.org/presentationml/2006/main">
  <p:tag name="PA" val="v4.3.1"/>
  <p:tag name="FIXEDCOLORSHADOW" val="15594532"/>
  <p:tag name="SCENESHAPETYPE" val="SceneText"/>
  <p:tag name="SCENESHAPESUBTYPE" val="SceneTitleText"/>
  <p:tag name="SCENESHAPENAME" val="抖音文本"/>
  <p:tag name="TXTGRP" val="636625811468102526"/>
  <p:tag name="SCENECOLOR-TEXT" val="Color_Theme"/>
  <p:tag name="SCENECOLOR-TEXT-VALUE" val="3"/>
  <p:tag name="RESOURCEID" val="636625811468172530"/>
  <p:tag name="SCENEID" val="Unkown"/>
  <p:tag name="SCENELINKIDS" val="2|3|4"/>
  <p:tag name="ANIMSTRING" val="294b7bf317c2d9e0d18e1bd24cbfd049"/>
</p:tagLst>
</file>

<file path=ppt/tags/tag30.xml><?xml version="1.0" encoding="utf-8"?>
<p:tagLst xmlns:p="http://schemas.openxmlformats.org/presentationml/2006/main">
  <p:tag name="LINKREPLACED" val="True"/>
</p:tagLst>
</file>

<file path=ppt/tags/tag31.xml><?xml version="1.0" encoding="utf-8"?>
<p:tagLst xmlns:p="http://schemas.openxmlformats.org/presentationml/2006/main">
  <p:tag name="PA" val="v4.3.1"/>
  <p:tag name="SCENESHAPETYPE" val="SceneShape"/>
  <p:tag name="SCENESHAPESUBTYPE" val="ScenePicShape"/>
  <p:tag name="SCENESHAPENAME" val="幻影图形"/>
  <p:tag name="LOOPID" val="636625811467772507"/>
  <p:tag name="RESOURCEID" val="636625811467802509"/>
  <p:tag name="SCENEID" val="Unkown"/>
  <p:tag name="SCENELINKIDS" val="2|3|4|5"/>
  <p:tag name="ANIMSTRING" val="97dc195e9db14a91331b8d825796bfd8"/>
</p:tagLst>
</file>

<file path=ppt/tags/tag32.xml><?xml version="1.0" encoding="utf-8"?>
<p:tagLst xmlns:p="http://schemas.openxmlformats.org/presentationml/2006/main">
  <p:tag name="LINKREPLACED" val="True"/>
</p:tagLst>
</file>

<file path=ppt/tags/tag33.xml><?xml version="1.0" encoding="utf-8"?>
<p:tagLst xmlns:p="http://schemas.openxmlformats.org/presentationml/2006/main">
  <p:tag name="PA" val="v4.3.1"/>
  <p:tag name="SCENESHAPETYPE" val="SceneShape"/>
  <p:tag name="SCENESHAPESUBTYPE" val="ScenePicShape"/>
  <p:tag name="SCENESHAPENAME" val="幻影图形"/>
  <p:tag name="LOOPID" val="636625811467772507"/>
  <p:tag name="RESOURCEID" val="636625811467802509"/>
  <p:tag name="SCENEID" val="Unkown"/>
  <p:tag name="SCENELINKIDS" val="2|3|4|5"/>
  <p:tag name="ANIMSTRING" val="97dc195e9db14a91331b8d825796bfd8"/>
</p:tagLst>
</file>

<file path=ppt/tags/tag34.xml><?xml version="1.0" encoding="utf-8"?>
<p:tagLst xmlns:p="http://schemas.openxmlformats.org/presentationml/2006/main">
  <p:tag name="LINKREPLACED" val="True"/>
</p:tagLst>
</file>

<file path=ppt/tags/tag35.xml><?xml version="1.0" encoding="utf-8"?>
<p:tagLst xmlns:p="http://schemas.openxmlformats.org/presentationml/2006/main">
  <p:tag name="PA" val="v4.3.1"/>
  <p:tag name="SHADOWSRC" val="true"/>
  <p:tag name="SCENESHAPETYPE" val="SceneShape"/>
  <p:tag name="SCENESHAPESUBTYPE" val="ScenePicShape"/>
  <p:tag name="SCENESHAPENAME" val="幻影图形"/>
  <p:tag name="LOOPID" val="636625811467772507"/>
  <p:tag name="RESOURCEID" val="636625811467802509"/>
  <p:tag name="SCENEID" val="Unkown"/>
  <p:tag name="SCENELINKIDS" val="2|3|4|5"/>
  <p:tag name="ANIMSTRING" val="97dc195e9db14a91331b8d825796bfd8"/>
</p:tagLst>
</file>

<file path=ppt/tags/tag36.xml><?xml version="1.0" encoding="utf-8"?>
<p:tagLst xmlns:p="http://schemas.openxmlformats.org/presentationml/2006/main">
  <p:tag name="PA" val="v4.3.1"/>
  <p:tag name="SCENESHAPETYPE" val="SceneShape"/>
  <p:tag name="SCENESHAPESUBTYPE" val="ScenePicShape"/>
  <p:tag name="SCENESHAPENAME" val="幻影图形"/>
  <p:tag name="LOOPID" val="636625811467772507"/>
  <p:tag name="RESOURCEID" val="636625811467802509"/>
  <p:tag name="SCENEID" val="Unkown"/>
  <p:tag name="SCENELINKIDS" val="2|3|4|5"/>
  <p:tag name="ANIMSTRING" val="97dc195e9db14a91331b8d825796bfd8"/>
</p:tagLst>
</file>

<file path=ppt/tags/tag37.xml><?xml version="1.0" encoding="utf-8"?>
<p:tagLst xmlns:p="http://schemas.openxmlformats.org/presentationml/2006/main">
  <p:tag name="PA" val="v4.3.1"/>
  <p:tag name="SCENESHAPETYPE" val="SceneShape"/>
  <p:tag name="SCENESHAPESUBTYPE" val="ScenePicShape"/>
  <p:tag name="SCENESHAPENAME" val="幻影图形"/>
  <p:tag name="LOOPID" val="636625811467772507"/>
  <p:tag name="RESOURCEID" val="636625811467802509"/>
  <p:tag name="SCENEID" val="Unkown"/>
  <p:tag name="SCENELINKIDS" val="2|3|4|5"/>
  <p:tag name="ANIMSTRING" val="97dc195e9db14a91331b8d825796bfd8"/>
</p:tagLst>
</file>

<file path=ppt/tags/tag38.xml><?xml version="1.0" encoding="utf-8"?>
<p:tagLst xmlns:p="http://schemas.openxmlformats.org/presentationml/2006/main">
  <p:tag name="PA" val="v4.3.1"/>
  <p:tag name="SCENESHAPETYPE" val="SceneShape"/>
  <p:tag name="SCENESHAPESUBTYPE" val="ScenePicShape"/>
  <p:tag name="SCENESHAPENAME" val="幻影图形"/>
  <p:tag name="LOOPID" val="636625811467772507"/>
  <p:tag name="RESOURCEID" val="636625811467802509"/>
  <p:tag name="SCENEID" val="Unkown"/>
  <p:tag name="SCENELINKIDS" val="2|3|4|5"/>
  <p:tag name="ANIMSTRING" val="97dc195e9db14a91331b8d825796bfd8"/>
</p:tagLst>
</file>

<file path=ppt/tags/tag39.xml><?xml version="1.0" encoding="utf-8"?>
<p:tagLst xmlns:p="http://schemas.openxmlformats.org/presentationml/2006/main">
  <p:tag name="LINKREPLACED" val="True"/>
</p:tagLst>
</file>

<file path=ppt/tags/tag4.xml><?xml version="1.0" encoding="utf-8"?>
<p:tagLst xmlns:p="http://schemas.openxmlformats.org/presentationml/2006/main">
  <p:tag name="PA" val="v4.3.1"/>
  <p:tag name="SHADOWSRC" val="true"/>
  <p:tag name="SCENESHAPETYPE" val="SceneText"/>
  <p:tag name="SCENESHAPESUBTYPE" val="SceneTitleText"/>
  <p:tag name="SCENESHAPENAME" val="抖音文本"/>
  <p:tag name="TXTGRP" val="636625811468102526"/>
  <p:tag name="SCENECOLOR-TEXT" val="Color_Theme"/>
  <p:tag name="SCENECOLOR-TEXT-VALUE" val="1"/>
  <p:tag name="RESOURCEID" val="636625811468172530"/>
  <p:tag name="SCENEID" val="Unkown"/>
  <p:tag name="SCENELINKIDS" val="2|3|4"/>
  <p:tag name="ANIMSTRING" val="294b7bf317c2d9e0d18e1bd24cbfd049"/>
</p:tagLst>
</file>

<file path=ppt/tags/tag40.xml><?xml version="1.0" encoding="utf-8"?>
<p:tagLst xmlns:p="http://schemas.openxmlformats.org/presentationml/2006/main">
  <p:tag name="PA" val="v4.3.1"/>
  <p:tag name="SHADOWSRC" val="true"/>
  <p:tag name="SCENESHAPETYPE" val="SceneShape"/>
  <p:tag name="SCENESHAPESUBTYPE" val="ScenePicShape"/>
  <p:tag name="SCENESHAPENAME" val="幻影图形"/>
  <p:tag name="LOOPID" val="636625811467772507"/>
  <p:tag name="RESOURCEID" val="636625811467802509"/>
  <p:tag name="SCENEID" val="Unkown"/>
  <p:tag name="SCENELINKIDS" val="2|3|4|5"/>
  <p:tag name="ANIMSTRING" val="97dc195e9db14a91331b8d825796bfd8"/>
</p:tagLst>
</file>

<file path=ppt/tags/tag41.xml><?xml version="1.0" encoding="utf-8"?>
<p:tagLst xmlns:p="http://schemas.openxmlformats.org/presentationml/2006/main">
  <p:tag name="LINKREPLACED" val="True"/>
</p:tagLst>
</file>

<file path=ppt/tags/tag42.xml><?xml version="1.0" encoding="utf-8"?>
<p:tagLst xmlns:p="http://schemas.openxmlformats.org/presentationml/2006/main">
  <p:tag name="PA" val="v4.3.1"/>
  <p:tag name="SHADOWSRC" val="true"/>
  <p:tag name="SCENESHAPETYPE" val="SceneShape"/>
  <p:tag name="SCENESHAPESUBTYPE" val="ScenePicShape"/>
  <p:tag name="SCENESHAPENAME" val="幻影图形"/>
  <p:tag name="LOOPID" val="636625811467772507"/>
  <p:tag name="RESOURCEID" val="636625811467802509"/>
  <p:tag name="SCENEID" val="Unkown"/>
  <p:tag name="SCENELINKIDS" val="2|3|4|5"/>
  <p:tag name="ANIMSTRING" val="97dc195e9db14a91331b8d825796bfd8"/>
</p:tagLst>
</file>

<file path=ppt/tags/tag43.xml><?xml version="1.0" encoding="utf-8"?>
<p:tagLst xmlns:p="http://schemas.openxmlformats.org/presentationml/2006/main">
  <p:tag name="PA" val="v4.3.1"/>
  <p:tag name="SCENESHAPETYPE" val="SceneShape"/>
  <p:tag name="SCENESHAPESUBTYPE" val="ScenePicShape"/>
  <p:tag name="SCENESHAPENAME" val="幻影图形"/>
  <p:tag name="LOOPID" val="636625811467772507"/>
  <p:tag name="RESOURCEID" val="636625811467802509"/>
  <p:tag name="SCENEID" val="Unkown"/>
  <p:tag name="SCENELINKIDS" val="2|3|4|5"/>
  <p:tag name="ANIMSTRING" val="97dc195e9db14a91331b8d825796bfd8"/>
</p:tagLst>
</file>

<file path=ppt/tags/tag44.xml><?xml version="1.0" encoding="utf-8"?>
<p:tagLst xmlns:p="http://schemas.openxmlformats.org/presentationml/2006/main">
  <p:tag name="PA" val="v4.3.1"/>
  <p:tag name="SCENESHAPETYPE" val="SceneShape"/>
  <p:tag name="SCENESHAPESUBTYPE" val="ScenePicShape"/>
  <p:tag name="SCENESHAPENAME" val="幻影图形"/>
  <p:tag name="LOOPID" val="636625811467772507"/>
  <p:tag name="RESOURCEID" val="636625811467802509"/>
  <p:tag name="SCENEID" val="Unkown"/>
  <p:tag name="SCENELINKIDS" val="2|3|4|5"/>
  <p:tag name="ANIMSTRING" val="97dc195e9db14a91331b8d825796bfd8"/>
</p:tagLst>
</file>

<file path=ppt/tags/tag45.xml><?xml version="1.0" encoding="utf-8"?>
<p:tagLst xmlns:p="http://schemas.openxmlformats.org/presentationml/2006/main">
  <p:tag name="PA" val="v4.3.1"/>
  <p:tag name="SCENESHAPETYPE" val="SceneShape"/>
  <p:tag name="SCENESHAPESUBTYPE" val="ScenePicShape"/>
  <p:tag name="SCENESHAPENAME" val="幻影图形"/>
  <p:tag name="LOOPID" val="636625811467772507"/>
  <p:tag name="RESOURCEID" val="636625811467802509"/>
  <p:tag name="SCENEID" val="Unkown"/>
  <p:tag name="SCENELINKIDS" val="2|3|4|5"/>
  <p:tag name="ANIMSTRING" val="97dc195e9db14a91331b8d825796bfd8"/>
</p:tagLst>
</file>

<file path=ppt/tags/tag46.xml><?xml version="1.0" encoding="utf-8"?>
<p:tagLst xmlns:p="http://schemas.openxmlformats.org/presentationml/2006/main">
  <p:tag name="LINKREPLACED" val="True"/>
</p:tagLst>
</file>

<file path=ppt/tags/tag47.xml><?xml version="1.0" encoding="utf-8"?>
<p:tagLst xmlns:p="http://schemas.openxmlformats.org/presentationml/2006/main">
  <p:tag name="PA" val="v4.3.1"/>
  <p:tag name="SHADOWSRC" val="true"/>
  <p:tag name="SCENESHAPETYPE" val="SceneShape"/>
  <p:tag name="SCENESHAPESUBTYPE" val="ScenePicShape"/>
  <p:tag name="SCENESHAPENAME" val="幻影图形"/>
  <p:tag name="LOOPID" val="636625811467772507"/>
  <p:tag name="RESOURCEID" val="636625811467802509"/>
  <p:tag name="SCENEID" val="Unkown"/>
  <p:tag name="SCENELINKIDS" val="2|3|4|5"/>
  <p:tag name="ANIMSTRING" val="97dc195e9db14a91331b8d825796bfd8"/>
</p:tagLst>
</file>

<file path=ppt/tags/tag48.xml><?xml version="1.0" encoding="utf-8"?>
<p:tagLst xmlns:p="http://schemas.openxmlformats.org/presentationml/2006/main">
  <p:tag name="PA" val="v4.3.1"/>
  <p:tag name="SCENESHAPETYPE" val="SceneShape"/>
  <p:tag name="SCENESHAPESUBTYPE" val="ScenePicShape"/>
  <p:tag name="SCENESHAPENAME" val="幻影图形"/>
  <p:tag name="LOOPID" val="636625811467772507"/>
  <p:tag name="RESOURCEID" val="636625811467802509"/>
  <p:tag name="SCENEID" val="Unkown"/>
  <p:tag name="SCENELINKIDS" val="2|3|4|5"/>
  <p:tag name="ANIMSTRING" val="97dc195e9db14a91331b8d825796bfd8"/>
</p:tagLst>
</file>

<file path=ppt/tags/tag49.xml><?xml version="1.0" encoding="utf-8"?>
<p:tagLst xmlns:p="http://schemas.openxmlformats.org/presentationml/2006/main">
  <p:tag name="PA" val="v4.3.1"/>
  <p:tag name="SCENESHAPETYPE" val="SceneShape"/>
  <p:tag name="SCENESHAPESUBTYPE" val="ScenePicShape"/>
  <p:tag name="SCENESHAPENAME" val="幻影图形"/>
  <p:tag name="LOOPID" val="636625811467772507"/>
  <p:tag name="RESOURCEID" val="636625811467802509"/>
  <p:tag name="SCENEID" val="Unkown"/>
  <p:tag name="SCENELINKIDS" val="2|3|4|5"/>
  <p:tag name="ANIMSTRING" val="97dc195e9db14a91331b8d825796bfd8"/>
</p:tagLst>
</file>

<file path=ppt/tags/tag5.xml><?xml version="1.0" encoding="utf-8"?>
<p:tagLst xmlns:p="http://schemas.openxmlformats.org/presentationml/2006/main">
  <p:tag name="COLORS" val="1,0|2,5385211|3,15594532"/>
  <p:tag name="LINKREPLACED" val="True"/>
</p:tagLst>
</file>

<file path=ppt/tags/tag50.xml><?xml version="1.0" encoding="utf-8"?>
<p:tagLst xmlns:p="http://schemas.openxmlformats.org/presentationml/2006/main">
  <p:tag name="PA" val="v4.3.1"/>
  <p:tag name="SCENESHAPETYPE" val="SceneShape"/>
  <p:tag name="SCENESHAPESUBTYPE" val="ScenePicShape"/>
  <p:tag name="SCENESHAPENAME" val="幻影图形"/>
  <p:tag name="LOOPID" val="636625811467772507"/>
  <p:tag name="RESOURCEID" val="636625811467802509"/>
  <p:tag name="SCENEID" val="Unkown"/>
  <p:tag name="SCENELINKIDS" val="2|3|4|5"/>
  <p:tag name="ANIMSTRING" val="97dc195e9db14a91331b8d825796bfd8"/>
</p:tagLst>
</file>

<file path=ppt/tags/tag51.xml><?xml version="1.0" encoding="utf-8"?>
<p:tagLst xmlns:p="http://schemas.openxmlformats.org/presentationml/2006/main">
  <p:tag name="LINKREPLACED" val="True"/>
</p:tagLst>
</file>

<file path=ppt/tags/tag52.xml><?xml version="1.0" encoding="utf-8"?>
<p:tagLst xmlns:p="http://schemas.openxmlformats.org/presentationml/2006/main">
  <p:tag name="PA" val="v4.3.1"/>
  <p:tag name="SHADOWSRC" val="true"/>
  <p:tag name="SCENESHAPETYPE" val="SceneText"/>
  <p:tag name="SCENESHAPESUBTYPE" val="SceneTitleText"/>
  <p:tag name="SCENESHAPENAME" val="抖音文本"/>
  <p:tag name="TXTGRP" val="636625811471522722"/>
  <p:tag name="SCENECOLOR-TEXT" val="Color_Theme"/>
  <p:tag name="SCENECOLOR-TEXT-VALUE" val="1"/>
  <p:tag name="RESOURCEID" val="636625811471582725"/>
  <p:tag name="SCENEID" val="Unkown"/>
  <p:tag name="SCENELINKIDS" val="2|3|4|5"/>
  <p:tag name="ANIMSTRING" val="bd1cf8d96bd1daa01138426dbf6166dd"/>
</p:tagLst>
</file>

<file path=ppt/tags/tag53.xml><?xml version="1.0" encoding="utf-8"?>
<p:tagLst xmlns:p="http://schemas.openxmlformats.org/presentationml/2006/main">
  <p:tag name="COLORS" val="1,0|2,5385211|3,15594532"/>
  <p:tag name="LINKREPLACED" val="True"/>
</p:tagLst>
</file>

<file path=ppt/tags/tag54.xml><?xml version="1.0" encoding="utf-8"?>
<p:tagLst xmlns:p="http://schemas.openxmlformats.org/presentationml/2006/main">
  <p:tag name="PA" val="v4.3.1"/>
  <p:tag name="SHADOWSRC" val="true"/>
  <p:tag name="SCENESHAPETYPE" val="SceneText"/>
  <p:tag name="SCENESHAPESUBTYPE" val="SceneTitleText"/>
  <p:tag name="SCENESHAPENAME" val="抖音文本"/>
  <p:tag name="TXTGRP" val="636625811471522722"/>
  <p:tag name="SCENECOLOR-TEXT" val="Color_Theme"/>
  <p:tag name="SCENECOLOR-TEXT-VALUE" val="1"/>
  <p:tag name="RESOURCEID" val="636625811471582725"/>
  <p:tag name="SCENEID" val="Unkown"/>
  <p:tag name="SCENELINKIDS" val="2|3|4|5"/>
  <p:tag name="ANIMSTRING" val="bd1cf8d96bd1daa01138426dbf6166dd"/>
</p:tagLst>
</file>

<file path=ppt/tags/tag55.xml><?xml version="1.0" encoding="utf-8"?>
<p:tagLst xmlns:p="http://schemas.openxmlformats.org/presentationml/2006/main">
  <p:tag name="COLORS" val="1,0|2,5385211|3,15594532"/>
  <p:tag name="LINKREPLACED" val="True"/>
</p:tagLst>
</file>

<file path=ppt/tags/tag56.xml><?xml version="1.0" encoding="utf-8"?>
<p:tagLst xmlns:p="http://schemas.openxmlformats.org/presentationml/2006/main">
  <p:tag name="PA" val="v4.3.1"/>
  <p:tag name="SHADOWSRC" val="true"/>
  <p:tag name="SCENESHAPETYPE" val="SceneText"/>
  <p:tag name="SCENESHAPESUBTYPE" val="SceneTitleText"/>
  <p:tag name="SCENESHAPENAME" val="抖音文本"/>
  <p:tag name="TXTGRP" val="636625811471522722"/>
  <p:tag name="SCENECOLOR-TEXT" val="Color_Theme"/>
  <p:tag name="SCENECOLOR-TEXT-VALUE" val="1"/>
  <p:tag name="RESOURCEID" val="636625811471582725"/>
  <p:tag name="SCENEID" val="Unkown"/>
  <p:tag name="SCENELINKIDS" val="2|3|4|5"/>
  <p:tag name="ANIMSTRING" val="bd1cf8d96bd1daa01138426dbf6166dd"/>
</p:tagLst>
</file>

<file path=ppt/tags/tag57.xml><?xml version="1.0" encoding="utf-8"?>
<p:tagLst xmlns:p="http://schemas.openxmlformats.org/presentationml/2006/main">
  <p:tag name="COLORS" val="1,0|2,5385211|3,15594532"/>
  <p:tag name="LINKREPLACED" val="True"/>
</p:tagLst>
</file>

<file path=ppt/tags/tag58.xml><?xml version="1.0" encoding="utf-8"?>
<p:tagLst xmlns:p="http://schemas.openxmlformats.org/presentationml/2006/main">
  <p:tag name="PA" val="v4.3.1"/>
  <p:tag name="SHADOWSRC" val="true"/>
  <p:tag name="SCENESHAPETYPE" val="SceneText"/>
  <p:tag name="SCENESHAPESUBTYPE" val="SceneTitleText"/>
  <p:tag name="SCENESHAPENAME" val="抖音文本"/>
  <p:tag name="TXTGRP" val="636625811470322653"/>
  <p:tag name="SCENECOLOR-TEXT" val="Color_Theme"/>
  <p:tag name="SCENECOLOR-TEXT-VALUE" val="1"/>
  <p:tag name="RESOURCEID" val="636625811470372656"/>
  <p:tag name="SCENEID" val="Unkown"/>
  <p:tag name="SCENELINKIDS" val="2|3|4"/>
  <p:tag name="ANIMSTRING" val="294b7bf317c2d9e0d18e1bd24cbfd049"/>
</p:tagLst>
</file>

<file path=ppt/tags/tag59.xml><?xml version="1.0" encoding="utf-8"?>
<p:tagLst xmlns:p="http://schemas.openxmlformats.org/presentationml/2006/main">
  <p:tag name="COLORS" val="1,0|2,5385211|3,15594532"/>
  <p:tag name="LINKREPLACED" val="True"/>
</p:tagLst>
</file>

<file path=ppt/tags/tag6.xml><?xml version="1.0" encoding="utf-8"?>
<p:tagLst xmlns:p="http://schemas.openxmlformats.org/presentationml/2006/main">
  <p:tag name="PA" val="v4.3.1"/>
  <p:tag name="FIXEDCOLORSHADOW" val="5385211"/>
  <p:tag name="SCENESHAPETYPE" val="SceneText"/>
  <p:tag name="SCENESHAPESUBTYPE" val="SceneTitleText"/>
  <p:tag name="SCENESHAPENAME" val="抖音文本"/>
  <p:tag name="TXTGRP" val="636625811468972576"/>
  <p:tag name="SCENECOLOR-TEXT" val="Color_Theme"/>
  <p:tag name="SCENECOLOR-TEXT-VALUE" val="2"/>
  <p:tag name="RESOURCEID" val="636625811469042580"/>
  <p:tag name="SCENEID" val="Unkown"/>
  <p:tag name="SCENELINKIDS" val="2|3|4|5"/>
  <p:tag name="ANIMSTRING" val="bd1cf8d96bd1daa01138426dbf6166dd"/>
</p:tagLst>
</file>

<file path=ppt/tags/tag60.xml><?xml version="1.0" encoding="utf-8"?>
<p:tagLst xmlns:p="http://schemas.openxmlformats.org/presentationml/2006/main">
  <p:tag name="PA" val="v4.3.1"/>
  <p:tag name="SHADOWSRC" val="true"/>
  <p:tag name="SCENESHAPETYPE" val="SceneText"/>
  <p:tag name="SCENESHAPESUBTYPE" val="SceneTitleText"/>
  <p:tag name="SCENESHAPENAME" val="抖音文本"/>
  <p:tag name="TXTGRP" val="636625811470322653"/>
  <p:tag name="SCENECOLOR-TEXT" val="Color_Theme"/>
  <p:tag name="SCENECOLOR-TEXT-VALUE" val="1"/>
  <p:tag name="RESOURCEID" val="636625811470372656"/>
  <p:tag name="SCENEID" val="Unkown"/>
  <p:tag name="SCENELINKIDS" val="2|3|4"/>
  <p:tag name="ANIMSTRING" val="294b7bf317c2d9e0d18e1bd24cbfd049"/>
</p:tagLst>
</file>

<file path=ppt/tags/tag61.xml><?xml version="1.0" encoding="utf-8"?>
<p:tagLst xmlns:p="http://schemas.openxmlformats.org/presentationml/2006/main">
  <p:tag name="COLORS" val="1,0|2,5385211|3,15594532"/>
  <p:tag name="LINKREPLACED" val="True"/>
</p:tagLst>
</file>

<file path=ppt/tags/tag62.xml><?xml version="1.0" encoding="utf-8"?>
<p:tagLst xmlns:p="http://schemas.openxmlformats.org/presentationml/2006/main">
  <p:tag name="PA" val="v4.3.1"/>
  <p:tag name="SHADOWSRC" val="true"/>
  <p:tag name="SCENESHAPETYPE" val="SceneText"/>
  <p:tag name="SCENESHAPESUBTYPE" val="SceneTitleText"/>
  <p:tag name="SCENESHAPENAME" val="抖音文本"/>
  <p:tag name="TXTGRP" val="636625811473632842"/>
  <p:tag name="SCENECOLOR-TEXT" val="Color_Theme"/>
  <p:tag name="SCENECOLOR-TEXT-VALUE" val="1"/>
  <p:tag name="RESOURCEID" val="636625811473702846"/>
  <p:tag name="SCENEID" val="Unkown"/>
  <p:tag name="SCENELINKIDS" val="2|3|4|5"/>
  <p:tag name="ANIMSTRING" val="bd1cf8d96bd1daa01138426dbf6166dd"/>
</p:tagLst>
</file>

<file path=ppt/tags/tag63.xml><?xml version="1.0" encoding="utf-8"?>
<p:tagLst xmlns:p="http://schemas.openxmlformats.org/presentationml/2006/main">
  <p:tag name="COLORS" val="1,0|2,5385211|3,15594532"/>
  <p:tag name="LINKREPLACED" val="True"/>
</p:tagLst>
</file>

<file path=ppt/tags/tag64.xml><?xml version="1.0" encoding="utf-8"?>
<p:tagLst xmlns:p="http://schemas.openxmlformats.org/presentationml/2006/main">
  <p:tag name="PA" val="v4.3.1"/>
  <p:tag name="SHADOWSRC" val="true"/>
  <p:tag name="SCENESHAPETYPE" val="SceneText"/>
  <p:tag name="SCENESHAPESUBTYPE" val="SceneTitleText"/>
  <p:tag name="SCENESHAPENAME" val="抖音文本"/>
  <p:tag name="TXTGRP" val="636625811473632842"/>
  <p:tag name="SCENECOLOR-TEXT" val="Color_Theme"/>
  <p:tag name="SCENECOLOR-TEXT-VALUE" val="1"/>
  <p:tag name="RESOURCEID" val="636625811473702846"/>
  <p:tag name="SCENEID" val="Unkown"/>
  <p:tag name="SCENELINKIDS" val="2|3|4|5"/>
  <p:tag name="ANIMSTRING" val="bd1cf8d96bd1daa01138426dbf6166dd"/>
</p:tagLst>
</file>

<file path=ppt/tags/tag65.xml><?xml version="1.0" encoding="utf-8"?>
<p:tagLst xmlns:p="http://schemas.openxmlformats.org/presentationml/2006/main">
  <p:tag name="COLORS" val="1,0|2,5385211|3,15594532"/>
  <p:tag name="LINKREPLACED" val="True"/>
</p:tagLst>
</file>

<file path=ppt/tags/tag66.xml><?xml version="1.0" encoding="utf-8"?>
<p:tagLst xmlns:p="http://schemas.openxmlformats.org/presentationml/2006/main">
  <p:tag name="PA" val="v4.3.1"/>
  <p:tag name="SHADOWSRC" val="true"/>
  <p:tag name="SCENESHAPETYPE" val="SceneShape"/>
  <p:tag name="SCENESHAPESUBTYPE" val="ScenePicShape"/>
  <p:tag name="SCENESHAPENAME" val="幻影图形"/>
  <p:tag name="LOOPID" val="636625811467772507"/>
  <p:tag name="RESOURCEID" val="636625811467802509"/>
  <p:tag name="SCENEID" val="Unkown"/>
  <p:tag name="SCENELINKIDS" val="2|3|4|5"/>
  <p:tag name="ANIMSTRING" val="97dc195e9db14a91331b8d825796bfd8"/>
</p:tagLst>
</file>

<file path=ppt/tags/tag67.xml><?xml version="1.0" encoding="utf-8"?>
<p:tagLst xmlns:p="http://schemas.openxmlformats.org/presentationml/2006/main">
  <p:tag name="PA" val="v4.3.1"/>
  <p:tag name="SCENESHAPETYPE" val="SceneShape"/>
  <p:tag name="SCENESHAPESUBTYPE" val="ScenePicShape"/>
  <p:tag name="SCENESHAPENAME" val="幻影图形"/>
  <p:tag name="LOOPID" val="636625811467772507"/>
  <p:tag name="RESOURCEID" val="636625811467802509"/>
  <p:tag name="SCENEID" val="Unkown"/>
  <p:tag name="SCENELINKIDS" val="2|3|4|5"/>
  <p:tag name="ANIMSTRING" val="97dc195e9db14a91331b8d825796bfd8"/>
</p:tagLst>
</file>

<file path=ppt/tags/tag68.xml><?xml version="1.0" encoding="utf-8"?>
<p:tagLst xmlns:p="http://schemas.openxmlformats.org/presentationml/2006/main">
  <p:tag name="PA" val="v4.3.1"/>
  <p:tag name="SCENESHAPETYPE" val="SceneShape"/>
  <p:tag name="SCENESHAPESUBTYPE" val="ScenePicShape"/>
  <p:tag name="SCENESHAPENAME" val="幻影图形"/>
  <p:tag name="LOOPID" val="636625811467772507"/>
  <p:tag name="RESOURCEID" val="636625811467802509"/>
  <p:tag name="SCENEID" val="Unkown"/>
  <p:tag name="SCENELINKIDS" val="2|3|4|5"/>
  <p:tag name="ANIMSTRING" val="97dc195e9db14a91331b8d825796bfd8"/>
</p:tagLst>
</file>

<file path=ppt/tags/tag69.xml><?xml version="1.0" encoding="utf-8"?>
<p:tagLst xmlns:p="http://schemas.openxmlformats.org/presentationml/2006/main">
  <p:tag name="COLORS" val="1,16777215"/>
  <p:tag name="LINKREPLACED" val="True"/>
</p:tagLst>
</file>

<file path=ppt/tags/tag7.xml><?xml version="1.0" encoding="utf-8"?>
<p:tagLst xmlns:p="http://schemas.openxmlformats.org/presentationml/2006/main">
  <p:tag name="PA" val="v4.3.1"/>
  <p:tag name="FIXEDCOLORSHADOW" val="15594532"/>
  <p:tag name="SCENESHAPETYPE" val="SceneText"/>
  <p:tag name="SCENESHAPESUBTYPE" val="SceneTitleText"/>
  <p:tag name="SCENESHAPENAME" val="抖音文本"/>
  <p:tag name="TXTGRP" val="636625811468972576"/>
  <p:tag name="SCENECOLOR-TEXT" val="Color_Theme"/>
  <p:tag name="SCENECOLOR-TEXT-VALUE" val="3"/>
  <p:tag name="RESOURCEID" val="636625811469042580"/>
  <p:tag name="SCENEID" val="Unkown"/>
  <p:tag name="SCENELINKIDS" val="2|3|4|5"/>
  <p:tag name="ANIMSTRING" val="bd1cf8d96bd1daa01138426dbf6166dd"/>
</p:tagLst>
</file>

<file path=ppt/tags/tag70.xml><?xml version="1.0" encoding="utf-8"?>
<p:tagLst xmlns:p="http://schemas.openxmlformats.org/presentationml/2006/main">
  <p:tag name="PA" val="v4.3.1"/>
  <p:tag name="SHADOWSRC" val="true"/>
  <p:tag name="SCENESHAPETYPE" val="SceneText"/>
  <p:tag name="SCENESHAPESUBTYPE" val="SceneTitleText"/>
  <p:tag name="SCENESHAPENAME" val="抖音文本"/>
  <p:tag name="TXTGRP" val="636625811474452889"/>
  <p:tag name="SCENECOLOR-TEXT" val="Color_Theme"/>
  <p:tag name="SCENECOLOR-TEXT-VALUE" val="1"/>
  <p:tag name="RESOURCEID" val="636625811474502892"/>
  <p:tag name="SCENEID" val="Unkown"/>
  <p:tag name="SCENELINKIDS" val="2|3|4"/>
  <p:tag name="ANIMSTRING" val="294b7bf317c2d9e0d18e1bd24cbfd049"/>
</p:tagLst>
</file>

<file path=ppt/tags/tag71.xml><?xml version="1.0" encoding="utf-8"?>
<p:tagLst xmlns:p="http://schemas.openxmlformats.org/presentationml/2006/main">
  <p:tag name="COLORS" val="1,0|2,5385211|3,15594532"/>
  <p:tag name="LINKREPLACED" val="True"/>
</p:tagLst>
</file>

<file path=ppt/tags/tag72.xml><?xml version="1.0" encoding="utf-8"?>
<p:tagLst xmlns:p="http://schemas.openxmlformats.org/presentationml/2006/main">
  <p:tag name="PA" val="v4.3.1"/>
  <p:tag name="SHADOWSRC" val="true"/>
  <p:tag name="SCENESHAPETYPE" val="SceneText"/>
  <p:tag name="SCENESHAPESUBTYPE" val="SceneTitleText"/>
  <p:tag name="SCENESHAPENAME" val="抖音文本"/>
  <p:tag name="TXTGRP" val="636625811474452889"/>
  <p:tag name="SCENECOLOR-TEXT" val="Color_Theme"/>
  <p:tag name="SCENECOLOR-TEXT-VALUE" val="1"/>
  <p:tag name="RESOURCEID" val="636625811474502892"/>
  <p:tag name="SCENEID" val="Unkown"/>
  <p:tag name="SCENELINKIDS" val="2|3|4"/>
  <p:tag name="ANIMSTRING" val="294b7bf317c2d9e0d18e1bd24cbfd049"/>
</p:tagLst>
</file>

<file path=ppt/tags/tag73.xml><?xml version="1.0" encoding="utf-8"?>
<p:tagLst xmlns:p="http://schemas.openxmlformats.org/presentationml/2006/main">
  <p:tag name="COLORS" val="1,0|2,5385211|3,15594532"/>
  <p:tag name="LINKREPLACED" val="True"/>
</p:tagLst>
</file>

<file path=ppt/tags/tag74.xml><?xml version="1.0" encoding="utf-8"?>
<p:tagLst xmlns:p="http://schemas.openxmlformats.org/presentationml/2006/main">
  <p:tag name="PA" val="v4.3.1"/>
  <p:tag name="SHADOWSRC" val="true"/>
  <p:tag name="SCENESHAPETYPE" val="SceneText"/>
  <p:tag name="SCENESHAPESUBTYPE" val="SceneTitleText"/>
  <p:tag name="SCENESHAPENAME" val="抖音文本"/>
  <p:tag name="TXTGRP" val="636625811474452889"/>
  <p:tag name="SCENECOLOR-TEXT" val="Color_Theme"/>
  <p:tag name="SCENECOLOR-TEXT-VALUE" val="1"/>
  <p:tag name="RESOURCEID" val="636625811474502892"/>
  <p:tag name="SCENEID" val="Unkown"/>
  <p:tag name="SCENELINKIDS" val="2|3|4"/>
  <p:tag name="ANIMSTRING" val="294b7bf317c2d9e0d18e1bd24cbfd049"/>
</p:tagLst>
</file>

<file path=ppt/tags/tag75.xml><?xml version="1.0" encoding="utf-8"?>
<p:tagLst xmlns:p="http://schemas.openxmlformats.org/presentationml/2006/main">
  <p:tag name="COLORS" val="1,0|2,5385211|3,15594532"/>
  <p:tag name="LINKREPLACED" val="True"/>
</p:tagLst>
</file>

<file path=ppt/tags/tag76.xml><?xml version="1.0" encoding="utf-8"?>
<p:tagLst xmlns:p="http://schemas.openxmlformats.org/presentationml/2006/main">
  <p:tag name="PA" val="v4.3.1"/>
  <p:tag name="FIXEDCOLORSHADOW" val="5385211"/>
  <p:tag name="SCENESHAPETYPE" val="SceneText"/>
  <p:tag name="SCENESHAPESUBTYPE" val="SceneTitleText"/>
  <p:tag name="SCENESHAPENAME" val="抖音文本"/>
  <p:tag name="TXTGRP" val="636625811476423002"/>
  <p:tag name="SCENECOLOR-TEXT" val="Color_Theme"/>
  <p:tag name="SCENECOLOR-TEXT-VALUE" val="2"/>
  <p:tag name="RESOURCEID" val="636625811476493006"/>
  <p:tag name="SCENEID" val="Unkown"/>
  <p:tag name="SCENELINKIDS" val="2|3|4|5"/>
  <p:tag name="ANIMSTRING" val="bd1cf8d96bd1daa01138426dbf6166dd"/>
</p:tagLst>
</file>

<file path=ppt/tags/tag77.xml><?xml version="1.0" encoding="utf-8"?>
<p:tagLst xmlns:p="http://schemas.openxmlformats.org/presentationml/2006/main">
  <p:tag name="PA" val="v4.3.1"/>
  <p:tag name="FIXEDCOLORSHADOW" val="15594532"/>
  <p:tag name="SCENESHAPETYPE" val="SceneText"/>
  <p:tag name="SCENESHAPESUBTYPE" val="SceneTitleText"/>
  <p:tag name="SCENESHAPENAME" val="抖音文本"/>
  <p:tag name="TXTGRP" val="636625811476423002"/>
  <p:tag name="SCENECOLOR-TEXT" val="Color_Theme"/>
  <p:tag name="SCENECOLOR-TEXT-VALUE" val="3"/>
  <p:tag name="RESOURCEID" val="636625811476493006"/>
  <p:tag name="SCENEID" val="Unkown"/>
  <p:tag name="SCENELINKIDS" val="2|3|4|5"/>
  <p:tag name="ANIMSTRING" val="bd1cf8d96bd1daa01138426dbf6166dd"/>
</p:tagLst>
</file>

<file path=ppt/tags/tag78.xml><?xml version="1.0" encoding="utf-8"?>
<p:tagLst xmlns:p="http://schemas.openxmlformats.org/presentationml/2006/main">
  <p:tag name="PA" val="v4.3.1"/>
  <p:tag name="SCENESHAPETYPE" val="SceneText"/>
  <p:tag name="SCENESHAPESUBTYPE" val="SceneTitleText"/>
  <p:tag name="SCENESHAPENAME" val="抖音文本"/>
  <p:tag name="TXTGRP" val="636625811476423002"/>
  <p:tag name="SCENECOLOR-TEXT" val="Color_Theme"/>
  <p:tag name="SCENECOLOR-TEXT-VALUE" val="1"/>
  <p:tag name="RESOURCEID" val="636625811476493006"/>
  <p:tag name="SCENEID" val="Unkown"/>
  <p:tag name="SCENELINKIDS" val="2|3|4|5"/>
  <p:tag name="ANIMSTRING" val="bd1cf8d96bd1daa01138426dbf6166dd"/>
</p:tagLst>
</file>

<file path=ppt/tags/tag79.xml><?xml version="1.0" encoding="utf-8"?>
<p:tagLst xmlns:p="http://schemas.openxmlformats.org/presentationml/2006/main">
  <p:tag name="PA" val="v4.3.1"/>
  <p:tag name="SHADOWSRC" val="true"/>
  <p:tag name="SCENESHAPETYPE" val="SceneText"/>
  <p:tag name="SCENESHAPESUBTYPE" val="SceneTitleText"/>
  <p:tag name="SCENESHAPENAME" val="抖音文本"/>
  <p:tag name="TXTGRP" val="636625811476423002"/>
  <p:tag name="SCENECOLOR-TEXT" val="Color_Theme"/>
  <p:tag name="SCENECOLOR-TEXT-VALUE" val="1"/>
  <p:tag name="RESOURCEID" val="636625811476493006"/>
  <p:tag name="SCENEID" val="Unkown"/>
  <p:tag name="SCENELINKIDS" val="2|3|4|5"/>
  <p:tag name="ANIMSTRING" val="bd1cf8d96bd1daa01138426dbf6166dd"/>
</p:tagLst>
</file>

<file path=ppt/tags/tag8.xml><?xml version="1.0" encoding="utf-8"?>
<p:tagLst xmlns:p="http://schemas.openxmlformats.org/presentationml/2006/main">
  <p:tag name="PA" val="v4.3.1"/>
  <p:tag name="SCENESHAPETYPE" val="SceneText"/>
  <p:tag name="SCENESHAPESUBTYPE" val="SceneTitleText"/>
  <p:tag name="SCENESHAPENAME" val="抖音文本"/>
  <p:tag name="TXTGRP" val="636625811468972576"/>
  <p:tag name="SCENECOLOR-TEXT" val="Color_Theme"/>
  <p:tag name="SCENECOLOR-TEXT-VALUE" val="1"/>
  <p:tag name="RESOURCEID" val="636625811469042580"/>
  <p:tag name="SCENEID" val="Unkown"/>
  <p:tag name="SCENELINKIDS" val="2|3|4|5"/>
  <p:tag name="ANIMSTRING" val="bd1cf8d96bd1daa01138426dbf6166dd"/>
</p:tagLst>
</file>

<file path=ppt/tags/tag80.xml><?xml version="1.0" encoding="utf-8"?>
<p:tagLst xmlns:p="http://schemas.openxmlformats.org/presentationml/2006/main">
  <p:tag name="COLORS" val="1,0|2,5385211|3,15594532"/>
  <p:tag name="LINKREPLACED" val="True"/>
</p:tagLst>
</file>

<file path=ppt/tags/tag81.xml><?xml version="1.0" encoding="utf-8"?>
<p:tagLst xmlns:p="http://schemas.openxmlformats.org/presentationml/2006/main">
  <p:tag name="PA" val="v4.3.1"/>
  <p:tag name="SHADOWSRC" val="true"/>
  <p:tag name="SCENESHAPETYPE" val="SceneText"/>
  <p:tag name="SCENESHAPESUBTYPE" val="SceneTitleText"/>
  <p:tag name="SCENESHAPENAME" val="抖音文本"/>
  <p:tag name="TXTGRP" val="636625811476423002"/>
  <p:tag name="SCENECOLOR-TEXT" val="Color_Theme"/>
  <p:tag name="SCENECOLOR-TEXT-VALUE" val="1"/>
  <p:tag name="RESOURCEID" val="636625811476493006"/>
  <p:tag name="SCENEID" val="Unkown"/>
  <p:tag name="SCENELINKIDS" val="2|3|4|5"/>
  <p:tag name="ANIMSTRING" val="bd1cf8d96bd1daa01138426dbf6166dd"/>
</p:tagLst>
</file>

<file path=ppt/tags/tag82.xml><?xml version="1.0" encoding="utf-8"?>
<p:tagLst xmlns:p="http://schemas.openxmlformats.org/presentationml/2006/main">
  <p:tag name="COLORS" val="1,0|2,5385211|3,15594532"/>
  <p:tag name="LINKREPLACED" val="True"/>
</p:tagLst>
</file>

<file path=ppt/tags/tag83.xml><?xml version="1.0" encoding="utf-8"?>
<p:tagLst xmlns:p="http://schemas.openxmlformats.org/presentationml/2006/main">
  <p:tag name="PA" val="v4.3.1"/>
  <p:tag name="SHADOWSRC" val="true"/>
  <p:tag name="SCENESHAPETYPE" val="SceneText"/>
  <p:tag name="SCENESHAPESUBTYPE" val="SceneTitleText"/>
  <p:tag name="SCENESHAPENAME" val="抖音文本"/>
  <p:tag name="TXTGRP" val="636625811476423002"/>
  <p:tag name="SCENECOLOR-TEXT" val="Color_Theme"/>
  <p:tag name="SCENECOLOR-TEXT-VALUE" val="1"/>
  <p:tag name="RESOURCEID" val="636625811476493006"/>
  <p:tag name="SCENEID" val="Unkown"/>
  <p:tag name="SCENELINKIDS" val="2|3|4|5"/>
  <p:tag name="ANIMSTRING" val="bd1cf8d96bd1daa01138426dbf6166dd"/>
</p:tagLst>
</file>

<file path=ppt/tags/tag84.xml><?xml version="1.0" encoding="utf-8"?>
<p:tagLst xmlns:p="http://schemas.openxmlformats.org/presentationml/2006/main">
  <p:tag name="COLORS" val="1,0|2,5385211|3,15594532"/>
  <p:tag name="LINKREPLACED" val="True"/>
</p:tagLst>
</file>

<file path=ppt/tags/tag85.xml><?xml version="1.0" encoding="utf-8"?>
<p:tagLst xmlns:p="http://schemas.openxmlformats.org/presentationml/2006/main">
  <p:tag name="PA" val="v4.3.1"/>
  <p:tag name="SHADOWSRC" val="true"/>
  <p:tag name="SCENESHAPETYPE" val="SceneText"/>
  <p:tag name="SCENESHAPESUBTYPE" val="SceneTitleText"/>
  <p:tag name="SCENESHAPENAME" val="抖音文本"/>
  <p:tag name="TXTGRP" val="636625811476423002"/>
  <p:tag name="SCENECOLOR-TEXT" val="Color_Theme"/>
  <p:tag name="SCENECOLOR-TEXT-VALUE" val="1"/>
  <p:tag name="RESOURCEID" val="636625811476493006"/>
  <p:tag name="SCENEID" val="Unkown"/>
  <p:tag name="SCENELINKIDS" val="2|3|4|5"/>
  <p:tag name="ANIMSTRING" val="bd1cf8d96bd1daa01138426dbf6166dd"/>
</p:tagLst>
</file>

<file path=ppt/tags/tag86.xml><?xml version="1.0" encoding="utf-8"?>
<p:tagLst xmlns:p="http://schemas.openxmlformats.org/presentationml/2006/main">
  <p:tag name="COLORS" val="1,0|2,5385211|3,15594532"/>
  <p:tag name="LINKREPLACED" val="True"/>
</p:tagLst>
</file>

<file path=ppt/tags/tag87.xml><?xml version="1.0" encoding="utf-8"?>
<p:tagLst xmlns:p="http://schemas.openxmlformats.org/presentationml/2006/main">
  <p:tag name="PA" val="v4.3.1"/>
  <p:tag name="SHADOWSRC" val="true"/>
  <p:tag name="SCENESHAPETYPE" val="SceneText"/>
  <p:tag name="SCENESHAPESUBTYPE" val="SceneTitleText"/>
  <p:tag name="SCENESHAPENAME" val="抖音文本"/>
  <p:tag name="TXTGRP" val="636625811476423002"/>
  <p:tag name="SCENECOLOR-TEXT" val="Color_Theme"/>
  <p:tag name="SCENECOLOR-TEXT-VALUE" val="1"/>
  <p:tag name="RESOURCEID" val="636625811476493006"/>
  <p:tag name="SCENEID" val="Unkown"/>
  <p:tag name="SCENELINKIDS" val="2|3|4|5"/>
  <p:tag name="ANIMSTRING" val="bd1cf8d96bd1daa01138426dbf6166dd"/>
</p:tagLst>
</file>

<file path=ppt/tags/tag88.xml><?xml version="1.0" encoding="utf-8"?>
<p:tagLst xmlns:p="http://schemas.openxmlformats.org/presentationml/2006/main">
  <p:tag name="COLORS" val="1,0|2,5385211|3,15594532"/>
  <p:tag name="LINKREPLACED" val="True"/>
</p:tagLst>
</file>

<file path=ppt/tags/tag89.xml><?xml version="1.0" encoding="utf-8"?>
<p:tagLst xmlns:p="http://schemas.openxmlformats.org/presentationml/2006/main">
  <p:tag name="PA" val="v4.3.1"/>
  <p:tag name="SHADOWSRC" val="true"/>
  <p:tag name="SCENESHAPETYPE" val="SceneText"/>
  <p:tag name="SCENESHAPESUBTYPE" val="SceneTitleText"/>
  <p:tag name="SCENESHAPENAME" val="抖音文本"/>
  <p:tag name="TXTGRP" val="636625811476423002"/>
  <p:tag name="SCENECOLOR-TEXT" val="Color_Theme"/>
  <p:tag name="SCENECOLOR-TEXT-VALUE" val="1"/>
  <p:tag name="RESOURCEID" val="636625811476493006"/>
  <p:tag name="SCENEID" val="Unkown"/>
  <p:tag name="SCENELINKIDS" val="2|3|4|5"/>
  <p:tag name="ANIMSTRING" val="bd1cf8d96bd1daa01138426dbf6166dd"/>
</p:tagLst>
</file>

<file path=ppt/tags/tag9.xml><?xml version="1.0" encoding="utf-8"?>
<p:tagLst xmlns:p="http://schemas.openxmlformats.org/presentationml/2006/main">
  <p:tag name="PA" val="v4.3.1"/>
  <p:tag name="SHADOWSRC" val="true"/>
  <p:tag name="SCENESHAPETYPE" val="SceneText"/>
  <p:tag name="SCENESHAPESUBTYPE" val="SceneTitleText"/>
  <p:tag name="SCENESHAPENAME" val="抖音文本"/>
  <p:tag name="TXTGRP" val="636625811468972576"/>
  <p:tag name="SCENECOLOR-TEXT" val="Color_Theme"/>
  <p:tag name="SCENECOLOR-TEXT-VALUE" val="1"/>
  <p:tag name="RESOURCEID" val="636625811469042580"/>
  <p:tag name="SCENEID" val="Unkown"/>
  <p:tag name="SCENELINKIDS" val="2|3|4|5"/>
  <p:tag name="ANIMSTRING" val="bd1cf8d96bd1daa01138426dbf6166dd"/>
</p:tagLst>
</file>

<file path=ppt/tags/tag90.xml><?xml version="1.0" encoding="utf-8"?>
<p:tagLst xmlns:p="http://schemas.openxmlformats.org/presentationml/2006/main">
  <p:tag name="COLORS" val="1,0|2,5385211|3,15594532"/>
  <p:tag name="LINKREPLACED" val="True"/>
</p:tagLst>
</file>

<file path=ppt/tags/tag91.xml><?xml version="1.0" encoding="utf-8"?>
<p:tagLst xmlns:p="http://schemas.openxmlformats.org/presentationml/2006/main">
  <p:tag name="PA" val="v4.3.1"/>
  <p:tag name="SHADOWSRC" val="true"/>
  <p:tag name="SCENESHAPETYPE" val="SceneText"/>
  <p:tag name="SCENESHAPESUBTYPE" val="SceneTitleText"/>
  <p:tag name="SCENESHAPENAME" val="抖音文本"/>
  <p:tag name="TXTGRP" val="636625811476423002"/>
  <p:tag name="SCENECOLOR-TEXT" val="Color_Theme"/>
  <p:tag name="SCENECOLOR-TEXT-VALUE" val="1"/>
  <p:tag name="RESOURCEID" val="636625811476493006"/>
  <p:tag name="SCENEID" val="Unkown"/>
  <p:tag name="SCENELINKIDS" val="2|3|4|5"/>
  <p:tag name="ANIMSTRING" val="bd1cf8d96bd1daa01138426dbf6166dd"/>
</p:tagLst>
</file>

<file path=ppt/tags/tag92.xml><?xml version="1.0" encoding="utf-8"?>
<p:tagLst xmlns:p="http://schemas.openxmlformats.org/presentationml/2006/main">
  <p:tag name="COLORS" val="1,0|2,5385211|3,15594532"/>
  <p:tag name="LINKREPLACED" val="True"/>
</p:tagLst>
</file>

<file path=ppt/tags/tag93.xml><?xml version="1.0" encoding="utf-8"?>
<p:tagLst xmlns:p="http://schemas.openxmlformats.org/presentationml/2006/main">
  <p:tag name="PA" val="v4.3.1"/>
  <p:tag name="SHADOWSRC" val="true"/>
  <p:tag name="SCENESHAPETYPE" val="SceneText"/>
  <p:tag name="SCENESHAPESUBTYPE" val="SceneTitleText"/>
  <p:tag name="SCENESHAPENAME" val="抖音文本"/>
  <p:tag name="TXTGRP" val="636625811475592954"/>
  <p:tag name="SCENECOLOR-TEXT" val="Color_Theme"/>
  <p:tag name="SCENECOLOR-TEXT-VALUE" val="1"/>
  <p:tag name="RESOURCEID" val="636625811475672959"/>
  <p:tag name="SCENEID" val="Unkown"/>
  <p:tag name="SCENELINKIDS" val="2|3|4|5"/>
  <p:tag name="ANIMSTRING" val="bd1cf8d96bd1daa01138426dbf6166dd"/>
</p:tagLst>
</file>

<file path=ppt/tags/tag94.xml><?xml version="1.0" encoding="utf-8"?>
<p:tagLst xmlns:p="http://schemas.openxmlformats.org/presentationml/2006/main">
  <p:tag name="COLORS" val="1,0|2,5385211|3,15594532"/>
  <p:tag name="LINKREPLACED" val="True"/>
</p:tagLst>
</file>

<file path=ppt/tags/tag95.xml><?xml version="1.0" encoding="utf-8"?>
<p:tagLst xmlns:p="http://schemas.openxmlformats.org/presentationml/2006/main">
  <p:tag name="PA" val="v4.3.1"/>
  <p:tag name="SHADOWSRC" val="true"/>
  <p:tag name="SCENESHAPETYPE" val="SceneText"/>
  <p:tag name="SCENESHAPESUBTYPE" val="SceneTitleText"/>
  <p:tag name="SCENESHAPENAME" val="抖音文本"/>
  <p:tag name="TXTGRP" val="636625811475592954"/>
  <p:tag name="SCENECOLOR-TEXT" val="Color_Theme"/>
  <p:tag name="SCENECOLOR-TEXT-VALUE" val="1"/>
  <p:tag name="RESOURCEID" val="636625811475672959"/>
  <p:tag name="SCENEID" val="Unkown"/>
  <p:tag name="SCENELINKIDS" val="2|3|4|5"/>
  <p:tag name="ANIMSTRING" val="bd1cf8d96bd1daa01138426dbf6166dd"/>
</p:tagLst>
</file>

<file path=ppt/tags/tag96.xml><?xml version="1.0" encoding="utf-8"?>
<p:tagLst xmlns:p="http://schemas.openxmlformats.org/presentationml/2006/main">
  <p:tag name="COLORS" val="1,0|2,5385211|3,15594532"/>
  <p:tag name="LINKREPLACED" val="True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162</Words>
  <Application>WPS 表格</Application>
  <PresentationFormat>宽屏</PresentationFormat>
  <Paragraphs>124</Paragraphs>
  <Slides>35</Slides>
  <Notes>35</Notes>
  <HiddenSlides>0</HiddenSlides>
  <MMClips>2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51" baseType="lpstr">
      <vt:lpstr>Arial</vt:lpstr>
      <vt:lpstr>方正书宋_GBK</vt:lpstr>
      <vt:lpstr>Wingdings</vt:lpstr>
      <vt:lpstr>方正大黑简体</vt:lpstr>
      <vt:lpstr>微软雅黑</vt:lpstr>
      <vt:lpstr>汉仪旗黑KW</vt:lpstr>
      <vt:lpstr>禹卫书法行书简体</vt:lpstr>
      <vt:lpstr>华文宋体</vt:lpstr>
      <vt:lpstr>宋体</vt:lpstr>
      <vt:lpstr>Arial Unicode MS</vt:lpstr>
      <vt:lpstr>汉仪书宋二KW</vt:lpstr>
      <vt:lpstr>等线 Light</vt:lpstr>
      <vt:lpstr>汉仪中等线KW</vt:lpstr>
      <vt:lpstr>等线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快闪6.14.10</dc:title>
  <dc:creator>逆流的小鱼</dc:creator>
  <cp:lastModifiedBy>toandfro</cp:lastModifiedBy>
  <cp:revision>23</cp:revision>
  <dcterms:created xsi:type="dcterms:W3CDTF">2020-04-09T12:53:20Z</dcterms:created>
  <dcterms:modified xsi:type="dcterms:W3CDTF">2020-04-09T12:53:20Z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2052-1.8.2.2861</vt:lpwstr>
  </property>
</Properties>
</file>