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549" r:id="rId3"/>
    <p:sldId id="257" r:id="rId4"/>
    <p:sldId id="263" r:id="rId5"/>
    <p:sldId id="546" r:id="rId6"/>
    <p:sldId id="268" r:id="rId7"/>
    <p:sldId id="524" r:id="rId8"/>
    <p:sldId id="271" r:id="rId9"/>
    <p:sldId id="547" r:id="rId10"/>
    <p:sldId id="538" r:id="rId11"/>
    <p:sldId id="266" r:id="rId12"/>
    <p:sldId id="265" r:id="rId13"/>
    <p:sldId id="264" r:id="rId14"/>
    <p:sldId id="274" r:id="rId15"/>
    <p:sldId id="54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60" d="100"/>
          <a:sy n="60" d="100"/>
        </p:scale>
        <p:origin x="78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zh-CN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8.0158999999999994E-2"/>
          <c:y val="6.3240900000000003E-2"/>
          <c:w val="0.91984100000000002"/>
          <c:h val="0.8314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区域 1</c:v>
                </c:pt>
              </c:strCache>
            </c:strRef>
          </c:tx>
          <c:spPr>
            <a:solidFill>
              <a:srgbClr val="FFFFFF">
                <a:alpha val="60000"/>
              </a:srgbClr>
            </a:solidFill>
            <a:ln w="12652" cap="flat">
              <a:noFill/>
              <a:miter lim="400000"/>
            </a:ln>
            <a:effectLst/>
          </c:spPr>
          <c:invertIfNegative val="0"/>
          <c:dLbls>
            <c:numFmt formatCode="[$￥-804]#,##0_);\!\([$￥-804]#,##0\!\)" sourceLinked="0"/>
            <c:spPr>
              <a:noFill/>
              <a:ln w="25303">
                <a:noFill/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八月</c:v>
                </c:pt>
                <c:pt idx="1">
                  <c:v>九月</c:v>
                </c:pt>
                <c:pt idx="2">
                  <c:v>十月</c:v>
                </c:pt>
                <c:pt idx="3">
                  <c:v>十一月</c:v>
                </c:pt>
                <c:pt idx="4">
                  <c:v>十二月</c:v>
                </c:pt>
              </c:strCache>
            </c:strRef>
          </c:cat>
          <c:val>
            <c:numRef>
              <c:f>Sheet1!$B$2:$F$2</c:f>
              <c:numCache>
                <c:formatCode>g/"通""用""格""式"</c:formatCode>
                <c:ptCount val="5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  <c:pt idx="4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26-4E0E-A355-1D586F1B2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025825408"/>
        <c:axId val="1"/>
      </c:barChart>
      <c:catAx>
        <c:axId val="2025825408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none"/>
        <c:minorTickMark val="none"/>
        <c:tickLblPos val="low"/>
        <c:spPr>
          <a:ln w="12652" cap="flat">
            <a:solidFill>
              <a:srgbClr val="FFFFFF"/>
            </a:solidFill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"/>
        <c:crosses val="autoZero"/>
        <c:auto val="1"/>
        <c:lblAlgn val="ctr"/>
        <c:lblOffset val="100"/>
        <c:noMultiLvlLbl val="1"/>
      </c:catAx>
      <c:valAx>
        <c:axId val="1"/>
        <c:scaling>
          <c:orientation val="minMax"/>
        </c:scaling>
        <c:delete val="0"/>
        <c:axPos val="l"/>
        <c:majorGridlines>
          <c:spPr>
            <a:ln w="12652" cap="flat">
              <a:solidFill>
                <a:srgbClr val="B8B8B8">
                  <a:alpha val="27000"/>
                </a:srgbClr>
              </a:solidFill>
              <a:prstDash val="solid"/>
              <a:miter lim="400000"/>
            </a:ln>
          </c:spPr>
        </c:majorGridlines>
        <c:numFmt formatCode="g/&quot;通&quot;&quot;用&quot;&quot;格&quot;&quot;式&quot;" sourceLinked="0"/>
        <c:majorTickMark val="none"/>
        <c:minorTickMark val="none"/>
        <c:tickLblPos val="nextTo"/>
        <c:spPr>
          <a:ln w="12652" cap="flat">
            <a:noFill/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2025825408"/>
        <c:crosses val="autoZero"/>
        <c:crossBetween val="between"/>
        <c:majorUnit val="40"/>
        <c:minorUnit val="20"/>
      </c:valAx>
      <c:spPr>
        <a:noFill/>
        <a:ln w="25368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8B565EA-D83B-46B9-990E-634EFF48A3D4}" type="datetimeFigureOut">
              <a:rPr lang="zh-CN" altLang="en-US" smtClean="0"/>
              <a:pPr/>
              <a:t>2019/5/21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19A57C1-7690-41C7-A702-F008A9DED0F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527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867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59007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53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775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6A7817-0D51-4416-9CCF-6B8F801A93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48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42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75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066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FD61F-146D-4759-87B6-0113FAD9338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64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DE5181-0788-401B-9736-AD6380D75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2B307B5-BC2B-45E3-86B8-B5C53EA0A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A77B54-58EB-4FE9-B0D8-B154142EC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A5981C-33E7-432D-B189-0EFA72498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5C535A-9199-4B46-A9FA-24017025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33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8ECC86-C924-46B9-960C-6D087DD2B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05B08A-7DA2-4EFD-A6D3-87B47EED1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A2D26D-843E-48C8-9532-76539ADA4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86194B-C31D-4ED0-A919-45BBDB714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A12E01-7113-4550-BCE7-A2375D0EC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30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5F768E5-80EA-4E00-9079-BC814821F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B137FA-3899-46B6-B822-B85F52AE79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B52AB8-A67F-4E20-9F51-445F4349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5225E8-E699-4A9C-8CC7-B528F8B9F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674F6F-7DAC-4882-A82D-F3D2AB827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775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71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2C3935-35E8-4B0F-9A3F-C110F771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98393A-51F3-43A1-936A-1DF8FFBEE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2C20C4-0027-444E-81E5-D6035F104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E8C1C2-8B83-4C21-AB16-CB17BFD83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05156F-AB11-45C3-BE0F-8286CE260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03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FF13E0-E7FF-47BD-80C7-5C3938EE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1C0DF9-2368-4FEE-AFC1-2DB92B89F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EC03A9-A85E-409C-AB23-0201D31E1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50EDDE-DF12-4662-8FB0-3BC3479F8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9145A5-B01C-4681-A720-6BF0A97C6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69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50120F-F089-46CC-803B-CC804FB3D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84D033-5BD8-4072-ABEB-705F664A1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D861AC-436C-4522-B2EE-24A27B9FE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AAB81E-01CD-4DB4-9B2D-86A6D8189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98C6A1-AF4B-4231-8213-37AB4DC4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6AAA4E-8D1B-4F03-9038-5802F8EA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DF4123-C35C-42F9-A5E1-4DC16C028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A0947A-34EF-4DE5-83F1-806EAFD2D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7242AB-BBAB-4B32-9120-BF988E57D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6F7322E-37BB-4061-B164-C82123CAB9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9B78824-C868-4A63-A251-FAB4EC0560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89D6ABE-1765-4B98-8257-31839AD08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6D95E39-90B0-498A-A087-7E1BFE63C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F06FD97-220B-4A1C-9185-BA0E73EE6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776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95AA8-7E7C-4513-97E8-69A98CD1D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B4E73B-1D80-4AEE-B7FC-A6A9A3B4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0396FF-BAA0-4628-95B3-9D4486856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765EA5-2192-48B5-BDBE-367FB9A00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59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3C4FECA-1C2E-431F-BE80-4476B22F7E0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2000"/>
                </a:schemeClr>
              </a:gs>
              <a:gs pos="100000">
                <a:schemeClr val="tx1">
                  <a:alpha val="3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78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3112D8-9C96-40F0-AE67-2AFA14F2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3EF475-F0C2-4827-B54C-99505A7E4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FA6967-CFB4-4625-B95C-8951B5AC1E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9FD0E0-CC20-434D-84AE-1F05C2761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23968A-A0A5-44F9-B28A-AFBD60081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A028C9-34D6-4292-B4EE-066A2C0A4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631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6CDEFA-2F6C-431A-B83F-4DD080A36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665DD7-607F-46E7-B3C0-64A178F5D0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E7521C-5630-4657-8A8D-2EA0824176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5CA9DC-3CE4-4CA3-B5E3-1CC5D791F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8BE-5EC5-4B0E-8F43-FDDC54811215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E3BDBB-4724-4559-ADE9-E37634AB9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190247-7E7F-46E2-B4D2-C2007BEAB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145A-2A4C-46C2-BA17-6C21CD7EEE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114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8D1E41F-6ECF-4281-AA4B-C7700F3B0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836D40-329C-4D36-AB76-8F4918635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DB43A6-3A04-4C7F-B71A-9353802C44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C8458BE-5EC5-4B0E-8F43-FDDC54811215}" type="datetimeFigureOut">
              <a:rPr lang="zh-CN" altLang="en-US" smtClean="0"/>
              <a:pPr/>
              <a:t>2019/5/21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84C7FA-5A89-47D9-9A0A-C83EF976A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3E8E67-F703-4500-92BC-2774781AA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2AB145A-2A4C-46C2-BA17-6C21CD7EEEF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781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5AA6B993-66C0-4533-A266-82329135DA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6C397B-02AD-430B-BA86-3A4BB81FB317}"/>
              </a:ext>
            </a:extLst>
          </p:cNvPr>
          <p:cNvSpPr txBox="1"/>
          <p:nvPr/>
        </p:nvSpPr>
        <p:spPr>
          <a:xfrm>
            <a:off x="1991769" y="2027648"/>
            <a:ext cx="8355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科技商务风</a:t>
            </a:r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9FB6D0-57A3-4068-9FC7-FC43D578E900}"/>
              </a:ext>
            </a:extLst>
          </p:cNvPr>
          <p:cNvSpPr txBox="1"/>
          <p:nvPr/>
        </p:nvSpPr>
        <p:spPr>
          <a:xfrm>
            <a:off x="1991768" y="3875429"/>
            <a:ext cx="6153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FuturaBookC" pitchFamily="2" charset="-52"/>
                <a:ea typeface="锐字逼格青春粗黑体简2.0" panose="02010604000000000000" pitchFamily="2" charset="-122"/>
              </a:rPr>
              <a:t>I don’t know if we each have a destiny, or if we’re all just floating around accidental—like on a breeze. 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18B6CE4-0E73-474D-B05F-3FFD7B307684}"/>
              </a:ext>
            </a:extLst>
          </p:cNvPr>
          <p:cNvCxnSpPr/>
          <p:nvPr/>
        </p:nvCxnSpPr>
        <p:spPr>
          <a:xfrm>
            <a:off x="2136146" y="3698448"/>
            <a:ext cx="138880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F8AD342-13E0-40CE-86BD-FE2CF8F89854}"/>
              </a:ext>
            </a:extLst>
          </p:cNvPr>
          <p:cNvSpPr txBox="1"/>
          <p:nvPr/>
        </p:nvSpPr>
        <p:spPr>
          <a:xfrm>
            <a:off x="1991768" y="3227977"/>
            <a:ext cx="675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PARTICLE CONCISE 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AF0CFC0-F26F-49BB-AA49-0336682EE9E8}"/>
              </a:ext>
            </a:extLst>
          </p:cNvPr>
          <p:cNvSpPr/>
          <p:nvPr/>
        </p:nvSpPr>
        <p:spPr>
          <a:xfrm>
            <a:off x="1991768" y="4974086"/>
            <a:ext cx="140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xxx</a:t>
            </a:r>
            <a:endParaRPr lang="zh-CN" altLang="en-US" dirty="0">
              <a:solidFill>
                <a:schemeClr val="bg1"/>
              </a:solidFill>
              <a:latin typeface="FZZhengHeiS-DB-GB" panose="02000000000000000000" pitchFamily="2" charset="0"/>
              <a:ea typeface="FZZhengHeiS-DB-GB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85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6872349" y="3880303"/>
            <a:ext cx="417480" cy="900000"/>
            <a:chOff x="11920778" y="2248726"/>
            <a:chExt cx="832265" cy="1794197"/>
          </a:xfrm>
          <a:noFill/>
        </p:grpSpPr>
        <p:sp>
          <p:nvSpPr>
            <p:cNvPr id="8" name="任意多边形 7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7478602" y="2887503"/>
            <a:ext cx="321430" cy="900000"/>
            <a:chOff x="4652963" y="2906714"/>
            <a:chExt cx="238125" cy="666750"/>
          </a:xfrm>
          <a:noFill/>
        </p:grpSpPr>
        <p:sp>
          <p:nvSpPr>
            <p:cNvPr id="13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14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8024702" y="2887503"/>
            <a:ext cx="321430" cy="900000"/>
            <a:chOff x="4652963" y="2906714"/>
            <a:chExt cx="238125" cy="666750"/>
          </a:xfrm>
          <a:noFill/>
        </p:grpSpPr>
        <p:sp>
          <p:nvSpPr>
            <p:cNvPr id="16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17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8570802" y="2887503"/>
            <a:ext cx="321430" cy="900000"/>
            <a:chOff x="4652963" y="2906714"/>
            <a:chExt cx="238125" cy="666750"/>
          </a:xfrm>
          <a:noFill/>
        </p:grpSpPr>
        <p:sp>
          <p:nvSpPr>
            <p:cNvPr id="19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20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63864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22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23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69325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25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26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74786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28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29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80247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31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2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85708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34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5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91169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37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8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9663002" y="4881489"/>
            <a:ext cx="321430" cy="900000"/>
            <a:chOff x="4652963" y="2906714"/>
            <a:chExt cx="238125" cy="666750"/>
          </a:xfrm>
          <a:noFill/>
        </p:grpSpPr>
        <p:sp>
          <p:nvSpPr>
            <p:cNvPr id="40" name="Freeform 328"/>
            <p:cNvSpPr>
              <a:spLocks/>
            </p:cNvSpPr>
            <p:nvPr/>
          </p:nvSpPr>
          <p:spPr bwMode="auto">
            <a:xfrm>
              <a:off x="4724401" y="2906714"/>
              <a:ext cx="98425" cy="104775"/>
            </a:xfrm>
            <a:custGeom>
              <a:avLst/>
              <a:gdLst>
                <a:gd name="T0" fmla="*/ 31 w 62"/>
                <a:gd name="T1" fmla="*/ 0 h 66"/>
                <a:gd name="T2" fmla="*/ 42 w 62"/>
                <a:gd name="T3" fmla="*/ 2 h 66"/>
                <a:gd name="T4" fmla="*/ 52 w 62"/>
                <a:gd name="T5" fmla="*/ 9 h 66"/>
                <a:gd name="T6" fmla="*/ 59 w 62"/>
                <a:gd name="T7" fmla="*/ 20 h 66"/>
                <a:gd name="T8" fmla="*/ 62 w 62"/>
                <a:gd name="T9" fmla="*/ 33 h 66"/>
                <a:gd name="T10" fmla="*/ 59 w 62"/>
                <a:gd name="T11" fmla="*/ 45 h 66"/>
                <a:gd name="T12" fmla="*/ 52 w 62"/>
                <a:gd name="T13" fmla="*/ 56 h 66"/>
                <a:gd name="T14" fmla="*/ 42 w 62"/>
                <a:gd name="T15" fmla="*/ 63 h 66"/>
                <a:gd name="T16" fmla="*/ 31 w 62"/>
                <a:gd name="T17" fmla="*/ 66 h 66"/>
                <a:gd name="T18" fmla="*/ 18 w 62"/>
                <a:gd name="T19" fmla="*/ 63 h 66"/>
                <a:gd name="T20" fmla="*/ 9 w 62"/>
                <a:gd name="T21" fmla="*/ 56 h 66"/>
                <a:gd name="T22" fmla="*/ 2 w 62"/>
                <a:gd name="T23" fmla="*/ 45 h 66"/>
                <a:gd name="T24" fmla="*/ 0 w 62"/>
                <a:gd name="T25" fmla="*/ 33 h 66"/>
                <a:gd name="T26" fmla="*/ 2 w 62"/>
                <a:gd name="T27" fmla="*/ 20 h 66"/>
                <a:gd name="T28" fmla="*/ 9 w 62"/>
                <a:gd name="T29" fmla="*/ 9 h 66"/>
                <a:gd name="T30" fmla="*/ 18 w 62"/>
                <a:gd name="T31" fmla="*/ 2 h 66"/>
                <a:gd name="T32" fmla="*/ 31 w 62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6">
                  <a:moveTo>
                    <a:pt x="31" y="0"/>
                  </a:moveTo>
                  <a:lnTo>
                    <a:pt x="42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2" y="33"/>
                  </a:lnTo>
                  <a:lnTo>
                    <a:pt x="59" y="45"/>
                  </a:lnTo>
                  <a:lnTo>
                    <a:pt x="52" y="56"/>
                  </a:lnTo>
                  <a:lnTo>
                    <a:pt x="42" y="63"/>
                  </a:lnTo>
                  <a:lnTo>
                    <a:pt x="31" y="66"/>
                  </a:lnTo>
                  <a:lnTo>
                    <a:pt x="18" y="63"/>
                  </a:lnTo>
                  <a:lnTo>
                    <a:pt x="9" y="56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2" y="20"/>
                  </a:lnTo>
                  <a:lnTo>
                    <a:pt x="9" y="9"/>
                  </a:lnTo>
                  <a:lnTo>
                    <a:pt x="18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41" name="Freeform 329"/>
            <p:cNvSpPr>
              <a:spLocks/>
            </p:cNvSpPr>
            <p:nvPr/>
          </p:nvSpPr>
          <p:spPr bwMode="auto">
            <a:xfrm>
              <a:off x="4652963" y="3032126"/>
              <a:ext cx="238125" cy="541338"/>
            </a:xfrm>
            <a:custGeom>
              <a:avLst/>
              <a:gdLst>
                <a:gd name="T0" fmla="*/ 89 w 150"/>
                <a:gd name="T1" fmla="*/ 0 h 341"/>
                <a:gd name="T2" fmla="*/ 116 w 150"/>
                <a:gd name="T3" fmla="*/ 3 h 341"/>
                <a:gd name="T4" fmla="*/ 137 w 150"/>
                <a:gd name="T5" fmla="*/ 11 h 341"/>
                <a:gd name="T6" fmla="*/ 148 w 150"/>
                <a:gd name="T7" fmla="*/ 29 h 341"/>
                <a:gd name="T8" fmla="*/ 150 w 150"/>
                <a:gd name="T9" fmla="*/ 176 h 341"/>
                <a:gd name="T10" fmla="*/ 148 w 150"/>
                <a:gd name="T11" fmla="*/ 184 h 341"/>
                <a:gd name="T12" fmla="*/ 141 w 150"/>
                <a:gd name="T13" fmla="*/ 190 h 341"/>
                <a:gd name="T14" fmla="*/ 133 w 150"/>
                <a:gd name="T15" fmla="*/ 190 h 341"/>
                <a:gd name="T16" fmla="*/ 126 w 150"/>
                <a:gd name="T17" fmla="*/ 184 h 341"/>
                <a:gd name="T18" fmla="*/ 123 w 150"/>
                <a:gd name="T19" fmla="*/ 176 h 341"/>
                <a:gd name="T20" fmla="*/ 115 w 150"/>
                <a:gd name="T21" fmla="*/ 57 h 341"/>
                <a:gd name="T22" fmla="*/ 115 w 150"/>
                <a:gd name="T23" fmla="*/ 324 h 341"/>
                <a:gd name="T24" fmla="*/ 107 w 150"/>
                <a:gd name="T25" fmla="*/ 339 h 341"/>
                <a:gd name="T26" fmla="*/ 94 w 150"/>
                <a:gd name="T27" fmla="*/ 340 h 341"/>
                <a:gd name="T28" fmla="*/ 87 w 150"/>
                <a:gd name="T29" fmla="*/ 335 h 341"/>
                <a:gd name="T30" fmla="*/ 83 w 150"/>
                <a:gd name="T31" fmla="*/ 326 h 341"/>
                <a:gd name="T32" fmla="*/ 83 w 150"/>
                <a:gd name="T33" fmla="*/ 177 h 341"/>
                <a:gd name="T34" fmla="*/ 83 w 150"/>
                <a:gd name="T35" fmla="*/ 171 h 341"/>
                <a:gd name="T36" fmla="*/ 81 w 150"/>
                <a:gd name="T37" fmla="*/ 166 h 341"/>
                <a:gd name="T38" fmla="*/ 76 w 150"/>
                <a:gd name="T39" fmla="*/ 164 h 341"/>
                <a:gd name="T40" fmla="*/ 71 w 150"/>
                <a:gd name="T41" fmla="*/ 166 h 341"/>
                <a:gd name="T42" fmla="*/ 69 w 150"/>
                <a:gd name="T43" fmla="*/ 171 h 341"/>
                <a:gd name="T44" fmla="*/ 68 w 150"/>
                <a:gd name="T45" fmla="*/ 177 h 341"/>
                <a:gd name="T46" fmla="*/ 68 w 150"/>
                <a:gd name="T47" fmla="*/ 326 h 341"/>
                <a:gd name="T48" fmla="*/ 64 w 150"/>
                <a:gd name="T49" fmla="*/ 335 h 341"/>
                <a:gd name="T50" fmla="*/ 56 w 150"/>
                <a:gd name="T51" fmla="*/ 340 h 341"/>
                <a:gd name="T52" fmla="*/ 44 w 150"/>
                <a:gd name="T53" fmla="*/ 339 h 341"/>
                <a:gd name="T54" fmla="*/ 37 w 150"/>
                <a:gd name="T55" fmla="*/ 324 h 341"/>
                <a:gd name="T56" fmla="*/ 37 w 150"/>
                <a:gd name="T57" fmla="*/ 324 h 341"/>
                <a:gd name="T58" fmla="*/ 27 w 150"/>
                <a:gd name="T59" fmla="*/ 57 h 341"/>
                <a:gd name="T60" fmla="*/ 27 w 150"/>
                <a:gd name="T61" fmla="*/ 180 h 341"/>
                <a:gd name="T62" fmla="*/ 22 w 150"/>
                <a:gd name="T63" fmla="*/ 188 h 341"/>
                <a:gd name="T64" fmla="*/ 14 w 150"/>
                <a:gd name="T65" fmla="*/ 191 h 341"/>
                <a:gd name="T66" fmla="*/ 7 w 150"/>
                <a:gd name="T67" fmla="*/ 188 h 341"/>
                <a:gd name="T68" fmla="*/ 1 w 150"/>
                <a:gd name="T69" fmla="*/ 180 h 341"/>
                <a:gd name="T70" fmla="*/ 0 w 150"/>
                <a:gd name="T71" fmla="*/ 43 h 341"/>
                <a:gd name="T72" fmla="*/ 8 w 150"/>
                <a:gd name="T73" fmla="*/ 19 h 341"/>
                <a:gd name="T74" fmla="*/ 24 w 150"/>
                <a:gd name="T75" fmla="*/ 6 h 341"/>
                <a:gd name="T76" fmla="*/ 48 w 150"/>
                <a:gd name="T77" fmla="*/ 1 h 341"/>
                <a:gd name="T78" fmla="*/ 76 w 150"/>
                <a:gd name="T7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0" h="341">
                  <a:moveTo>
                    <a:pt x="76" y="0"/>
                  </a:moveTo>
                  <a:lnTo>
                    <a:pt x="89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26" y="6"/>
                  </a:lnTo>
                  <a:lnTo>
                    <a:pt x="137" y="11"/>
                  </a:lnTo>
                  <a:lnTo>
                    <a:pt x="144" y="19"/>
                  </a:lnTo>
                  <a:lnTo>
                    <a:pt x="148" y="29"/>
                  </a:lnTo>
                  <a:lnTo>
                    <a:pt x="150" y="43"/>
                  </a:lnTo>
                  <a:lnTo>
                    <a:pt x="150" y="176"/>
                  </a:lnTo>
                  <a:lnTo>
                    <a:pt x="150" y="180"/>
                  </a:lnTo>
                  <a:lnTo>
                    <a:pt x="148" y="184"/>
                  </a:lnTo>
                  <a:lnTo>
                    <a:pt x="145" y="188"/>
                  </a:lnTo>
                  <a:lnTo>
                    <a:pt x="141" y="190"/>
                  </a:lnTo>
                  <a:lnTo>
                    <a:pt x="137" y="191"/>
                  </a:lnTo>
                  <a:lnTo>
                    <a:pt x="133" y="190"/>
                  </a:lnTo>
                  <a:lnTo>
                    <a:pt x="130" y="188"/>
                  </a:lnTo>
                  <a:lnTo>
                    <a:pt x="126" y="184"/>
                  </a:lnTo>
                  <a:lnTo>
                    <a:pt x="124" y="180"/>
                  </a:lnTo>
                  <a:lnTo>
                    <a:pt x="123" y="176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115" y="324"/>
                  </a:lnTo>
                  <a:lnTo>
                    <a:pt x="115" y="324"/>
                  </a:lnTo>
                  <a:lnTo>
                    <a:pt x="113" y="333"/>
                  </a:lnTo>
                  <a:lnTo>
                    <a:pt x="107" y="339"/>
                  </a:lnTo>
                  <a:lnTo>
                    <a:pt x="100" y="341"/>
                  </a:lnTo>
                  <a:lnTo>
                    <a:pt x="94" y="340"/>
                  </a:lnTo>
                  <a:lnTo>
                    <a:pt x="90" y="338"/>
                  </a:lnTo>
                  <a:lnTo>
                    <a:pt x="87" y="335"/>
                  </a:lnTo>
                  <a:lnTo>
                    <a:pt x="85" y="331"/>
                  </a:lnTo>
                  <a:lnTo>
                    <a:pt x="83" y="326"/>
                  </a:lnTo>
                  <a:lnTo>
                    <a:pt x="83" y="325"/>
                  </a:lnTo>
                  <a:lnTo>
                    <a:pt x="83" y="177"/>
                  </a:lnTo>
                  <a:lnTo>
                    <a:pt x="83" y="174"/>
                  </a:lnTo>
                  <a:lnTo>
                    <a:pt x="83" y="171"/>
                  </a:lnTo>
                  <a:lnTo>
                    <a:pt x="82" y="168"/>
                  </a:lnTo>
                  <a:lnTo>
                    <a:pt x="81" y="166"/>
                  </a:lnTo>
                  <a:lnTo>
                    <a:pt x="79" y="165"/>
                  </a:lnTo>
                  <a:lnTo>
                    <a:pt x="76" y="164"/>
                  </a:lnTo>
                  <a:lnTo>
                    <a:pt x="73" y="165"/>
                  </a:lnTo>
                  <a:lnTo>
                    <a:pt x="71" y="166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8" y="174"/>
                  </a:lnTo>
                  <a:lnTo>
                    <a:pt x="68" y="177"/>
                  </a:lnTo>
                  <a:lnTo>
                    <a:pt x="68" y="325"/>
                  </a:lnTo>
                  <a:lnTo>
                    <a:pt x="68" y="326"/>
                  </a:lnTo>
                  <a:lnTo>
                    <a:pt x="67" y="331"/>
                  </a:lnTo>
                  <a:lnTo>
                    <a:pt x="64" y="335"/>
                  </a:lnTo>
                  <a:lnTo>
                    <a:pt x="60" y="338"/>
                  </a:lnTo>
                  <a:lnTo>
                    <a:pt x="56" y="340"/>
                  </a:lnTo>
                  <a:lnTo>
                    <a:pt x="52" y="341"/>
                  </a:lnTo>
                  <a:lnTo>
                    <a:pt x="44" y="339"/>
                  </a:lnTo>
                  <a:lnTo>
                    <a:pt x="39" y="333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37" y="57"/>
                  </a:lnTo>
                  <a:lnTo>
                    <a:pt x="27" y="57"/>
                  </a:lnTo>
                  <a:lnTo>
                    <a:pt x="27" y="176"/>
                  </a:lnTo>
                  <a:lnTo>
                    <a:pt x="27" y="180"/>
                  </a:lnTo>
                  <a:lnTo>
                    <a:pt x="25" y="184"/>
                  </a:lnTo>
                  <a:lnTo>
                    <a:pt x="22" y="188"/>
                  </a:lnTo>
                  <a:lnTo>
                    <a:pt x="18" y="190"/>
                  </a:lnTo>
                  <a:lnTo>
                    <a:pt x="14" y="191"/>
                  </a:lnTo>
                  <a:lnTo>
                    <a:pt x="10" y="190"/>
                  </a:lnTo>
                  <a:lnTo>
                    <a:pt x="7" y="188"/>
                  </a:lnTo>
                  <a:lnTo>
                    <a:pt x="4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43"/>
                  </a:lnTo>
                  <a:lnTo>
                    <a:pt x="2" y="29"/>
                  </a:lnTo>
                  <a:lnTo>
                    <a:pt x="8" y="19"/>
                  </a:lnTo>
                  <a:lnTo>
                    <a:pt x="15" y="11"/>
                  </a:lnTo>
                  <a:lnTo>
                    <a:pt x="24" y="6"/>
                  </a:lnTo>
                  <a:lnTo>
                    <a:pt x="36" y="3"/>
                  </a:lnTo>
                  <a:lnTo>
                    <a:pt x="48" y="1"/>
                  </a:lnTo>
                  <a:lnTo>
                    <a:pt x="61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7421847" y="3880675"/>
            <a:ext cx="417480" cy="900000"/>
            <a:chOff x="11920778" y="2248726"/>
            <a:chExt cx="832265" cy="1794197"/>
          </a:xfrm>
          <a:noFill/>
        </p:grpSpPr>
        <p:sp>
          <p:nvSpPr>
            <p:cNvPr id="43" name="任意多边形 42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7967947" y="3880675"/>
            <a:ext cx="417480" cy="900000"/>
            <a:chOff x="11920778" y="2248726"/>
            <a:chExt cx="832265" cy="1794197"/>
          </a:xfrm>
          <a:noFill/>
        </p:grpSpPr>
        <p:sp>
          <p:nvSpPr>
            <p:cNvPr id="46" name="任意多边形 45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8514047" y="3880675"/>
            <a:ext cx="417480" cy="900000"/>
            <a:chOff x="11920778" y="2248726"/>
            <a:chExt cx="832265" cy="1794197"/>
          </a:xfrm>
          <a:noFill/>
        </p:grpSpPr>
        <p:sp>
          <p:nvSpPr>
            <p:cNvPr id="49" name="任意多边形 48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9060147" y="3880675"/>
            <a:ext cx="417480" cy="900000"/>
            <a:chOff x="11920778" y="2248726"/>
            <a:chExt cx="832265" cy="1794197"/>
          </a:xfrm>
          <a:noFill/>
        </p:grpSpPr>
        <p:sp>
          <p:nvSpPr>
            <p:cNvPr id="52" name="任意多边形 51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7976677" y="1898441"/>
            <a:ext cx="417480" cy="900000"/>
            <a:chOff x="11920778" y="2248726"/>
            <a:chExt cx="832265" cy="1794197"/>
          </a:xfrm>
          <a:noFill/>
        </p:grpSpPr>
        <p:sp>
          <p:nvSpPr>
            <p:cNvPr id="55" name="任意多边形 54"/>
            <p:cNvSpPr/>
            <p:nvPr/>
          </p:nvSpPr>
          <p:spPr>
            <a:xfrm rot="1020318">
              <a:off x="11920778" y="2527839"/>
              <a:ext cx="832265" cy="1515084"/>
            </a:xfrm>
            <a:custGeom>
              <a:avLst/>
              <a:gdLst>
                <a:gd name="connsiteX0" fmla="*/ 443147 w 832265"/>
                <a:gd name="connsiteY0" fmla="*/ 751 h 1515084"/>
                <a:gd name="connsiteX1" fmla="*/ 449553 w 832265"/>
                <a:gd name="connsiteY1" fmla="*/ 1363 h 1515084"/>
                <a:gd name="connsiteX2" fmla="*/ 463474 w 832265"/>
                <a:gd name="connsiteY2" fmla="*/ 0 h 1515084"/>
                <a:gd name="connsiteX3" fmla="*/ 476313 w 832265"/>
                <a:gd name="connsiteY3" fmla="*/ 3921 h 1515084"/>
                <a:gd name="connsiteX4" fmla="*/ 478006 w 832265"/>
                <a:gd name="connsiteY4" fmla="*/ 4084 h 1515084"/>
                <a:gd name="connsiteX5" fmla="*/ 478710 w 832265"/>
                <a:gd name="connsiteY5" fmla="*/ 4653 h 1515084"/>
                <a:gd name="connsiteX6" fmla="*/ 484593 w 832265"/>
                <a:gd name="connsiteY6" fmla="*/ 6451 h 1515084"/>
                <a:gd name="connsiteX7" fmla="*/ 501753 w 832265"/>
                <a:gd name="connsiteY7" fmla="*/ 20349 h 1515084"/>
                <a:gd name="connsiteX8" fmla="*/ 504611 w 832265"/>
                <a:gd name="connsiteY8" fmla="*/ 25631 h 1515084"/>
                <a:gd name="connsiteX9" fmla="*/ 505919 w 832265"/>
                <a:gd name="connsiteY9" fmla="*/ 26690 h 1515084"/>
                <a:gd name="connsiteX10" fmla="*/ 809930 w 832265"/>
                <a:gd name="connsiteY10" fmla="*/ 477224 h 1515084"/>
                <a:gd name="connsiteX11" fmla="*/ 793366 w 832265"/>
                <a:gd name="connsiteY11" fmla="*/ 562522 h 1515084"/>
                <a:gd name="connsiteX12" fmla="*/ 708067 w 832265"/>
                <a:gd name="connsiteY12" fmla="*/ 545958 h 1515084"/>
                <a:gd name="connsiteX13" fmla="*/ 486869 w 832265"/>
                <a:gd name="connsiteY13" fmla="*/ 218150 h 1515084"/>
                <a:gd name="connsiteX14" fmla="*/ 436667 w 832265"/>
                <a:gd name="connsiteY14" fmla="*/ 233503 h 1515084"/>
                <a:gd name="connsiteX15" fmla="*/ 832265 w 832265"/>
                <a:gd name="connsiteY15" fmla="*/ 809378 h 1515084"/>
                <a:gd name="connsiteX16" fmla="*/ 653625 w 832265"/>
                <a:gd name="connsiteY16" fmla="*/ 864012 h 1515084"/>
                <a:gd name="connsiteX17" fmla="*/ 811744 w 832265"/>
                <a:gd name="connsiteY17" fmla="*/ 1381024 h 1515084"/>
                <a:gd name="connsiteX18" fmla="*/ 770958 w 832265"/>
                <a:gd name="connsiteY18" fmla="*/ 1457749 h 1515084"/>
                <a:gd name="connsiteX19" fmla="*/ 694233 w 832265"/>
                <a:gd name="connsiteY19" fmla="*/ 1416963 h 1515084"/>
                <a:gd name="connsiteX20" fmla="*/ 536114 w 832265"/>
                <a:gd name="connsiteY20" fmla="*/ 899950 h 1515084"/>
                <a:gd name="connsiteX21" fmla="*/ 474988 w 832265"/>
                <a:gd name="connsiteY21" fmla="*/ 918645 h 1515084"/>
                <a:gd name="connsiteX22" fmla="*/ 633106 w 832265"/>
                <a:gd name="connsiteY22" fmla="*/ 1435657 h 1515084"/>
                <a:gd name="connsiteX23" fmla="*/ 592320 w 832265"/>
                <a:gd name="connsiteY23" fmla="*/ 1512382 h 1515084"/>
                <a:gd name="connsiteX24" fmla="*/ 515595 w 832265"/>
                <a:gd name="connsiteY24" fmla="*/ 1471596 h 1515084"/>
                <a:gd name="connsiteX25" fmla="*/ 357476 w 832265"/>
                <a:gd name="connsiteY25" fmla="*/ 954583 h 1515084"/>
                <a:gd name="connsiteX26" fmla="*/ 168354 w 832265"/>
                <a:gd name="connsiteY26" fmla="*/ 1012423 h 1515084"/>
                <a:gd name="connsiteX27" fmla="*/ 174165 w 832265"/>
                <a:gd name="connsiteY27" fmla="*/ 313785 h 1515084"/>
                <a:gd name="connsiteX28" fmla="*/ 122884 w 832265"/>
                <a:gd name="connsiteY28" fmla="*/ 329468 h 1515084"/>
                <a:gd name="connsiteX29" fmla="*/ 122884 w 832265"/>
                <a:gd name="connsiteY29" fmla="*/ 727417 h 1515084"/>
                <a:gd name="connsiteX30" fmla="*/ 61442 w 832265"/>
                <a:gd name="connsiteY30" fmla="*/ 788859 h 1515084"/>
                <a:gd name="connsiteX31" fmla="*/ 0 w 832265"/>
                <a:gd name="connsiteY31" fmla="*/ 727417 h 1515084"/>
                <a:gd name="connsiteX32" fmla="*/ 0 w 832265"/>
                <a:gd name="connsiteY32" fmla="*/ 183907 h 1515084"/>
                <a:gd name="connsiteX33" fmla="*/ 1519 w 832265"/>
                <a:gd name="connsiteY33" fmla="*/ 178933 h 1515084"/>
                <a:gd name="connsiteX34" fmla="*/ 987 w 832265"/>
                <a:gd name="connsiteY34" fmla="*/ 173499 h 1515084"/>
                <a:gd name="connsiteX35" fmla="*/ 41453 w 832265"/>
                <a:gd name="connsiteY35" fmla="*/ 124334 h 1515084"/>
                <a:gd name="connsiteX36" fmla="*/ 436510 w 832265"/>
                <a:gd name="connsiteY36" fmla="*/ 3513 h 151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32265" h="1515084">
                  <a:moveTo>
                    <a:pt x="443147" y="751"/>
                  </a:moveTo>
                  <a:lnTo>
                    <a:pt x="449553" y="1363"/>
                  </a:lnTo>
                  <a:lnTo>
                    <a:pt x="463474" y="0"/>
                  </a:lnTo>
                  <a:lnTo>
                    <a:pt x="476313" y="3921"/>
                  </a:lnTo>
                  <a:lnTo>
                    <a:pt x="478006" y="4084"/>
                  </a:lnTo>
                  <a:lnTo>
                    <a:pt x="478710" y="4653"/>
                  </a:lnTo>
                  <a:lnTo>
                    <a:pt x="484593" y="6451"/>
                  </a:lnTo>
                  <a:cubicBezTo>
                    <a:pt x="491101" y="9910"/>
                    <a:pt x="496950" y="14611"/>
                    <a:pt x="501753" y="20349"/>
                  </a:cubicBezTo>
                  <a:lnTo>
                    <a:pt x="504611" y="25631"/>
                  </a:lnTo>
                  <a:lnTo>
                    <a:pt x="505919" y="26690"/>
                  </a:lnTo>
                  <a:lnTo>
                    <a:pt x="809930" y="477224"/>
                  </a:lnTo>
                  <a:cubicBezTo>
                    <a:pt x="828910" y="505352"/>
                    <a:pt x="821494" y="543542"/>
                    <a:pt x="793366" y="562522"/>
                  </a:cubicBezTo>
                  <a:cubicBezTo>
                    <a:pt x="765237" y="581503"/>
                    <a:pt x="727047" y="574087"/>
                    <a:pt x="708067" y="545958"/>
                  </a:cubicBezTo>
                  <a:lnTo>
                    <a:pt x="486869" y="218150"/>
                  </a:lnTo>
                  <a:lnTo>
                    <a:pt x="436667" y="233503"/>
                  </a:lnTo>
                  <a:lnTo>
                    <a:pt x="832265" y="809378"/>
                  </a:lnTo>
                  <a:lnTo>
                    <a:pt x="653625" y="864012"/>
                  </a:lnTo>
                  <a:lnTo>
                    <a:pt x="811744" y="1381024"/>
                  </a:lnTo>
                  <a:cubicBezTo>
                    <a:pt x="821668" y="1413474"/>
                    <a:pt x="803407" y="1447825"/>
                    <a:pt x="770958" y="1457749"/>
                  </a:cubicBezTo>
                  <a:cubicBezTo>
                    <a:pt x="738508" y="1467673"/>
                    <a:pt x="704157" y="1449412"/>
                    <a:pt x="694233" y="1416963"/>
                  </a:cubicBezTo>
                  <a:lnTo>
                    <a:pt x="536114" y="899950"/>
                  </a:lnTo>
                  <a:lnTo>
                    <a:pt x="474988" y="918645"/>
                  </a:lnTo>
                  <a:lnTo>
                    <a:pt x="633106" y="1435657"/>
                  </a:lnTo>
                  <a:cubicBezTo>
                    <a:pt x="643031" y="1468107"/>
                    <a:pt x="624770" y="1502458"/>
                    <a:pt x="592320" y="1512382"/>
                  </a:cubicBezTo>
                  <a:cubicBezTo>
                    <a:pt x="559871" y="1522306"/>
                    <a:pt x="525519" y="1504045"/>
                    <a:pt x="515595" y="1471596"/>
                  </a:cubicBezTo>
                  <a:lnTo>
                    <a:pt x="357476" y="954583"/>
                  </a:lnTo>
                  <a:lnTo>
                    <a:pt x="168354" y="1012423"/>
                  </a:lnTo>
                  <a:lnTo>
                    <a:pt x="174165" y="313785"/>
                  </a:lnTo>
                  <a:lnTo>
                    <a:pt x="122884" y="329468"/>
                  </a:lnTo>
                  <a:lnTo>
                    <a:pt x="122884" y="727417"/>
                  </a:lnTo>
                  <a:cubicBezTo>
                    <a:pt x="122884" y="761350"/>
                    <a:pt x="95375" y="788859"/>
                    <a:pt x="61442" y="788859"/>
                  </a:cubicBezTo>
                  <a:cubicBezTo>
                    <a:pt x="27509" y="788859"/>
                    <a:pt x="0" y="761350"/>
                    <a:pt x="0" y="727417"/>
                  </a:cubicBezTo>
                  <a:lnTo>
                    <a:pt x="0" y="183907"/>
                  </a:lnTo>
                  <a:lnTo>
                    <a:pt x="1519" y="178933"/>
                  </a:lnTo>
                  <a:lnTo>
                    <a:pt x="987" y="173499"/>
                  </a:lnTo>
                  <a:cubicBezTo>
                    <a:pt x="3303" y="151171"/>
                    <a:pt x="18637" y="131312"/>
                    <a:pt x="41453" y="124334"/>
                  </a:cubicBezTo>
                  <a:lnTo>
                    <a:pt x="436510" y="35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2214509" y="2248726"/>
              <a:ext cx="288000" cy="288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YRDZST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4367809" y="2160087"/>
            <a:ext cx="1348861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rPr>
              <a:t>点此替换文本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Roboto Black" charset="0"/>
              <a:cs typeface="Roboto Black" charset="0"/>
              <a:sym typeface="YRDZS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663952" y="2304040"/>
            <a:ext cx="216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4367809" y="3197451"/>
            <a:ext cx="1348861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rPr>
              <a:t>点此替换文本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Roboto Black" charset="0"/>
              <a:cs typeface="Roboto Black" charset="0"/>
              <a:sym typeface="YRDZS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367809" y="4234815"/>
            <a:ext cx="1348861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rPr>
              <a:t>点此替换文本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Roboto Black" charset="0"/>
              <a:cs typeface="Roboto Black" charset="0"/>
              <a:sym typeface="YRDZS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67809" y="5272178"/>
            <a:ext cx="1348861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rPr>
              <a:t>点此替换文本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Roboto Black" charset="0"/>
              <a:cs typeface="Roboto Black" charset="0"/>
              <a:sym typeface="YRDZS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663952" y="3316727"/>
            <a:ext cx="169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663952" y="4350778"/>
            <a:ext cx="1116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663952" y="5391678"/>
            <a:ext cx="61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左中括号 65"/>
          <p:cNvSpPr/>
          <p:nvPr/>
        </p:nvSpPr>
        <p:spPr>
          <a:xfrm>
            <a:off x="4094488" y="2304040"/>
            <a:ext cx="201312" cy="3087638"/>
          </a:xfrm>
          <a:prstGeom prst="leftBracket">
            <a:avLst>
              <a:gd name="adj" fmla="val 113872"/>
            </a:avLst>
          </a:prstGeom>
          <a:noFill/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YRDZS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F61F733-B42A-4D8D-87E6-075893B09CFA}"/>
              </a:ext>
            </a:extLst>
          </p:cNvPr>
          <p:cNvGrpSpPr/>
          <p:nvPr/>
        </p:nvGrpSpPr>
        <p:grpSpPr>
          <a:xfrm>
            <a:off x="1725148" y="1994530"/>
            <a:ext cx="1934629" cy="1090850"/>
            <a:chOff x="468937" y="2419540"/>
            <a:chExt cx="1934629" cy="1090850"/>
          </a:xfrm>
        </p:grpSpPr>
        <p:sp>
          <p:nvSpPr>
            <p:cNvPr id="68" name="TextBox 18">
              <a:extLst>
                <a:ext uri="{FF2B5EF4-FFF2-40B4-BE49-F238E27FC236}">
                  <a16:creationId xmlns:a16="http://schemas.microsoft.com/office/drawing/2014/main" id="{344B38F3-52F2-43E6-B714-2E07AE05CC32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0FDE6EA2-B177-4D0E-B0BD-F280A5FD8F2D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3AB4B45-6CC7-417D-B540-02114CEC229C}"/>
              </a:ext>
            </a:extLst>
          </p:cNvPr>
          <p:cNvGrpSpPr/>
          <p:nvPr/>
        </p:nvGrpSpPr>
        <p:grpSpPr>
          <a:xfrm>
            <a:off x="1725148" y="3513087"/>
            <a:ext cx="1934629" cy="1090850"/>
            <a:chOff x="468937" y="2419540"/>
            <a:chExt cx="1934629" cy="1090850"/>
          </a:xfrm>
        </p:grpSpPr>
        <p:sp>
          <p:nvSpPr>
            <p:cNvPr id="71" name="TextBox 18">
              <a:extLst>
                <a:ext uri="{FF2B5EF4-FFF2-40B4-BE49-F238E27FC236}">
                  <a16:creationId xmlns:a16="http://schemas.microsoft.com/office/drawing/2014/main" id="{2B309732-2A4C-4924-8536-B88ACADCAA80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7970B3CA-0234-4F44-BC5B-1D529BBC41B1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4C09404-2D6B-4294-B555-3D0C25972168}"/>
              </a:ext>
            </a:extLst>
          </p:cNvPr>
          <p:cNvGrpSpPr/>
          <p:nvPr/>
        </p:nvGrpSpPr>
        <p:grpSpPr>
          <a:xfrm>
            <a:off x="1725148" y="5031644"/>
            <a:ext cx="1934629" cy="1090850"/>
            <a:chOff x="468937" y="2419540"/>
            <a:chExt cx="1934629" cy="1090850"/>
          </a:xfrm>
        </p:grpSpPr>
        <p:sp>
          <p:nvSpPr>
            <p:cNvPr id="74" name="TextBox 18">
              <a:extLst>
                <a:ext uri="{FF2B5EF4-FFF2-40B4-BE49-F238E27FC236}">
                  <a16:creationId xmlns:a16="http://schemas.microsoft.com/office/drawing/2014/main" id="{32624813-5F77-45B4-A890-0C386C03158A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CC65A966-6E32-43BB-B96B-B7C9C6F8DFD5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73AC3387-4F4C-499B-8C91-D2BD4573348D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68F360C-0E0B-4AAB-A1D0-B7C480AF9BA1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0298F178-00B9-41D3-BCE0-1171072E698F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8F95F906-B677-4D45-B3DF-92AFAC254520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62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6800" y="2345456"/>
            <a:ext cx="8018431" cy="3711575"/>
            <a:chOff x="698532" y="1038225"/>
            <a:chExt cx="8018431" cy="3711575"/>
          </a:xfrm>
        </p:grpSpPr>
        <p:graphicFrame>
          <p:nvGraphicFramePr>
            <p:cNvPr id="18" name="Chart 506"/>
            <p:cNvGraphicFramePr>
              <a:graphicFrameLocks/>
            </p:cNvGraphicFramePr>
            <p:nvPr>
              <p:extLst/>
            </p:nvPr>
          </p:nvGraphicFramePr>
          <p:xfrm>
            <a:off x="698532" y="1360520"/>
            <a:ext cx="5159311" cy="33670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Shape 507"/>
            <p:cNvSpPr>
              <a:spLocks noChangeArrowheads="1"/>
            </p:cNvSpPr>
            <p:nvPr/>
          </p:nvSpPr>
          <p:spPr bwMode="auto">
            <a:xfrm>
              <a:off x="7702550" y="2657475"/>
              <a:ext cx="1014413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 hangingPunct="1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  <a:sym typeface="Arial" pitchFamily="34" charset="0"/>
                </a:rPr>
                <a:t>this is a sample text. insert your desired text here. Again. this is a dummy text. enter your own text here. this is a sample text.</a:t>
              </a:r>
            </a:p>
          </p:txBody>
        </p:sp>
        <p:sp>
          <p:nvSpPr>
            <p:cNvPr id="9" name="Shape 508"/>
            <p:cNvSpPr/>
            <p:nvPr/>
          </p:nvSpPr>
          <p:spPr>
            <a:xfrm>
              <a:off x="6938963" y="2767023"/>
              <a:ext cx="378309" cy="16190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spAutoFit/>
            </a:bodyPr>
            <a:lstStyle>
              <a:lvl1pPr algn="l">
                <a:lnSpc>
                  <a:spcPct val="80000"/>
                </a:lnSpc>
                <a:defRPr sz="3500" cap="all" spc="0">
                  <a:solidFill>
                    <a:srgbClr val="FFFFFF"/>
                  </a:solidFill>
                  <a:latin typeface="헤드라인A"/>
                  <a:ea typeface="헤드라인A"/>
                  <a:cs typeface="헤드라인A"/>
                  <a:sym typeface="헤드라인A"/>
                </a:defRPr>
              </a:lvl1pPr>
            </a:lstStyle>
            <a:p>
              <a:pPr defTabSz="30924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 cap="none" spc="0">
                  <a:solidFill>
                    <a:srgbClr val="000000"/>
                  </a:solidFill>
                </a:defRPr>
              </a:pPr>
              <a:r>
                <a:rPr sz="1315" kern="0" cap="none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2010</a:t>
              </a:r>
            </a:p>
          </p:txBody>
        </p:sp>
        <p:grpSp>
          <p:nvGrpSpPr>
            <p:cNvPr id="10" name="Group 512"/>
            <p:cNvGrpSpPr>
              <a:grpSpLocks/>
            </p:cNvGrpSpPr>
            <p:nvPr/>
          </p:nvGrpSpPr>
          <p:grpSpPr bwMode="auto">
            <a:xfrm>
              <a:off x="7389813" y="1052513"/>
              <a:ext cx="136525" cy="3603625"/>
              <a:chOff x="0" y="0"/>
              <a:chExt cx="364475" cy="9610250"/>
            </a:xfrm>
          </p:grpSpPr>
          <p:sp>
            <p:nvSpPr>
              <p:cNvPr id="11" name="Shape 50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4476" cy="9579005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rgbClr val="FFFFFF"/>
                </a:solidFill>
                <a:miter lim="4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Shape 510"/>
              <p:cNvSpPr>
                <a:spLocks noChangeArrowheads="1"/>
              </p:cNvSpPr>
              <p:nvPr/>
            </p:nvSpPr>
            <p:spPr bwMode="auto">
              <a:xfrm>
                <a:off x="0" y="4640322"/>
                <a:ext cx="364476" cy="4969929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3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Shape 511"/>
              <p:cNvSpPr>
                <a:spLocks noChangeArrowheads="1"/>
              </p:cNvSpPr>
              <p:nvPr/>
            </p:nvSpPr>
            <p:spPr bwMode="auto">
              <a:xfrm>
                <a:off x="90820" y="4759997"/>
                <a:ext cx="186011" cy="186011"/>
              </a:xfrm>
              <a:custGeom>
                <a:avLst/>
                <a:gdLst>
                  <a:gd name="T0" fmla="*/ 16796 w 19679"/>
                  <a:gd name="T1" fmla="*/ 2882 h 19679"/>
                  <a:gd name="T2" fmla="*/ 16796 w 19679"/>
                  <a:gd name="T3" fmla="*/ 16796 h 19679"/>
                  <a:gd name="T4" fmla="*/ 2882 w 19679"/>
                  <a:gd name="T5" fmla="*/ 16796 h 19679"/>
                  <a:gd name="T6" fmla="*/ 2882 w 19679"/>
                  <a:gd name="T7" fmla="*/ 2882 h 19679"/>
                  <a:gd name="T8" fmla="*/ 16796 w 19679"/>
                  <a:gd name="T9" fmla="*/ 2882 h 1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Shape 513"/>
            <p:cNvSpPr>
              <a:spLocks noChangeArrowheads="1"/>
            </p:cNvSpPr>
            <p:nvPr/>
          </p:nvSpPr>
          <p:spPr bwMode="auto">
            <a:xfrm>
              <a:off x="7427913" y="1103313"/>
              <a:ext cx="69850" cy="69850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Shape 514"/>
            <p:cNvSpPr>
              <a:spLocks noChangeArrowheads="1"/>
            </p:cNvSpPr>
            <p:nvPr/>
          </p:nvSpPr>
          <p:spPr bwMode="auto">
            <a:xfrm>
              <a:off x="7702550" y="1038225"/>
              <a:ext cx="1014413" cy="252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 hangingPunct="1">
                <a:lnSpc>
                  <a:spcPct val="130000"/>
                </a:lnSpc>
              </a:pPr>
              <a:r>
                <a:rPr lang="en-US" altLang="zh-CN" sz="400">
                  <a:solidFill>
                    <a:schemeClr val="bg1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  <a:sym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6" name="Shape 515"/>
            <p:cNvSpPr/>
            <p:nvPr/>
          </p:nvSpPr>
          <p:spPr>
            <a:xfrm>
              <a:off x="7702550" y="4460875"/>
              <a:ext cx="1014413" cy="288925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  <a:ea typeface="微软雅黑" panose="020B0503020204020204" pitchFamily="34" charset="-122"/>
                </a:rPr>
                <a:t>this is a sample text. insert your desired text here. </a:t>
              </a:r>
            </a:p>
          </p:txBody>
        </p:sp>
        <p:sp>
          <p:nvSpPr>
            <p:cNvPr id="17" name="Shape 516"/>
            <p:cNvSpPr>
              <a:spLocks noChangeArrowheads="1"/>
            </p:cNvSpPr>
            <p:nvPr/>
          </p:nvSpPr>
          <p:spPr bwMode="auto">
            <a:xfrm>
              <a:off x="7427913" y="4524375"/>
              <a:ext cx="69850" cy="69850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FF64077-B4FA-4036-B797-2D1870F2820D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96D31F-4ECB-430A-97E2-CC941FC3B90B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F8CE914-53FE-4B80-A0E7-DB564192AAFC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FF93282-9E8B-4D4C-9C3A-0F6082EA6F4D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13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1261241" y="1742379"/>
            <a:ext cx="3846788" cy="4119218"/>
            <a:chOff x="1261241" y="1592754"/>
            <a:chExt cx="3846788" cy="4119218"/>
          </a:xfrm>
        </p:grpSpPr>
        <p:sp>
          <p:nvSpPr>
            <p:cNvPr id="8" name="任意多边形 7"/>
            <p:cNvSpPr/>
            <p:nvPr/>
          </p:nvSpPr>
          <p:spPr bwMode="auto">
            <a:xfrm>
              <a:off x="1261241" y="1592754"/>
              <a:ext cx="3846788" cy="4119218"/>
            </a:xfrm>
            <a:custGeom>
              <a:avLst/>
              <a:gdLst>
                <a:gd name="connsiteX0" fmla="*/ 1785261 w 4179143"/>
                <a:gd name="connsiteY0" fmla="*/ 0 h 4475112"/>
                <a:gd name="connsiteX1" fmla="*/ 833603 w 4179143"/>
                <a:gd name="connsiteY1" fmla="*/ 225635 h 4475112"/>
                <a:gd name="connsiteX2" fmla="*/ 108082 w 4179143"/>
                <a:gd name="connsiteY2" fmla="*/ 996554 h 4475112"/>
                <a:gd name="connsiteX3" fmla="*/ 136349 w 4179143"/>
                <a:gd name="connsiteY3" fmla="*/ 2378568 h 4475112"/>
                <a:gd name="connsiteX4" fmla="*/ 164616 w 4179143"/>
                <a:gd name="connsiteY4" fmla="*/ 2453780 h 4475112"/>
                <a:gd name="connsiteX5" fmla="*/ 569777 w 4179143"/>
                <a:gd name="connsiteY5" fmla="*/ 3055473 h 4475112"/>
                <a:gd name="connsiteX6" fmla="*/ 682845 w 4179143"/>
                <a:gd name="connsiteY6" fmla="*/ 3215298 h 4475112"/>
                <a:gd name="connsiteX7" fmla="*/ 843025 w 4179143"/>
                <a:gd name="connsiteY7" fmla="*/ 3544348 h 4475112"/>
                <a:gd name="connsiteX8" fmla="*/ 852448 w 4179143"/>
                <a:gd name="connsiteY8" fmla="*/ 3591356 h 4475112"/>
                <a:gd name="connsiteX9" fmla="*/ 805336 w 4179143"/>
                <a:gd name="connsiteY9" fmla="*/ 4042626 h 4475112"/>
                <a:gd name="connsiteX10" fmla="*/ 781695 w 4179143"/>
                <a:gd name="connsiteY10" fmla="*/ 4142588 h 4475112"/>
                <a:gd name="connsiteX11" fmla="*/ 769490 w 4179143"/>
                <a:gd name="connsiteY11" fmla="*/ 4182352 h 4475112"/>
                <a:gd name="connsiteX12" fmla="*/ 850746 w 4179143"/>
                <a:gd name="connsiteY12" fmla="*/ 4171248 h 4475112"/>
                <a:gd name="connsiteX13" fmla="*/ 2569776 w 4179143"/>
                <a:gd name="connsiteY13" fmla="*/ 4442146 h 4475112"/>
                <a:gd name="connsiteX14" fmla="*/ 2631898 w 4179143"/>
                <a:gd name="connsiteY14" fmla="*/ 4475112 h 4475112"/>
                <a:gd name="connsiteX15" fmla="*/ 2642695 w 4179143"/>
                <a:gd name="connsiteY15" fmla="*/ 4418684 h 4475112"/>
                <a:gd name="connsiteX16" fmla="*/ 2802875 w 4179143"/>
                <a:gd name="connsiteY16" fmla="*/ 4136640 h 4475112"/>
                <a:gd name="connsiteX17" fmla="*/ 2887676 w 4179143"/>
                <a:gd name="connsiteY17" fmla="*/ 4117837 h 4475112"/>
                <a:gd name="connsiteX18" fmla="*/ 2897099 w 4179143"/>
                <a:gd name="connsiteY18" fmla="*/ 4117837 h 4475112"/>
                <a:gd name="connsiteX19" fmla="*/ 3085546 w 4179143"/>
                <a:gd name="connsiteY19" fmla="*/ 4108436 h 4475112"/>
                <a:gd name="connsiteX20" fmla="*/ 3424751 w 4179143"/>
                <a:gd name="connsiteY20" fmla="*/ 4117837 h 4475112"/>
                <a:gd name="connsiteX21" fmla="*/ 3434173 w 4179143"/>
                <a:gd name="connsiteY21" fmla="*/ 4117837 h 4475112"/>
                <a:gd name="connsiteX22" fmla="*/ 3754533 w 4179143"/>
                <a:gd name="connsiteY22" fmla="*/ 3929808 h 4475112"/>
                <a:gd name="connsiteX23" fmla="*/ 3745111 w 4179143"/>
                <a:gd name="connsiteY23" fmla="*/ 3751180 h 4475112"/>
                <a:gd name="connsiteX24" fmla="*/ 3735688 w 4179143"/>
                <a:gd name="connsiteY24" fmla="*/ 3694772 h 4475112"/>
                <a:gd name="connsiteX25" fmla="*/ 3735688 w 4179143"/>
                <a:gd name="connsiteY25" fmla="*/ 3685370 h 4475112"/>
                <a:gd name="connsiteX26" fmla="*/ 3801645 w 4179143"/>
                <a:gd name="connsiteY26" fmla="*/ 3534947 h 4475112"/>
                <a:gd name="connsiteX27" fmla="*/ 3858179 w 4179143"/>
                <a:gd name="connsiteY27" fmla="*/ 3422130 h 4475112"/>
                <a:gd name="connsiteX28" fmla="*/ 3820490 w 4179143"/>
                <a:gd name="connsiteY28" fmla="*/ 3346918 h 4475112"/>
                <a:gd name="connsiteX29" fmla="*/ 3858179 w 4179143"/>
                <a:gd name="connsiteY29" fmla="*/ 3318714 h 4475112"/>
                <a:gd name="connsiteX30" fmla="*/ 3924136 w 4179143"/>
                <a:gd name="connsiteY30" fmla="*/ 3205896 h 4475112"/>
                <a:gd name="connsiteX31" fmla="*/ 3867601 w 4179143"/>
                <a:gd name="connsiteY31" fmla="*/ 3074276 h 4475112"/>
                <a:gd name="connsiteX32" fmla="*/ 3839334 w 4179143"/>
                <a:gd name="connsiteY32" fmla="*/ 3017867 h 4475112"/>
                <a:gd name="connsiteX33" fmla="*/ 3877024 w 4179143"/>
                <a:gd name="connsiteY33" fmla="*/ 2970860 h 4475112"/>
                <a:gd name="connsiteX34" fmla="*/ 3980670 w 4179143"/>
                <a:gd name="connsiteY34" fmla="*/ 2923852 h 4475112"/>
                <a:gd name="connsiteX35" fmla="*/ 4103160 w 4179143"/>
                <a:gd name="connsiteY35" fmla="*/ 2876845 h 4475112"/>
                <a:gd name="connsiteX36" fmla="*/ 4159694 w 4179143"/>
                <a:gd name="connsiteY36" fmla="*/ 2688816 h 4475112"/>
                <a:gd name="connsiteX37" fmla="*/ 4159694 w 4179143"/>
                <a:gd name="connsiteY37" fmla="*/ 2679415 h 4475112"/>
                <a:gd name="connsiteX38" fmla="*/ 3745111 w 4179143"/>
                <a:gd name="connsiteY38" fmla="*/ 2152933 h 4475112"/>
                <a:gd name="connsiteX39" fmla="*/ 3688577 w 4179143"/>
                <a:gd name="connsiteY39" fmla="*/ 2011911 h 4475112"/>
                <a:gd name="connsiteX40" fmla="*/ 3763956 w 4179143"/>
                <a:gd name="connsiteY40" fmla="*/ 1870890 h 4475112"/>
                <a:gd name="connsiteX41" fmla="*/ 3773378 w 4179143"/>
                <a:gd name="connsiteY41" fmla="*/ 1861488 h 4475112"/>
                <a:gd name="connsiteX42" fmla="*/ 3773378 w 4179143"/>
                <a:gd name="connsiteY42" fmla="*/ 1852087 h 4475112"/>
                <a:gd name="connsiteX43" fmla="*/ 3575508 w 4179143"/>
                <a:gd name="connsiteY43" fmla="*/ 1081167 h 4475112"/>
                <a:gd name="connsiteX44" fmla="*/ 2736919 w 4179143"/>
                <a:gd name="connsiteY44" fmla="*/ 206832 h 4475112"/>
                <a:gd name="connsiteX45" fmla="*/ 1785261 w 4179143"/>
                <a:gd name="connsiteY45" fmla="*/ 0 h 447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179143" h="4475112">
                  <a:moveTo>
                    <a:pt x="1785261" y="0"/>
                  </a:moveTo>
                  <a:cubicBezTo>
                    <a:pt x="1464901" y="0"/>
                    <a:pt x="1116273" y="84613"/>
                    <a:pt x="833603" y="225635"/>
                  </a:cubicBezTo>
                  <a:cubicBezTo>
                    <a:pt x="475554" y="404263"/>
                    <a:pt x="230572" y="676905"/>
                    <a:pt x="108082" y="996554"/>
                  </a:cubicBezTo>
                  <a:cubicBezTo>
                    <a:pt x="-146322" y="1701663"/>
                    <a:pt x="126926" y="2369167"/>
                    <a:pt x="136349" y="2378568"/>
                  </a:cubicBezTo>
                  <a:cubicBezTo>
                    <a:pt x="136349" y="2378568"/>
                    <a:pt x="164616" y="2434977"/>
                    <a:pt x="164616" y="2453780"/>
                  </a:cubicBezTo>
                  <a:cubicBezTo>
                    <a:pt x="202305" y="2547794"/>
                    <a:pt x="400175" y="2820436"/>
                    <a:pt x="569777" y="3055473"/>
                  </a:cubicBezTo>
                  <a:cubicBezTo>
                    <a:pt x="607466" y="3111882"/>
                    <a:pt x="645156" y="3168290"/>
                    <a:pt x="682845" y="3215298"/>
                  </a:cubicBezTo>
                  <a:cubicBezTo>
                    <a:pt x="824181" y="3412728"/>
                    <a:pt x="833603" y="3450334"/>
                    <a:pt x="843025" y="3544348"/>
                  </a:cubicBezTo>
                  <a:cubicBezTo>
                    <a:pt x="852448" y="3563151"/>
                    <a:pt x="852448" y="3572553"/>
                    <a:pt x="852448" y="3591356"/>
                  </a:cubicBezTo>
                  <a:cubicBezTo>
                    <a:pt x="880715" y="3713575"/>
                    <a:pt x="805336" y="4042626"/>
                    <a:pt x="805336" y="4042626"/>
                  </a:cubicBezTo>
                  <a:cubicBezTo>
                    <a:pt x="798858" y="4075531"/>
                    <a:pt x="790908" y="4108914"/>
                    <a:pt x="781695" y="4142588"/>
                  </a:cubicBezTo>
                  <a:lnTo>
                    <a:pt x="769490" y="4182352"/>
                  </a:lnTo>
                  <a:lnTo>
                    <a:pt x="850746" y="4171248"/>
                  </a:lnTo>
                  <a:cubicBezTo>
                    <a:pt x="1269502" y="4102317"/>
                    <a:pt x="1600112" y="3942398"/>
                    <a:pt x="2569776" y="4442146"/>
                  </a:cubicBezTo>
                  <a:lnTo>
                    <a:pt x="2631898" y="4475112"/>
                  </a:lnTo>
                  <a:lnTo>
                    <a:pt x="2642695" y="4418684"/>
                  </a:lnTo>
                  <a:cubicBezTo>
                    <a:pt x="2670962" y="4221253"/>
                    <a:pt x="2784031" y="4146042"/>
                    <a:pt x="2802875" y="4136640"/>
                  </a:cubicBezTo>
                  <a:cubicBezTo>
                    <a:pt x="2802875" y="4136640"/>
                    <a:pt x="2821720" y="4127239"/>
                    <a:pt x="2887676" y="4117837"/>
                  </a:cubicBezTo>
                  <a:cubicBezTo>
                    <a:pt x="2897099" y="4117837"/>
                    <a:pt x="2897099" y="4117837"/>
                    <a:pt x="2897099" y="4117837"/>
                  </a:cubicBezTo>
                  <a:cubicBezTo>
                    <a:pt x="2915943" y="4117837"/>
                    <a:pt x="2963055" y="4108436"/>
                    <a:pt x="3085546" y="4108436"/>
                  </a:cubicBezTo>
                  <a:cubicBezTo>
                    <a:pt x="3245726" y="4108436"/>
                    <a:pt x="3424751" y="4117837"/>
                    <a:pt x="3424751" y="4117837"/>
                  </a:cubicBezTo>
                  <a:cubicBezTo>
                    <a:pt x="3434173" y="4117837"/>
                    <a:pt x="3434173" y="4117837"/>
                    <a:pt x="3434173" y="4117837"/>
                  </a:cubicBezTo>
                  <a:cubicBezTo>
                    <a:pt x="3603775" y="4089633"/>
                    <a:pt x="3707421" y="4033224"/>
                    <a:pt x="3754533" y="3929808"/>
                  </a:cubicBezTo>
                  <a:cubicBezTo>
                    <a:pt x="3782800" y="3863998"/>
                    <a:pt x="3763956" y="3798188"/>
                    <a:pt x="3745111" y="3751180"/>
                  </a:cubicBezTo>
                  <a:cubicBezTo>
                    <a:pt x="3745111" y="3732378"/>
                    <a:pt x="3735688" y="3713575"/>
                    <a:pt x="3735688" y="3694772"/>
                  </a:cubicBezTo>
                  <a:cubicBezTo>
                    <a:pt x="3735688" y="3694772"/>
                    <a:pt x="3735688" y="3685370"/>
                    <a:pt x="3735688" y="3685370"/>
                  </a:cubicBezTo>
                  <a:cubicBezTo>
                    <a:pt x="3726266" y="3638363"/>
                    <a:pt x="3716844" y="3600757"/>
                    <a:pt x="3801645" y="3534947"/>
                  </a:cubicBezTo>
                  <a:cubicBezTo>
                    <a:pt x="3839334" y="3497341"/>
                    <a:pt x="3858179" y="3469137"/>
                    <a:pt x="3858179" y="3422130"/>
                  </a:cubicBezTo>
                  <a:cubicBezTo>
                    <a:pt x="3858179" y="3393925"/>
                    <a:pt x="3839334" y="3365721"/>
                    <a:pt x="3820490" y="3346918"/>
                  </a:cubicBezTo>
                  <a:cubicBezTo>
                    <a:pt x="3829912" y="3337516"/>
                    <a:pt x="3848757" y="3328115"/>
                    <a:pt x="3858179" y="3318714"/>
                  </a:cubicBezTo>
                  <a:cubicBezTo>
                    <a:pt x="3895868" y="3290509"/>
                    <a:pt x="3924136" y="3252903"/>
                    <a:pt x="3924136" y="3205896"/>
                  </a:cubicBezTo>
                  <a:cubicBezTo>
                    <a:pt x="3933558" y="3158889"/>
                    <a:pt x="3914713" y="3111882"/>
                    <a:pt x="3867601" y="3074276"/>
                  </a:cubicBezTo>
                  <a:cubicBezTo>
                    <a:pt x="3848757" y="3055473"/>
                    <a:pt x="3829912" y="3036670"/>
                    <a:pt x="3839334" y="3017867"/>
                  </a:cubicBezTo>
                  <a:cubicBezTo>
                    <a:pt x="3839334" y="3008466"/>
                    <a:pt x="3848757" y="2989663"/>
                    <a:pt x="3877024" y="2970860"/>
                  </a:cubicBezTo>
                  <a:cubicBezTo>
                    <a:pt x="3905291" y="2952057"/>
                    <a:pt x="3933558" y="2942655"/>
                    <a:pt x="3980670" y="2923852"/>
                  </a:cubicBezTo>
                  <a:cubicBezTo>
                    <a:pt x="4018359" y="2914451"/>
                    <a:pt x="4056048" y="2905050"/>
                    <a:pt x="4103160" y="2876845"/>
                  </a:cubicBezTo>
                  <a:cubicBezTo>
                    <a:pt x="4197384" y="2829838"/>
                    <a:pt x="4187961" y="2735823"/>
                    <a:pt x="4159694" y="2688816"/>
                  </a:cubicBezTo>
                  <a:cubicBezTo>
                    <a:pt x="4159694" y="2679415"/>
                    <a:pt x="4159694" y="2679415"/>
                    <a:pt x="4159694" y="2679415"/>
                  </a:cubicBezTo>
                  <a:cubicBezTo>
                    <a:pt x="4150272" y="2670013"/>
                    <a:pt x="3895868" y="2322159"/>
                    <a:pt x="3745111" y="2152933"/>
                  </a:cubicBezTo>
                  <a:cubicBezTo>
                    <a:pt x="3707421" y="2105926"/>
                    <a:pt x="3688577" y="2058919"/>
                    <a:pt x="3688577" y="2011911"/>
                  </a:cubicBezTo>
                  <a:cubicBezTo>
                    <a:pt x="3688577" y="1927298"/>
                    <a:pt x="3763956" y="1870890"/>
                    <a:pt x="3763956" y="1870890"/>
                  </a:cubicBezTo>
                  <a:cubicBezTo>
                    <a:pt x="3773378" y="1861488"/>
                    <a:pt x="3773378" y="1861488"/>
                    <a:pt x="3773378" y="1861488"/>
                  </a:cubicBezTo>
                  <a:cubicBezTo>
                    <a:pt x="3773378" y="1852087"/>
                    <a:pt x="3773378" y="1852087"/>
                    <a:pt x="3773378" y="1852087"/>
                  </a:cubicBezTo>
                  <a:cubicBezTo>
                    <a:pt x="3792223" y="1579445"/>
                    <a:pt x="3584931" y="1099970"/>
                    <a:pt x="3575508" y="1081167"/>
                  </a:cubicBezTo>
                  <a:cubicBezTo>
                    <a:pt x="3387061" y="686306"/>
                    <a:pt x="3104391" y="385460"/>
                    <a:pt x="2736919" y="206832"/>
                  </a:cubicBezTo>
                  <a:cubicBezTo>
                    <a:pt x="2463670" y="65810"/>
                    <a:pt x="2143310" y="0"/>
                    <a:pt x="1785261" y="0"/>
                  </a:cubicBez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 w="25400">
              <a:noFill/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1436123" y="1950494"/>
              <a:ext cx="730574" cy="2148745"/>
            </a:xfrm>
            <a:custGeom>
              <a:avLst/>
              <a:gdLst>
                <a:gd name="T0" fmla="*/ 83 w 86"/>
                <a:gd name="T1" fmla="*/ 103 h 253"/>
                <a:gd name="T2" fmla="*/ 83 w 86"/>
                <a:gd name="T3" fmla="*/ 118 h 253"/>
                <a:gd name="T4" fmla="*/ 83 w 86"/>
                <a:gd name="T5" fmla="*/ 128 h 253"/>
                <a:gd name="T6" fmla="*/ 84 w 86"/>
                <a:gd name="T7" fmla="*/ 145 h 253"/>
                <a:gd name="T8" fmla="*/ 82 w 86"/>
                <a:gd name="T9" fmla="*/ 152 h 253"/>
                <a:gd name="T10" fmla="*/ 82 w 86"/>
                <a:gd name="T11" fmla="*/ 160 h 253"/>
                <a:gd name="T12" fmla="*/ 82 w 86"/>
                <a:gd name="T13" fmla="*/ 168 h 253"/>
                <a:gd name="T14" fmla="*/ 83 w 86"/>
                <a:gd name="T15" fmla="*/ 172 h 253"/>
                <a:gd name="T16" fmla="*/ 83 w 86"/>
                <a:gd name="T17" fmla="*/ 174 h 253"/>
                <a:gd name="T18" fmla="*/ 83 w 86"/>
                <a:gd name="T19" fmla="*/ 186 h 253"/>
                <a:gd name="T20" fmla="*/ 83 w 86"/>
                <a:gd name="T21" fmla="*/ 199 h 253"/>
                <a:gd name="T22" fmla="*/ 83 w 86"/>
                <a:gd name="T23" fmla="*/ 218 h 253"/>
                <a:gd name="T24" fmla="*/ 83 w 86"/>
                <a:gd name="T25" fmla="*/ 228 h 253"/>
                <a:gd name="T26" fmla="*/ 83 w 86"/>
                <a:gd name="T27" fmla="*/ 237 h 253"/>
                <a:gd name="T28" fmla="*/ 83 w 86"/>
                <a:gd name="T29" fmla="*/ 246 h 253"/>
                <a:gd name="T30" fmla="*/ 83 w 86"/>
                <a:gd name="T31" fmla="*/ 251 h 253"/>
                <a:gd name="T32" fmla="*/ 83 w 86"/>
                <a:gd name="T33" fmla="*/ 251 h 253"/>
                <a:gd name="T34" fmla="*/ 73 w 86"/>
                <a:gd name="T35" fmla="*/ 246 h 253"/>
                <a:gd name="T36" fmla="*/ 59 w 86"/>
                <a:gd name="T37" fmla="*/ 220 h 253"/>
                <a:gd name="T38" fmla="*/ 57 w 86"/>
                <a:gd name="T39" fmla="*/ 207 h 253"/>
                <a:gd name="T40" fmla="*/ 51 w 86"/>
                <a:gd name="T41" fmla="*/ 205 h 253"/>
                <a:gd name="T42" fmla="*/ 28 w 86"/>
                <a:gd name="T43" fmla="*/ 196 h 253"/>
                <a:gd name="T44" fmla="*/ 16 w 86"/>
                <a:gd name="T45" fmla="*/ 186 h 253"/>
                <a:gd name="T46" fmla="*/ 11 w 86"/>
                <a:gd name="T47" fmla="*/ 180 h 253"/>
                <a:gd name="T48" fmla="*/ 7 w 86"/>
                <a:gd name="T49" fmla="*/ 169 h 253"/>
                <a:gd name="T50" fmla="*/ 4 w 86"/>
                <a:gd name="T51" fmla="*/ 154 h 253"/>
                <a:gd name="T52" fmla="*/ 3 w 86"/>
                <a:gd name="T53" fmla="*/ 146 h 253"/>
                <a:gd name="T54" fmla="*/ 3 w 86"/>
                <a:gd name="T55" fmla="*/ 132 h 253"/>
                <a:gd name="T56" fmla="*/ 3 w 86"/>
                <a:gd name="T57" fmla="*/ 123 h 253"/>
                <a:gd name="T58" fmla="*/ 5 w 86"/>
                <a:gd name="T59" fmla="*/ 108 h 253"/>
                <a:gd name="T60" fmla="*/ 8 w 86"/>
                <a:gd name="T61" fmla="*/ 92 h 253"/>
                <a:gd name="T62" fmla="*/ 14 w 86"/>
                <a:gd name="T63" fmla="*/ 75 h 253"/>
                <a:gd name="T64" fmla="*/ 19 w 86"/>
                <a:gd name="T65" fmla="*/ 63 h 253"/>
                <a:gd name="T66" fmla="*/ 25 w 86"/>
                <a:gd name="T67" fmla="*/ 52 h 253"/>
                <a:gd name="T68" fmla="*/ 29 w 86"/>
                <a:gd name="T69" fmla="*/ 46 h 253"/>
                <a:gd name="T70" fmla="*/ 36 w 86"/>
                <a:gd name="T71" fmla="*/ 37 h 253"/>
                <a:gd name="T72" fmla="*/ 40 w 86"/>
                <a:gd name="T73" fmla="*/ 33 h 253"/>
                <a:gd name="T74" fmla="*/ 50 w 86"/>
                <a:gd name="T75" fmla="*/ 22 h 253"/>
                <a:gd name="T76" fmla="*/ 63 w 86"/>
                <a:gd name="T77" fmla="*/ 12 h 253"/>
                <a:gd name="T78" fmla="*/ 76 w 86"/>
                <a:gd name="T79" fmla="*/ 5 h 253"/>
                <a:gd name="T80" fmla="*/ 83 w 86"/>
                <a:gd name="T81" fmla="*/ 1 h 253"/>
                <a:gd name="T82" fmla="*/ 83 w 86"/>
                <a:gd name="T83" fmla="*/ 3 h 253"/>
                <a:gd name="T84" fmla="*/ 83 w 86"/>
                <a:gd name="T85" fmla="*/ 7 h 253"/>
                <a:gd name="T86" fmla="*/ 82 w 86"/>
                <a:gd name="T87" fmla="*/ 14 h 253"/>
                <a:gd name="T88" fmla="*/ 83 w 86"/>
                <a:gd name="T89" fmla="*/ 19 h 253"/>
                <a:gd name="T90" fmla="*/ 83 w 86"/>
                <a:gd name="T91" fmla="*/ 34 h 253"/>
                <a:gd name="T92" fmla="*/ 83 w 86"/>
                <a:gd name="T93" fmla="*/ 52 h 253"/>
                <a:gd name="T94" fmla="*/ 83 w 86"/>
                <a:gd name="T95" fmla="*/ 72 h 253"/>
                <a:gd name="T96" fmla="*/ 83 w 86"/>
                <a:gd name="T97" fmla="*/ 87 h 253"/>
                <a:gd name="T98" fmla="*/ 83 w 86"/>
                <a:gd name="T99" fmla="*/ 9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6" h="253">
                  <a:moveTo>
                    <a:pt x="83" y="99"/>
                  </a:moveTo>
                  <a:cubicBezTo>
                    <a:pt x="80" y="96"/>
                    <a:pt x="86" y="102"/>
                    <a:pt x="83" y="102"/>
                  </a:cubicBezTo>
                  <a:cubicBezTo>
                    <a:pt x="82" y="99"/>
                    <a:pt x="83" y="104"/>
                    <a:pt x="83" y="103"/>
                  </a:cubicBezTo>
                  <a:cubicBezTo>
                    <a:pt x="82" y="106"/>
                    <a:pt x="82" y="109"/>
                    <a:pt x="83" y="110"/>
                  </a:cubicBezTo>
                  <a:cubicBezTo>
                    <a:pt x="84" y="112"/>
                    <a:pt x="84" y="113"/>
                    <a:pt x="83" y="115"/>
                  </a:cubicBezTo>
                  <a:cubicBezTo>
                    <a:pt x="84" y="116"/>
                    <a:pt x="85" y="117"/>
                    <a:pt x="83" y="118"/>
                  </a:cubicBezTo>
                  <a:cubicBezTo>
                    <a:pt x="82" y="122"/>
                    <a:pt x="84" y="123"/>
                    <a:pt x="83" y="124"/>
                  </a:cubicBezTo>
                  <a:cubicBezTo>
                    <a:pt x="83" y="125"/>
                    <a:pt x="82" y="125"/>
                    <a:pt x="83" y="125"/>
                  </a:cubicBezTo>
                  <a:cubicBezTo>
                    <a:pt x="83" y="124"/>
                    <a:pt x="85" y="126"/>
                    <a:pt x="83" y="128"/>
                  </a:cubicBezTo>
                  <a:cubicBezTo>
                    <a:pt x="83" y="130"/>
                    <a:pt x="83" y="132"/>
                    <a:pt x="83" y="133"/>
                  </a:cubicBezTo>
                  <a:cubicBezTo>
                    <a:pt x="85" y="135"/>
                    <a:pt x="84" y="136"/>
                    <a:pt x="83" y="141"/>
                  </a:cubicBezTo>
                  <a:cubicBezTo>
                    <a:pt x="83" y="144"/>
                    <a:pt x="84" y="144"/>
                    <a:pt x="84" y="145"/>
                  </a:cubicBezTo>
                  <a:cubicBezTo>
                    <a:pt x="84" y="146"/>
                    <a:pt x="83" y="146"/>
                    <a:pt x="83" y="149"/>
                  </a:cubicBezTo>
                  <a:cubicBezTo>
                    <a:pt x="81" y="149"/>
                    <a:pt x="81" y="153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0" y="154"/>
                    <a:pt x="80" y="157"/>
                    <a:pt x="83" y="157"/>
                  </a:cubicBezTo>
                  <a:cubicBezTo>
                    <a:pt x="81" y="157"/>
                    <a:pt x="83" y="160"/>
                    <a:pt x="82" y="160"/>
                  </a:cubicBezTo>
                  <a:cubicBezTo>
                    <a:pt x="81" y="162"/>
                    <a:pt x="81" y="164"/>
                    <a:pt x="83" y="164"/>
                  </a:cubicBezTo>
                  <a:cubicBezTo>
                    <a:pt x="82" y="165"/>
                    <a:pt x="82" y="165"/>
                    <a:pt x="82" y="166"/>
                  </a:cubicBezTo>
                  <a:cubicBezTo>
                    <a:pt x="83" y="166"/>
                    <a:pt x="82" y="168"/>
                    <a:pt x="82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3" y="168"/>
                    <a:pt x="83" y="168"/>
                    <a:pt x="83" y="170"/>
                  </a:cubicBezTo>
                  <a:cubicBezTo>
                    <a:pt x="83" y="171"/>
                    <a:pt x="80" y="172"/>
                    <a:pt x="83" y="172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82" y="172"/>
                    <a:pt x="83" y="173"/>
                    <a:pt x="83" y="174"/>
                  </a:cubicBezTo>
                  <a:cubicBezTo>
                    <a:pt x="82" y="176"/>
                    <a:pt x="83" y="177"/>
                    <a:pt x="83" y="179"/>
                  </a:cubicBezTo>
                  <a:cubicBezTo>
                    <a:pt x="82" y="177"/>
                    <a:pt x="83" y="181"/>
                    <a:pt x="83" y="181"/>
                  </a:cubicBezTo>
                  <a:cubicBezTo>
                    <a:pt x="79" y="183"/>
                    <a:pt x="84" y="186"/>
                    <a:pt x="83" y="186"/>
                  </a:cubicBezTo>
                  <a:cubicBezTo>
                    <a:pt x="82" y="187"/>
                    <a:pt x="83" y="186"/>
                    <a:pt x="82" y="189"/>
                  </a:cubicBezTo>
                  <a:cubicBezTo>
                    <a:pt x="81" y="189"/>
                    <a:pt x="82" y="191"/>
                    <a:pt x="83" y="193"/>
                  </a:cubicBezTo>
                  <a:cubicBezTo>
                    <a:pt x="84" y="194"/>
                    <a:pt x="83" y="197"/>
                    <a:pt x="83" y="199"/>
                  </a:cubicBezTo>
                  <a:cubicBezTo>
                    <a:pt x="83" y="204"/>
                    <a:pt x="81" y="202"/>
                    <a:pt x="83" y="206"/>
                  </a:cubicBezTo>
                  <a:cubicBezTo>
                    <a:pt x="84" y="209"/>
                    <a:pt x="81" y="212"/>
                    <a:pt x="83" y="212"/>
                  </a:cubicBezTo>
                  <a:cubicBezTo>
                    <a:pt x="80" y="215"/>
                    <a:pt x="84" y="215"/>
                    <a:pt x="83" y="218"/>
                  </a:cubicBezTo>
                  <a:cubicBezTo>
                    <a:pt x="81" y="222"/>
                    <a:pt x="79" y="224"/>
                    <a:pt x="83" y="223"/>
                  </a:cubicBezTo>
                  <a:cubicBezTo>
                    <a:pt x="79" y="224"/>
                    <a:pt x="80" y="228"/>
                    <a:pt x="82" y="228"/>
                  </a:cubicBezTo>
                  <a:cubicBezTo>
                    <a:pt x="82" y="228"/>
                    <a:pt x="83" y="228"/>
                    <a:pt x="83" y="228"/>
                  </a:cubicBezTo>
                  <a:cubicBezTo>
                    <a:pt x="83" y="228"/>
                    <a:pt x="82" y="228"/>
                    <a:pt x="82" y="228"/>
                  </a:cubicBezTo>
                  <a:cubicBezTo>
                    <a:pt x="79" y="229"/>
                    <a:pt x="82" y="228"/>
                    <a:pt x="83" y="233"/>
                  </a:cubicBezTo>
                  <a:cubicBezTo>
                    <a:pt x="84" y="234"/>
                    <a:pt x="85" y="231"/>
                    <a:pt x="83" y="237"/>
                  </a:cubicBezTo>
                  <a:cubicBezTo>
                    <a:pt x="84" y="241"/>
                    <a:pt x="86" y="242"/>
                    <a:pt x="83" y="240"/>
                  </a:cubicBezTo>
                  <a:cubicBezTo>
                    <a:pt x="80" y="242"/>
                    <a:pt x="82" y="241"/>
                    <a:pt x="83" y="244"/>
                  </a:cubicBezTo>
                  <a:cubicBezTo>
                    <a:pt x="81" y="244"/>
                    <a:pt x="83" y="247"/>
                    <a:pt x="83" y="246"/>
                  </a:cubicBezTo>
                  <a:cubicBezTo>
                    <a:pt x="81" y="246"/>
                    <a:pt x="83" y="247"/>
                    <a:pt x="83" y="249"/>
                  </a:cubicBezTo>
                  <a:cubicBezTo>
                    <a:pt x="83" y="250"/>
                    <a:pt x="80" y="250"/>
                    <a:pt x="83" y="250"/>
                  </a:cubicBezTo>
                  <a:cubicBezTo>
                    <a:pt x="85" y="250"/>
                    <a:pt x="84" y="250"/>
                    <a:pt x="83" y="251"/>
                  </a:cubicBezTo>
                  <a:cubicBezTo>
                    <a:pt x="83" y="251"/>
                    <a:pt x="83" y="252"/>
                    <a:pt x="83" y="251"/>
                  </a:cubicBezTo>
                  <a:cubicBezTo>
                    <a:pt x="83" y="251"/>
                    <a:pt x="83" y="251"/>
                    <a:pt x="83" y="251"/>
                  </a:cubicBezTo>
                  <a:cubicBezTo>
                    <a:pt x="83" y="251"/>
                    <a:pt x="83" y="251"/>
                    <a:pt x="83" y="251"/>
                  </a:cubicBezTo>
                  <a:cubicBezTo>
                    <a:pt x="83" y="253"/>
                    <a:pt x="82" y="250"/>
                    <a:pt x="81" y="251"/>
                  </a:cubicBezTo>
                  <a:cubicBezTo>
                    <a:pt x="79" y="250"/>
                    <a:pt x="77" y="250"/>
                    <a:pt x="77" y="249"/>
                  </a:cubicBezTo>
                  <a:cubicBezTo>
                    <a:pt x="76" y="249"/>
                    <a:pt x="74" y="247"/>
                    <a:pt x="73" y="246"/>
                  </a:cubicBezTo>
                  <a:cubicBezTo>
                    <a:pt x="70" y="244"/>
                    <a:pt x="70" y="245"/>
                    <a:pt x="69" y="242"/>
                  </a:cubicBezTo>
                  <a:cubicBezTo>
                    <a:pt x="68" y="241"/>
                    <a:pt x="67" y="239"/>
                    <a:pt x="66" y="238"/>
                  </a:cubicBezTo>
                  <a:cubicBezTo>
                    <a:pt x="63" y="233"/>
                    <a:pt x="61" y="226"/>
                    <a:pt x="59" y="220"/>
                  </a:cubicBezTo>
                  <a:cubicBezTo>
                    <a:pt x="59" y="218"/>
                    <a:pt x="59" y="217"/>
                    <a:pt x="58" y="215"/>
                  </a:cubicBezTo>
                  <a:cubicBezTo>
                    <a:pt x="58" y="215"/>
                    <a:pt x="57" y="212"/>
                    <a:pt x="58" y="211"/>
                  </a:cubicBezTo>
                  <a:cubicBezTo>
                    <a:pt x="59" y="209"/>
                    <a:pt x="58" y="208"/>
                    <a:pt x="57" y="207"/>
                  </a:cubicBezTo>
                  <a:cubicBezTo>
                    <a:pt x="57" y="208"/>
                    <a:pt x="57" y="206"/>
                    <a:pt x="57" y="207"/>
                  </a:cubicBezTo>
                  <a:cubicBezTo>
                    <a:pt x="57" y="206"/>
                    <a:pt x="54" y="205"/>
                    <a:pt x="54" y="206"/>
                  </a:cubicBezTo>
                  <a:cubicBezTo>
                    <a:pt x="53" y="206"/>
                    <a:pt x="51" y="205"/>
                    <a:pt x="51" y="205"/>
                  </a:cubicBezTo>
                  <a:cubicBezTo>
                    <a:pt x="47" y="204"/>
                    <a:pt x="46" y="204"/>
                    <a:pt x="42" y="202"/>
                  </a:cubicBezTo>
                  <a:cubicBezTo>
                    <a:pt x="37" y="203"/>
                    <a:pt x="36" y="201"/>
                    <a:pt x="35" y="199"/>
                  </a:cubicBezTo>
                  <a:cubicBezTo>
                    <a:pt x="32" y="199"/>
                    <a:pt x="30" y="197"/>
                    <a:pt x="28" y="196"/>
                  </a:cubicBezTo>
                  <a:cubicBezTo>
                    <a:pt x="25" y="198"/>
                    <a:pt x="23" y="193"/>
                    <a:pt x="23" y="192"/>
                  </a:cubicBezTo>
                  <a:cubicBezTo>
                    <a:pt x="19" y="193"/>
                    <a:pt x="21" y="190"/>
                    <a:pt x="19" y="189"/>
                  </a:cubicBezTo>
                  <a:cubicBezTo>
                    <a:pt x="19" y="186"/>
                    <a:pt x="18" y="186"/>
                    <a:pt x="16" y="186"/>
                  </a:cubicBezTo>
                  <a:cubicBezTo>
                    <a:pt x="15" y="185"/>
                    <a:pt x="12" y="183"/>
                    <a:pt x="13" y="183"/>
                  </a:cubicBezTo>
                  <a:cubicBezTo>
                    <a:pt x="13" y="181"/>
                    <a:pt x="13" y="183"/>
                    <a:pt x="12" y="181"/>
                  </a:cubicBezTo>
                  <a:cubicBezTo>
                    <a:pt x="13" y="178"/>
                    <a:pt x="10" y="183"/>
                    <a:pt x="11" y="180"/>
                  </a:cubicBezTo>
                  <a:cubicBezTo>
                    <a:pt x="7" y="179"/>
                    <a:pt x="8" y="177"/>
                    <a:pt x="9" y="177"/>
                  </a:cubicBezTo>
                  <a:cubicBezTo>
                    <a:pt x="9" y="176"/>
                    <a:pt x="8" y="175"/>
                    <a:pt x="8" y="173"/>
                  </a:cubicBezTo>
                  <a:cubicBezTo>
                    <a:pt x="4" y="170"/>
                    <a:pt x="9" y="167"/>
                    <a:pt x="7" y="169"/>
                  </a:cubicBezTo>
                  <a:cubicBezTo>
                    <a:pt x="4" y="169"/>
                    <a:pt x="6" y="165"/>
                    <a:pt x="6" y="164"/>
                  </a:cubicBezTo>
                  <a:cubicBezTo>
                    <a:pt x="2" y="165"/>
                    <a:pt x="5" y="161"/>
                    <a:pt x="5" y="159"/>
                  </a:cubicBezTo>
                  <a:cubicBezTo>
                    <a:pt x="6" y="154"/>
                    <a:pt x="6" y="154"/>
                    <a:pt x="4" y="154"/>
                  </a:cubicBezTo>
                  <a:cubicBezTo>
                    <a:pt x="1" y="150"/>
                    <a:pt x="3" y="150"/>
                    <a:pt x="3" y="148"/>
                  </a:cubicBezTo>
                  <a:cubicBezTo>
                    <a:pt x="4" y="146"/>
                    <a:pt x="4" y="146"/>
                    <a:pt x="3" y="145"/>
                  </a:cubicBezTo>
                  <a:cubicBezTo>
                    <a:pt x="3" y="145"/>
                    <a:pt x="3" y="146"/>
                    <a:pt x="3" y="146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45"/>
                    <a:pt x="2" y="140"/>
                    <a:pt x="3" y="139"/>
                  </a:cubicBezTo>
                  <a:cubicBezTo>
                    <a:pt x="5" y="134"/>
                    <a:pt x="3" y="132"/>
                    <a:pt x="3" y="132"/>
                  </a:cubicBezTo>
                  <a:cubicBezTo>
                    <a:pt x="4" y="131"/>
                    <a:pt x="3" y="127"/>
                    <a:pt x="3" y="126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23"/>
                    <a:pt x="4" y="120"/>
                    <a:pt x="4" y="118"/>
                  </a:cubicBezTo>
                  <a:cubicBezTo>
                    <a:pt x="3" y="117"/>
                    <a:pt x="5" y="113"/>
                    <a:pt x="4" y="113"/>
                  </a:cubicBezTo>
                  <a:cubicBezTo>
                    <a:pt x="6" y="112"/>
                    <a:pt x="7" y="113"/>
                    <a:pt x="5" y="108"/>
                  </a:cubicBezTo>
                  <a:cubicBezTo>
                    <a:pt x="5" y="104"/>
                    <a:pt x="7" y="105"/>
                    <a:pt x="6" y="103"/>
                  </a:cubicBezTo>
                  <a:cubicBezTo>
                    <a:pt x="8" y="105"/>
                    <a:pt x="8" y="102"/>
                    <a:pt x="7" y="98"/>
                  </a:cubicBezTo>
                  <a:cubicBezTo>
                    <a:pt x="8" y="96"/>
                    <a:pt x="12" y="95"/>
                    <a:pt x="8" y="92"/>
                  </a:cubicBezTo>
                  <a:cubicBezTo>
                    <a:pt x="11" y="88"/>
                    <a:pt x="12" y="88"/>
                    <a:pt x="10" y="86"/>
                  </a:cubicBezTo>
                  <a:cubicBezTo>
                    <a:pt x="11" y="84"/>
                    <a:pt x="14" y="82"/>
                    <a:pt x="12" y="81"/>
                  </a:cubicBezTo>
                  <a:cubicBezTo>
                    <a:pt x="14" y="79"/>
                    <a:pt x="17" y="77"/>
                    <a:pt x="14" y="75"/>
                  </a:cubicBezTo>
                  <a:cubicBezTo>
                    <a:pt x="13" y="74"/>
                    <a:pt x="15" y="70"/>
                    <a:pt x="16" y="69"/>
                  </a:cubicBezTo>
                  <a:cubicBezTo>
                    <a:pt x="21" y="68"/>
                    <a:pt x="14" y="66"/>
                    <a:pt x="18" y="66"/>
                  </a:cubicBezTo>
                  <a:cubicBezTo>
                    <a:pt x="19" y="62"/>
                    <a:pt x="22" y="64"/>
                    <a:pt x="19" y="63"/>
                  </a:cubicBezTo>
                  <a:cubicBezTo>
                    <a:pt x="19" y="64"/>
                    <a:pt x="20" y="61"/>
                    <a:pt x="21" y="59"/>
                  </a:cubicBezTo>
                  <a:cubicBezTo>
                    <a:pt x="21" y="57"/>
                    <a:pt x="22" y="61"/>
                    <a:pt x="23" y="56"/>
                  </a:cubicBezTo>
                  <a:cubicBezTo>
                    <a:pt x="25" y="56"/>
                    <a:pt x="23" y="53"/>
                    <a:pt x="25" y="52"/>
                  </a:cubicBezTo>
                  <a:cubicBezTo>
                    <a:pt x="24" y="51"/>
                    <a:pt x="26" y="46"/>
                    <a:pt x="27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0" y="46"/>
                    <a:pt x="30" y="46"/>
                    <a:pt x="29" y="46"/>
                  </a:cubicBezTo>
                  <a:cubicBezTo>
                    <a:pt x="31" y="45"/>
                    <a:pt x="32" y="45"/>
                    <a:pt x="31" y="46"/>
                  </a:cubicBezTo>
                  <a:cubicBezTo>
                    <a:pt x="34" y="47"/>
                    <a:pt x="34" y="44"/>
                    <a:pt x="32" y="41"/>
                  </a:cubicBezTo>
                  <a:cubicBezTo>
                    <a:pt x="32" y="37"/>
                    <a:pt x="34" y="40"/>
                    <a:pt x="36" y="37"/>
                  </a:cubicBezTo>
                  <a:cubicBezTo>
                    <a:pt x="38" y="38"/>
                    <a:pt x="39" y="34"/>
                    <a:pt x="40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2"/>
                    <a:pt x="40" y="33"/>
                    <a:pt x="40" y="33"/>
                  </a:cubicBezTo>
                  <a:cubicBezTo>
                    <a:pt x="41" y="33"/>
                    <a:pt x="41" y="31"/>
                    <a:pt x="43" y="29"/>
                  </a:cubicBezTo>
                  <a:cubicBezTo>
                    <a:pt x="43" y="28"/>
                    <a:pt x="47" y="27"/>
                    <a:pt x="47" y="26"/>
                  </a:cubicBezTo>
                  <a:cubicBezTo>
                    <a:pt x="50" y="22"/>
                    <a:pt x="50" y="25"/>
                    <a:pt x="50" y="22"/>
                  </a:cubicBezTo>
                  <a:cubicBezTo>
                    <a:pt x="52" y="17"/>
                    <a:pt x="55" y="20"/>
                    <a:pt x="55" y="19"/>
                  </a:cubicBezTo>
                  <a:cubicBezTo>
                    <a:pt x="54" y="17"/>
                    <a:pt x="55" y="15"/>
                    <a:pt x="59" y="15"/>
                  </a:cubicBezTo>
                  <a:cubicBezTo>
                    <a:pt x="61" y="13"/>
                    <a:pt x="62" y="12"/>
                    <a:pt x="63" y="12"/>
                  </a:cubicBezTo>
                  <a:cubicBezTo>
                    <a:pt x="61" y="9"/>
                    <a:pt x="65" y="9"/>
                    <a:pt x="68" y="9"/>
                  </a:cubicBezTo>
                  <a:cubicBezTo>
                    <a:pt x="70" y="9"/>
                    <a:pt x="71" y="8"/>
                    <a:pt x="72" y="6"/>
                  </a:cubicBezTo>
                  <a:cubicBezTo>
                    <a:pt x="75" y="9"/>
                    <a:pt x="72" y="3"/>
                    <a:pt x="76" y="5"/>
                  </a:cubicBezTo>
                  <a:cubicBezTo>
                    <a:pt x="78" y="4"/>
                    <a:pt x="79" y="0"/>
                    <a:pt x="79" y="3"/>
                  </a:cubicBezTo>
                  <a:cubicBezTo>
                    <a:pt x="82" y="3"/>
                    <a:pt x="81" y="2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2"/>
                    <a:pt x="83" y="2"/>
                    <a:pt x="83" y="1"/>
                  </a:cubicBezTo>
                  <a:cubicBezTo>
                    <a:pt x="83" y="1"/>
                    <a:pt x="82" y="1"/>
                    <a:pt x="83" y="2"/>
                  </a:cubicBezTo>
                  <a:cubicBezTo>
                    <a:pt x="83" y="2"/>
                    <a:pt x="83" y="4"/>
                    <a:pt x="83" y="3"/>
                  </a:cubicBezTo>
                  <a:cubicBezTo>
                    <a:pt x="82" y="4"/>
                    <a:pt x="85" y="5"/>
                    <a:pt x="83" y="5"/>
                  </a:cubicBezTo>
                  <a:cubicBezTo>
                    <a:pt x="82" y="4"/>
                    <a:pt x="82" y="4"/>
                    <a:pt x="82" y="5"/>
                  </a:cubicBezTo>
                  <a:cubicBezTo>
                    <a:pt x="82" y="6"/>
                    <a:pt x="83" y="7"/>
                    <a:pt x="83" y="7"/>
                  </a:cubicBezTo>
                  <a:cubicBezTo>
                    <a:pt x="82" y="7"/>
                    <a:pt x="80" y="8"/>
                    <a:pt x="82" y="9"/>
                  </a:cubicBezTo>
                  <a:cubicBezTo>
                    <a:pt x="82" y="8"/>
                    <a:pt x="84" y="13"/>
                    <a:pt x="83" y="10"/>
                  </a:cubicBezTo>
                  <a:cubicBezTo>
                    <a:pt x="82" y="13"/>
                    <a:pt x="79" y="13"/>
                    <a:pt x="82" y="14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8"/>
                    <a:pt x="82" y="19"/>
                    <a:pt x="83" y="19"/>
                  </a:cubicBezTo>
                  <a:cubicBezTo>
                    <a:pt x="81" y="19"/>
                    <a:pt x="82" y="22"/>
                    <a:pt x="83" y="23"/>
                  </a:cubicBezTo>
                  <a:cubicBezTo>
                    <a:pt x="82" y="25"/>
                    <a:pt x="85" y="29"/>
                    <a:pt x="83" y="28"/>
                  </a:cubicBezTo>
                  <a:cubicBezTo>
                    <a:pt x="82" y="31"/>
                    <a:pt x="85" y="34"/>
                    <a:pt x="83" y="34"/>
                  </a:cubicBezTo>
                  <a:cubicBezTo>
                    <a:pt x="83" y="38"/>
                    <a:pt x="80" y="37"/>
                    <a:pt x="83" y="39"/>
                  </a:cubicBezTo>
                  <a:cubicBezTo>
                    <a:pt x="81" y="40"/>
                    <a:pt x="80" y="41"/>
                    <a:pt x="83" y="45"/>
                  </a:cubicBezTo>
                  <a:cubicBezTo>
                    <a:pt x="85" y="47"/>
                    <a:pt x="82" y="49"/>
                    <a:pt x="83" y="52"/>
                  </a:cubicBezTo>
                  <a:cubicBezTo>
                    <a:pt x="80" y="57"/>
                    <a:pt x="80" y="56"/>
                    <a:pt x="83" y="58"/>
                  </a:cubicBezTo>
                  <a:cubicBezTo>
                    <a:pt x="86" y="62"/>
                    <a:pt x="83" y="63"/>
                    <a:pt x="83" y="65"/>
                  </a:cubicBezTo>
                  <a:cubicBezTo>
                    <a:pt x="82" y="69"/>
                    <a:pt x="85" y="73"/>
                    <a:pt x="83" y="72"/>
                  </a:cubicBezTo>
                  <a:cubicBezTo>
                    <a:pt x="86" y="74"/>
                    <a:pt x="85" y="78"/>
                    <a:pt x="83" y="79"/>
                  </a:cubicBezTo>
                  <a:cubicBezTo>
                    <a:pt x="83" y="80"/>
                    <a:pt x="83" y="81"/>
                    <a:pt x="83" y="82"/>
                  </a:cubicBezTo>
                  <a:cubicBezTo>
                    <a:pt x="83" y="83"/>
                    <a:pt x="83" y="87"/>
                    <a:pt x="83" y="87"/>
                  </a:cubicBezTo>
                  <a:cubicBezTo>
                    <a:pt x="84" y="87"/>
                    <a:pt x="84" y="89"/>
                    <a:pt x="84" y="91"/>
                  </a:cubicBezTo>
                  <a:cubicBezTo>
                    <a:pt x="85" y="95"/>
                    <a:pt x="85" y="95"/>
                    <a:pt x="83" y="94"/>
                  </a:cubicBezTo>
                  <a:cubicBezTo>
                    <a:pt x="81" y="96"/>
                    <a:pt x="81" y="94"/>
                    <a:pt x="83" y="99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2195346" y="1796500"/>
              <a:ext cx="748480" cy="2438826"/>
            </a:xfrm>
            <a:custGeom>
              <a:avLst/>
              <a:gdLst>
                <a:gd name="T0" fmla="*/ 84 w 88"/>
                <a:gd name="T1" fmla="*/ 284 h 287"/>
                <a:gd name="T2" fmla="*/ 79 w 88"/>
                <a:gd name="T3" fmla="*/ 284 h 287"/>
                <a:gd name="T4" fmla="*/ 24 w 88"/>
                <a:gd name="T5" fmla="*/ 282 h 287"/>
                <a:gd name="T6" fmla="*/ 7 w 88"/>
                <a:gd name="T7" fmla="*/ 274 h 287"/>
                <a:gd name="T8" fmla="*/ 5 w 88"/>
                <a:gd name="T9" fmla="*/ 272 h 287"/>
                <a:gd name="T10" fmla="*/ 5 w 88"/>
                <a:gd name="T11" fmla="*/ 264 h 287"/>
                <a:gd name="T12" fmla="*/ 5 w 88"/>
                <a:gd name="T13" fmla="*/ 246 h 287"/>
                <a:gd name="T14" fmla="*/ 5 w 88"/>
                <a:gd name="T15" fmla="*/ 221 h 287"/>
                <a:gd name="T16" fmla="*/ 5 w 88"/>
                <a:gd name="T17" fmla="*/ 190 h 287"/>
                <a:gd name="T18" fmla="*/ 5 w 88"/>
                <a:gd name="T19" fmla="*/ 165 h 287"/>
                <a:gd name="T20" fmla="*/ 5 w 88"/>
                <a:gd name="T21" fmla="*/ 154 h 287"/>
                <a:gd name="T22" fmla="*/ 5 w 88"/>
                <a:gd name="T23" fmla="*/ 135 h 287"/>
                <a:gd name="T24" fmla="*/ 3 w 88"/>
                <a:gd name="T25" fmla="*/ 120 h 287"/>
                <a:gd name="T26" fmla="*/ 6 w 88"/>
                <a:gd name="T27" fmla="*/ 109 h 287"/>
                <a:gd name="T28" fmla="*/ 6 w 88"/>
                <a:gd name="T29" fmla="*/ 98 h 287"/>
                <a:gd name="T30" fmla="*/ 5 w 88"/>
                <a:gd name="T31" fmla="*/ 85 h 287"/>
                <a:gd name="T32" fmla="*/ 5 w 88"/>
                <a:gd name="T33" fmla="*/ 74 h 287"/>
                <a:gd name="T34" fmla="*/ 5 w 88"/>
                <a:gd name="T35" fmla="*/ 60 h 287"/>
                <a:gd name="T36" fmla="*/ 5 w 88"/>
                <a:gd name="T37" fmla="*/ 50 h 287"/>
                <a:gd name="T38" fmla="*/ 6 w 88"/>
                <a:gd name="T39" fmla="*/ 39 h 287"/>
                <a:gd name="T40" fmla="*/ 4 w 88"/>
                <a:gd name="T41" fmla="*/ 29 h 287"/>
                <a:gd name="T42" fmla="*/ 5 w 88"/>
                <a:gd name="T43" fmla="*/ 18 h 287"/>
                <a:gd name="T44" fmla="*/ 8 w 88"/>
                <a:gd name="T45" fmla="*/ 14 h 287"/>
                <a:gd name="T46" fmla="*/ 19 w 88"/>
                <a:gd name="T47" fmla="*/ 10 h 287"/>
                <a:gd name="T48" fmla="*/ 40 w 88"/>
                <a:gd name="T49" fmla="*/ 5 h 287"/>
                <a:gd name="T50" fmla="*/ 51 w 88"/>
                <a:gd name="T51" fmla="*/ 4 h 287"/>
                <a:gd name="T52" fmla="*/ 74 w 88"/>
                <a:gd name="T53" fmla="*/ 2 h 287"/>
                <a:gd name="T54" fmla="*/ 84 w 88"/>
                <a:gd name="T55" fmla="*/ 2 h 287"/>
                <a:gd name="T56" fmla="*/ 84 w 88"/>
                <a:gd name="T57" fmla="*/ 8 h 287"/>
                <a:gd name="T58" fmla="*/ 84 w 88"/>
                <a:gd name="T59" fmla="*/ 22 h 287"/>
                <a:gd name="T60" fmla="*/ 84 w 88"/>
                <a:gd name="T61" fmla="*/ 45 h 287"/>
                <a:gd name="T62" fmla="*/ 84 w 88"/>
                <a:gd name="T63" fmla="*/ 73 h 287"/>
                <a:gd name="T64" fmla="*/ 84 w 88"/>
                <a:gd name="T65" fmla="*/ 88 h 287"/>
                <a:gd name="T66" fmla="*/ 84 w 88"/>
                <a:gd name="T67" fmla="*/ 105 h 287"/>
                <a:gd name="T68" fmla="*/ 85 w 88"/>
                <a:gd name="T69" fmla="*/ 119 h 287"/>
                <a:gd name="T70" fmla="*/ 83 w 88"/>
                <a:gd name="T71" fmla="*/ 127 h 287"/>
                <a:gd name="T72" fmla="*/ 84 w 88"/>
                <a:gd name="T73" fmla="*/ 143 h 287"/>
                <a:gd name="T74" fmla="*/ 84 w 88"/>
                <a:gd name="T75" fmla="*/ 151 h 287"/>
                <a:gd name="T76" fmla="*/ 84 w 88"/>
                <a:gd name="T77" fmla="*/ 156 h 287"/>
                <a:gd name="T78" fmla="*/ 85 w 88"/>
                <a:gd name="T79" fmla="*/ 163 h 287"/>
                <a:gd name="T80" fmla="*/ 85 w 88"/>
                <a:gd name="T81" fmla="*/ 163 h 287"/>
                <a:gd name="T82" fmla="*/ 85 w 88"/>
                <a:gd name="T83" fmla="*/ 163 h 287"/>
                <a:gd name="T84" fmla="*/ 84 w 88"/>
                <a:gd name="T85" fmla="*/ 168 h 287"/>
                <a:gd name="T86" fmla="*/ 85 w 88"/>
                <a:gd name="T87" fmla="*/ 174 h 287"/>
                <a:gd name="T88" fmla="*/ 84 w 88"/>
                <a:gd name="T89" fmla="*/ 176 h 287"/>
                <a:gd name="T90" fmla="*/ 84 w 88"/>
                <a:gd name="T91" fmla="*/ 177 h 287"/>
                <a:gd name="T92" fmla="*/ 84 w 88"/>
                <a:gd name="T93" fmla="*/ 178 h 287"/>
                <a:gd name="T94" fmla="*/ 84 w 88"/>
                <a:gd name="T95" fmla="*/ 182 h 287"/>
                <a:gd name="T96" fmla="*/ 85 w 88"/>
                <a:gd name="T97" fmla="*/ 185 h 287"/>
                <a:gd name="T98" fmla="*/ 85 w 88"/>
                <a:gd name="T99" fmla="*/ 192 h 287"/>
                <a:gd name="T100" fmla="*/ 84 w 88"/>
                <a:gd name="T101" fmla="*/ 214 h 287"/>
                <a:gd name="T102" fmla="*/ 84 w 88"/>
                <a:gd name="T103" fmla="*/ 242 h 287"/>
                <a:gd name="T104" fmla="*/ 84 w 88"/>
                <a:gd name="T105" fmla="*/ 264 h 287"/>
                <a:gd name="T106" fmla="*/ 84 w 88"/>
                <a:gd name="T107" fmla="*/ 273 h 287"/>
                <a:gd name="T108" fmla="*/ 84 w 88"/>
                <a:gd name="T109" fmla="*/ 28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287">
                  <a:moveTo>
                    <a:pt x="84" y="284"/>
                  </a:moveTo>
                  <a:cubicBezTo>
                    <a:pt x="84" y="284"/>
                    <a:pt x="84" y="285"/>
                    <a:pt x="84" y="285"/>
                  </a:cubicBezTo>
                  <a:cubicBezTo>
                    <a:pt x="84" y="285"/>
                    <a:pt x="84" y="285"/>
                    <a:pt x="84" y="284"/>
                  </a:cubicBezTo>
                  <a:cubicBezTo>
                    <a:pt x="84" y="284"/>
                    <a:pt x="84" y="284"/>
                    <a:pt x="84" y="284"/>
                  </a:cubicBezTo>
                  <a:cubicBezTo>
                    <a:pt x="84" y="284"/>
                    <a:pt x="84" y="284"/>
                    <a:pt x="84" y="284"/>
                  </a:cubicBezTo>
                  <a:cubicBezTo>
                    <a:pt x="84" y="287"/>
                    <a:pt x="83" y="286"/>
                    <a:pt x="84" y="285"/>
                  </a:cubicBezTo>
                  <a:cubicBezTo>
                    <a:pt x="84" y="285"/>
                    <a:pt x="83" y="285"/>
                    <a:pt x="83" y="284"/>
                  </a:cubicBezTo>
                  <a:cubicBezTo>
                    <a:pt x="83" y="285"/>
                    <a:pt x="82" y="282"/>
                    <a:pt x="79" y="284"/>
                  </a:cubicBezTo>
                  <a:cubicBezTo>
                    <a:pt x="80" y="285"/>
                    <a:pt x="74" y="285"/>
                    <a:pt x="73" y="284"/>
                  </a:cubicBezTo>
                  <a:cubicBezTo>
                    <a:pt x="71" y="284"/>
                    <a:pt x="69" y="284"/>
                    <a:pt x="66" y="284"/>
                  </a:cubicBezTo>
                  <a:cubicBezTo>
                    <a:pt x="48" y="284"/>
                    <a:pt x="24" y="284"/>
                    <a:pt x="24" y="284"/>
                  </a:cubicBezTo>
                  <a:cubicBezTo>
                    <a:pt x="24" y="282"/>
                    <a:pt x="24" y="282"/>
                    <a:pt x="24" y="282"/>
                  </a:cubicBezTo>
                  <a:cubicBezTo>
                    <a:pt x="22" y="280"/>
                    <a:pt x="21" y="278"/>
                    <a:pt x="18" y="277"/>
                  </a:cubicBezTo>
                  <a:cubicBezTo>
                    <a:pt x="17" y="276"/>
                    <a:pt x="16" y="276"/>
                    <a:pt x="14" y="275"/>
                  </a:cubicBezTo>
                  <a:cubicBezTo>
                    <a:pt x="12" y="274"/>
                    <a:pt x="11" y="275"/>
                    <a:pt x="9" y="274"/>
                  </a:cubicBezTo>
                  <a:cubicBezTo>
                    <a:pt x="9" y="273"/>
                    <a:pt x="8" y="276"/>
                    <a:pt x="7" y="274"/>
                  </a:cubicBezTo>
                  <a:cubicBezTo>
                    <a:pt x="7" y="274"/>
                    <a:pt x="6" y="274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5" y="275"/>
                    <a:pt x="2" y="273"/>
                    <a:pt x="5" y="273"/>
                  </a:cubicBezTo>
                  <a:cubicBezTo>
                    <a:pt x="5" y="273"/>
                    <a:pt x="5" y="273"/>
                    <a:pt x="5" y="272"/>
                  </a:cubicBezTo>
                  <a:cubicBezTo>
                    <a:pt x="4" y="271"/>
                    <a:pt x="6" y="271"/>
                    <a:pt x="5" y="271"/>
                  </a:cubicBezTo>
                  <a:cubicBezTo>
                    <a:pt x="7" y="272"/>
                    <a:pt x="6" y="270"/>
                    <a:pt x="5" y="270"/>
                  </a:cubicBezTo>
                  <a:cubicBezTo>
                    <a:pt x="5" y="269"/>
                    <a:pt x="4" y="270"/>
                    <a:pt x="5" y="267"/>
                  </a:cubicBezTo>
                  <a:cubicBezTo>
                    <a:pt x="6" y="264"/>
                    <a:pt x="6" y="266"/>
                    <a:pt x="5" y="264"/>
                  </a:cubicBezTo>
                  <a:cubicBezTo>
                    <a:pt x="2" y="261"/>
                    <a:pt x="4" y="260"/>
                    <a:pt x="5" y="260"/>
                  </a:cubicBezTo>
                  <a:cubicBezTo>
                    <a:pt x="0" y="259"/>
                    <a:pt x="5" y="258"/>
                    <a:pt x="5" y="256"/>
                  </a:cubicBezTo>
                  <a:cubicBezTo>
                    <a:pt x="6" y="256"/>
                    <a:pt x="4" y="253"/>
                    <a:pt x="5" y="251"/>
                  </a:cubicBezTo>
                  <a:cubicBezTo>
                    <a:pt x="4" y="252"/>
                    <a:pt x="5" y="245"/>
                    <a:pt x="5" y="246"/>
                  </a:cubicBezTo>
                  <a:cubicBezTo>
                    <a:pt x="5" y="242"/>
                    <a:pt x="8" y="243"/>
                    <a:pt x="5" y="240"/>
                  </a:cubicBezTo>
                  <a:cubicBezTo>
                    <a:pt x="11" y="244"/>
                    <a:pt x="3" y="236"/>
                    <a:pt x="5" y="234"/>
                  </a:cubicBezTo>
                  <a:cubicBezTo>
                    <a:pt x="4" y="229"/>
                    <a:pt x="5" y="231"/>
                    <a:pt x="5" y="228"/>
                  </a:cubicBezTo>
                  <a:cubicBezTo>
                    <a:pt x="5" y="227"/>
                    <a:pt x="7" y="221"/>
                    <a:pt x="5" y="221"/>
                  </a:cubicBezTo>
                  <a:cubicBezTo>
                    <a:pt x="6" y="216"/>
                    <a:pt x="3" y="219"/>
                    <a:pt x="5" y="213"/>
                  </a:cubicBezTo>
                  <a:cubicBezTo>
                    <a:pt x="2" y="212"/>
                    <a:pt x="2" y="211"/>
                    <a:pt x="5" y="206"/>
                  </a:cubicBezTo>
                  <a:cubicBezTo>
                    <a:pt x="6" y="206"/>
                    <a:pt x="2" y="201"/>
                    <a:pt x="5" y="198"/>
                  </a:cubicBezTo>
                  <a:cubicBezTo>
                    <a:pt x="6" y="195"/>
                    <a:pt x="6" y="191"/>
                    <a:pt x="5" y="190"/>
                  </a:cubicBezTo>
                  <a:cubicBezTo>
                    <a:pt x="3" y="190"/>
                    <a:pt x="4" y="183"/>
                    <a:pt x="5" y="182"/>
                  </a:cubicBezTo>
                  <a:cubicBezTo>
                    <a:pt x="6" y="180"/>
                    <a:pt x="5" y="177"/>
                    <a:pt x="5" y="174"/>
                  </a:cubicBezTo>
                  <a:cubicBezTo>
                    <a:pt x="5" y="171"/>
                    <a:pt x="3" y="169"/>
                    <a:pt x="3" y="167"/>
                  </a:cubicBezTo>
                  <a:cubicBezTo>
                    <a:pt x="3" y="167"/>
                    <a:pt x="3" y="166"/>
                    <a:pt x="5" y="165"/>
                  </a:cubicBezTo>
                  <a:cubicBezTo>
                    <a:pt x="6" y="164"/>
                    <a:pt x="6" y="164"/>
                    <a:pt x="5" y="161"/>
                  </a:cubicBezTo>
                  <a:cubicBezTo>
                    <a:pt x="4" y="158"/>
                    <a:pt x="2" y="157"/>
                    <a:pt x="5" y="157"/>
                  </a:cubicBezTo>
                  <a:cubicBezTo>
                    <a:pt x="5" y="156"/>
                    <a:pt x="6" y="156"/>
                    <a:pt x="6" y="156"/>
                  </a:cubicBezTo>
                  <a:cubicBezTo>
                    <a:pt x="6" y="156"/>
                    <a:pt x="5" y="155"/>
                    <a:pt x="5" y="154"/>
                  </a:cubicBezTo>
                  <a:cubicBezTo>
                    <a:pt x="8" y="151"/>
                    <a:pt x="4" y="150"/>
                    <a:pt x="5" y="148"/>
                  </a:cubicBezTo>
                  <a:cubicBezTo>
                    <a:pt x="3" y="150"/>
                    <a:pt x="6" y="142"/>
                    <a:pt x="5" y="143"/>
                  </a:cubicBezTo>
                  <a:cubicBezTo>
                    <a:pt x="5" y="141"/>
                    <a:pt x="5" y="140"/>
                    <a:pt x="5" y="139"/>
                  </a:cubicBezTo>
                  <a:cubicBezTo>
                    <a:pt x="4" y="136"/>
                    <a:pt x="2" y="136"/>
                    <a:pt x="5" y="135"/>
                  </a:cubicBezTo>
                  <a:cubicBezTo>
                    <a:pt x="6" y="131"/>
                    <a:pt x="9" y="134"/>
                    <a:pt x="5" y="131"/>
                  </a:cubicBezTo>
                  <a:cubicBezTo>
                    <a:pt x="5" y="129"/>
                    <a:pt x="5" y="129"/>
                    <a:pt x="5" y="128"/>
                  </a:cubicBezTo>
                  <a:cubicBezTo>
                    <a:pt x="5" y="127"/>
                    <a:pt x="4" y="126"/>
                    <a:pt x="5" y="122"/>
                  </a:cubicBezTo>
                  <a:cubicBezTo>
                    <a:pt x="3" y="120"/>
                    <a:pt x="2" y="121"/>
                    <a:pt x="3" y="120"/>
                  </a:cubicBezTo>
                  <a:cubicBezTo>
                    <a:pt x="3" y="119"/>
                    <a:pt x="2" y="119"/>
                    <a:pt x="4" y="117"/>
                  </a:cubicBezTo>
                  <a:cubicBezTo>
                    <a:pt x="4" y="116"/>
                    <a:pt x="5" y="114"/>
                    <a:pt x="5" y="114"/>
                  </a:cubicBezTo>
                  <a:cubicBezTo>
                    <a:pt x="5" y="113"/>
                    <a:pt x="5" y="114"/>
                    <a:pt x="6" y="113"/>
                  </a:cubicBezTo>
                  <a:cubicBezTo>
                    <a:pt x="8" y="111"/>
                    <a:pt x="5" y="109"/>
                    <a:pt x="6" y="109"/>
                  </a:cubicBezTo>
                  <a:cubicBezTo>
                    <a:pt x="6" y="108"/>
                    <a:pt x="7" y="106"/>
                    <a:pt x="5" y="105"/>
                  </a:cubicBezTo>
                  <a:cubicBezTo>
                    <a:pt x="5" y="105"/>
                    <a:pt x="4" y="104"/>
                    <a:pt x="5" y="103"/>
                  </a:cubicBezTo>
                  <a:cubicBezTo>
                    <a:pt x="7" y="102"/>
                    <a:pt x="6" y="103"/>
                    <a:pt x="6" y="101"/>
                  </a:cubicBezTo>
                  <a:cubicBezTo>
                    <a:pt x="6" y="101"/>
                    <a:pt x="5" y="99"/>
                    <a:pt x="6" y="98"/>
                  </a:cubicBezTo>
                  <a:cubicBezTo>
                    <a:pt x="5" y="98"/>
                    <a:pt x="6" y="97"/>
                    <a:pt x="5" y="97"/>
                  </a:cubicBezTo>
                  <a:cubicBezTo>
                    <a:pt x="5" y="95"/>
                    <a:pt x="5" y="93"/>
                    <a:pt x="4" y="93"/>
                  </a:cubicBezTo>
                  <a:cubicBezTo>
                    <a:pt x="3" y="92"/>
                    <a:pt x="4" y="92"/>
                    <a:pt x="5" y="89"/>
                  </a:cubicBezTo>
                  <a:cubicBezTo>
                    <a:pt x="6" y="86"/>
                    <a:pt x="4" y="84"/>
                    <a:pt x="5" y="85"/>
                  </a:cubicBezTo>
                  <a:cubicBezTo>
                    <a:pt x="5" y="83"/>
                    <a:pt x="6" y="83"/>
                    <a:pt x="5" y="81"/>
                  </a:cubicBezTo>
                  <a:cubicBezTo>
                    <a:pt x="4" y="79"/>
                    <a:pt x="4" y="79"/>
                    <a:pt x="5" y="79"/>
                  </a:cubicBezTo>
                  <a:cubicBezTo>
                    <a:pt x="5" y="79"/>
                    <a:pt x="5" y="78"/>
                    <a:pt x="5" y="77"/>
                  </a:cubicBezTo>
                  <a:cubicBezTo>
                    <a:pt x="6" y="77"/>
                    <a:pt x="5" y="76"/>
                    <a:pt x="5" y="74"/>
                  </a:cubicBezTo>
                  <a:cubicBezTo>
                    <a:pt x="7" y="71"/>
                    <a:pt x="7" y="69"/>
                    <a:pt x="7" y="69"/>
                  </a:cubicBezTo>
                  <a:cubicBezTo>
                    <a:pt x="8" y="69"/>
                    <a:pt x="6" y="67"/>
                    <a:pt x="5" y="67"/>
                  </a:cubicBezTo>
                  <a:cubicBezTo>
                    <a:pt x="5" y="65"/>
                    <a:pt x="4" y="64"/>
                    <a:pt x="5" y="63"/>
                  </a:cubicBezTo>
                  <a:cubicBezTo>
                    <a:pt x="6" y="61"/>
                    <a:pt x="6" y="59"/>
                    <a:pt x="5" y="60"/>
                  </a:cubicBezTo>
                  <a:cubicBezTo>
                    <a:pt x="4" y="58"/>
                    <a:pt x="5" y="57"/>
                    <a:pt x="4" y="56"/>
                  </a:cubicBezTo>
                  <a:cubicBezTo>
                    <a:pt x="3" y="55"/>
                    <a:pt x="4" y="53"/>
                    <a:pt x="5" y="53"/>
                  </a:cubicBezTo>
                  <a:cubicBezTo>
                    <a:pt x="5" y="53"/>
                    <a:pt x="5" y="53"/>
                    <a:pt x="5" y="52"/>
                  </a:cubicBezTo>
                  <a:cubicBezTo>
                    <a:pt x="4" y="52"/>
                    <a:pt x="4" y="52"/>
                    <a:pt x="5" y="50"/>
                  </a:cubicBezTo>
                  <a:cubicBezTo>
                    <a:pt x="5" y="49"/>
                    <a:pt x="6" y="49"/>
                    <a:pt x="5" y="47"/>
                  </a:cubicBezTo>
                  <a:cubicBezTo>
                    <a:pt x="3" y="46"/>
                    <a:pt x="2" y="46"/>
                    <a:pt x="3" y="45"/>
                  </a:cubicBezTo>
                  <a:cubicBezTo>
                    <a:pt x="3" y="44"/>
                    <a:pt x="5" y="44"/>
                    <a:pt x="5" y="41"/>
                  </a:cubicBezTo>
                  <a:cubicBezTo>
                    <a:pt x="4" y="42"/>
                    <a:pt x="6" y="39"/>
                    <a:pt x="6" y="39"/>
                  </a:cubicBezTo>
                  <a:cubicBezTo>
                    <a:pt x="5" y="38"/>
                    <a:pt x="6" y="36"/>
                    <a:pt x="5" y="36"/>
                  </a:cubicBezTo>
                  <a:cubicBezTo>
                    <a:pt x="5" y="34"/>
                    <a:pt x="6" y="34"/>
                    <a:pt x="5" y="33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4" y="31"/>
                    <a:pt x="4" y="30"/>
                    <a:pt x="4" y="29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7"/>
                    <a:pt x="5" y="24"/>
                    <a:pt x="5" y="23"/>
                  </a:cubicBezTo>
                  <a:cubicBezTo>
                    <a:pt x="5" y="23"/>
                    <a:pt x="3" y="21"/>
                    <a:pt x="5" y="20"/>
                  </a:cubicBezTo>
                  <a:cubicBezTo>
                    <a:pt x="6" y="20"/>
                    <a:pt x="4" y="19"/>
                    <a:pt x="5" y="18"/>
                  </a:cubicBezTo>
                  <a:cubicBezTo>
                    <a:pt x="5" y="16"/>
                    <a:pt x="5" y="17"/>
                    <a:pt x="5" y="16"/>
                  </a:cubicBezTo>
                  <a:cubicBezTo>
                    <a:pt x="7" y="13"/>
                    <a:pt x="4" y="16"/>
                    <a:pt x="5" y="15"/>
                  </a:cubicBezTo>
                  <a:cubicBezTo>
                    <a:pt x="5" y="13"/>
                    <a:pt x="6" y="14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9" y="15"/>
                    <a:pt x="9" y="12"/>
                    <a:pt x="10" y="13"/>
                  </a:cubicBezTo>
                  <a:cubicBezTo>
                    <a:pt x="9" y="12"/>
                    <a:pt x="10" y="12"/>
                    <a:pt x="12" y="12"/>
                  </a:cubicBezTo>
                  <a:cubicBezTo>
                    <a:pt x="13" y="11"/>
                    <a:pt x="14" y="13"/>
                    <a:pt x="15" y="11"/>
                  </a:cubicBezTo>
                  <a:cubicBezTo>
                    <a:pt x="15" y="9"/>
                    <a:pt x="20" y="6"/>
                    <a:pt x="19" y="10"/>
                  </a:cubicBezTo>
                  <a:cubicBezTo>
                    <a:pt x="20" y="9"/>
                    <a:pt x="24" y="11"/>
                    <a:pt x="24" y="8"/>
                  </a:cubicBezTo>
                  <a:cubicBezTo>
                    <a:pt x="28" y="9"/>
                    <a:pt x="31" y="9"/>
                    <a:pt x="30" y="7"/>
                  </a:cubicBezTo>
                  <a:cubicBezTo>
                    <a:pt x="36" y="8"/>
                    <a:pt x="32" y="7"/>
                    <a:pt x="35" y="6"/>
                  </a:cubicBezTo>
                  <a:cubicBezTo>
                    <a:pt x="34" y="3"/>
                    <a:pt x="36" y="8"/>
                    <a:pt x="40" y="5"/>
                  </a:cubicBezTo>
                  <a:cubicBezTo>
                    <a:pt x="44" y="8"/>
                    <a:pt x="46" y="7"/>
                    <a:pt x="46" y="4"/>
                  </a:cubicBezTo>
                  <a:cubicBezTo>
                    <a:pt x="49" y="4"/>
                    <a:pt x="52" y="7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2" y="5"/>
                    <a:pt x="55" y="2"/>
                    <a:pt x="57" y="3"/>
                  </a:cubicBezTo>
                  <a:cubicBezTo>
                    <a:pt x="58" y="3"/>
                    <a:pt x="61" y="1"/>
                    <a:pt x="63" y="3"/>
                  </a:cubicBezTo>
                  <a:cubicBezTo>
                    <a:pt x="64" y="6"/>
                    <a:pt x="66" y="3"/>
                    <a:pt x="68" y="2"/>
                  </a:cubicBezTo>
                  <a:cubicBezTo>
                    <a:pt x="70" y="2"/>
                    <a:pt x="74" y="4"/>
                    <a:pt x="74" y="2"/>
                  </a:cubicBezTo>
                  <a:cubicBezTo>
                    <a:pt x="74" y="2"/>
                    <a:pt x="77" y="4"/>
                    <a:pt x="77" y="2"/>
                  </a:cubicBezTo>
                  <a:cubicBezTo>
                    <a:pt x="78" y="0"/>
                    <a:pt x="81" y="2"/>
                    <a:pt x="80" y="2"/>
                  </a:cubicBezTo>
                  <a:cubicBezTo>
                    <a:pt x="82" y="3"/>
                    <a:pt x="83" y="3"/>
                    <a:pt x="82" y="2"/>
                  </a:cubicBezTo>
                  <a:cubicBezTo>
                    <a:pt x="83" y="3"/>
                    <a:pt x="84" y="2"/>
                    <a:pt x="84" y="2"/>
                  </a:cubicBezTo>
                  <a:cubicBezTo>
                    <a:pt x="85" y="2"/>
                    <a:pt x="86" y="2"/>
                    <a:pt x="84" y="3"/>
                  </a:cubicBezTo>
                  <a:cubicBezTo>
                    <a:pt x="84" y="4"/>
                    <a:pt x="84" y="3"/>
                    <a:pt x="84" y="4"/>
                  </a:cubicBezTo>
                  <a:cubicBezTo>
                    <a:pt x="84" y="4"/>
                    <a:pt x="83" y="4"/>
                    <a:pt x="84" y="5"/>
                  </a:cubicBezTo>
                  <a:cubicBezTo>
                    <a:pt x="86" y="4"/>
                    <a:pt x="83" y="7"/>
                    <a:pt x="84" y="8"/>
                  </a:cubicBezTo>
                  <a:cubicBezTo>
                    <a:pt x="85" y="7"/>
                    <a:pt x="84" y="11"/>
                    <a:pt x="84" y="10"/>
                  </a:cubicBezTo>
                  <a:cubicBezTo>
                    <a:pt x="87" y="10"/>
                    <a:pt x="83" y="15"/>
                    <a:pt x="84" y="14"/>
                  </a:cubicBezTo>
                  <a:cubicBezTo>
                    <a:pt x="84" y="14"/>
                    <a:pt x="85" y="14"/>
                    <a:pt x="84" y="18"/>
                  </a:cubicBezTo>
                  <a:cubicBezTo>
                    <a:pt x="84" y="20"/>
                    <a:pt x="85" y="21"/>
                    <a:pt x="84" y="22"/>
                  </a:cubicBezTo>
                  <a:cubicBezTo>
                    <a:pt x="84" y="28"/>
                    <a:pt x="84" y="23"/>
                    <a:pt x="84" y="27"/>
                  </a:cubicBezTo>
                  <a:cubicBezTo>
                    <a:pt x="85" y="29"/>
                    <a:pt x="83" y="31"/>
                    <a:pt x="84" y="33"/>
                  </a:cubicBezTo>
                  <a:cubicBezTo>
                    <a:pt x="83" y="37"/>
                    <a:pt x="84" y="35"/>
                    <a:pt x="84" y="38"/>
                  </a:cubicBezTo>
                  <a:cubicBezTo>
                    <a:pt x="81" y="40"/>
                    <a:pt x="84" y="39"/>
                    <a:pt x="84" y="45"/>
                  </a:cubicBezTo>
                  <a:cubicBezTo>
                    <a:pt x="82" y="46"/>
                    <a:pt x="86" y="47"/>
                    <a:pt x="84" y="51"/>
                  </a:cubicBezTo>
                  <a:cubicBezTo>
                    <a:pt x="83" y="53"/>
                    <a:pt x="84" y="53"/>
                    <a:pt x="84" y="58"/>
                  </a:cubicBezTo>
                  <a:cubicBezTo>
                    <a:pt x="85" y="58"/>
                    <a:pt x="85" y="60"/>
                    <a:pt x="84" y="65"/>
                  </a:cubicBezTo>
                  <a:cubicBezTo>
                    <a:pt x="84" y="67"/>
                    <a:pt x="86" y="70"/>
                    <a:pt x="84" y="73"/>
                  </a:cubicBezTo>
                  <a:cubicBezTo>
                    <a:pt x="86" y="73"/>
                    <a:pt x="84" y="74"/>
                    <a:pt x="84" y="80"/>
                  </a:cubicBezTo>
                  <a:cubicBezTo>
                    <a:pt x="84" y="80"/>
                    <a:pt x="85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1" y="84"/>
                    <a:pt x="84" y="88"/>
                  </a:cubicBezTo>
                  <a:cubicBezTo>
                    <a:pt x="81" y="88"/>
                    <a:pt x="84" y="95"/>
                    <a:pt x="84" y="97"/>
                  </a:cubicBezTo>
                  <a:cubicBezTo>
                    <a:pt x="84" y="97"/>
                    <a:pt x="83" y="97"/>
                    <a:pt x="83" y="98"/>
                  </a:cubicBezTo>
                  <a:cubicBezTo>
                    <a:pt x="83" y="98"/>
                    <a:pt x="83" y="100"/>
                    <a:pt x="83" y="101"/>
                  </a:cubicBezTo>
                  <a:cubicBezTo>
                    <a:pt x="84" y="102"/>
                    <a:pt x="85" y="101"/>
                    <a:pt x="84" y="105"/>
                  </a:cubicBezTo>
                  <a:cubicBezTo>
                    <a:pt x="84" y="105"/>
                    <a:pt x="84" y="106"/>
                    <a:pt x="84" y="108"/>
                  </a:cubicBezTo>
                  <a:cubicBezTo>
                    <a:pt x="85" y="109"/>
                    <a:pt x="85" y="113"/>
                    <a:pt x="84" y="113"/>
                  </a:cubicBezTo>
                  <a:cubicBezTo>
                    <a:pt x="83" y="114"/>
                    <a:pt x="83" y="119"/>
                    <a:pt x="84" y="119"/>
                  </a:cubicBezTo>
                  <a:cubicBezTo>
                    <a:pt x="84" y="119"/>
                    <a:pt x="84" y="119"/>
                    <a:pt x="85" y="119"/>
                  </a:cubicBezTo>
                  <a:cubicBezTo>
                    <a:pt x="85" y="119"/>
                    <a:pt x="85" y="119"/>
                    <a:pt x="84" y="119"/>
                  </a:cubicBezTo>
                  <a:cubicBezTo>
                    <a:pt x="85" y="119"/>
                    <a:pt x="88" y="121"/>
                    <a:pt x="84" y="122"/>
                  </a:cubicBezTo>
                  <a:cubicBezTo>
                    <a:pt x="84" y="124"/>
                    <a:pt x="85" y="121"/>
                    <a:pt x="84" y="124"/>
                  </a:cubicBezTo>
                  <a:cubicBezTo>
                    <a:pt x="86" y="123"/>
                    <a:pt x="81" y="125"/>
                    <a:pt x="83" y="127"/>
                  </a:cubicBezTo>
                  <a:cubicBezTo>
                    <a:pt x="85" y="126"/>
                    <a:pt x="86" y="129"/>
                    <a:pt x="84" y="130"/>
                  </a:cubicBezTo>
                  <a:cubicBezTo>
                    <a:pt x="86" y="133"/>
                    <a:pt x="83" y="134"/>
                    <a:pt x="84" y="135"/>
                  </a:cubicBezTo>
                  <a:cubicBezTo>
                    <a:pt x="81" y="138"/>
                    <a:pt x="81" y="136"/>
                    <a:pt x="84" y="139"/>
                  </a:cubicBezTo>
                  <a:cubicBezTo>
                    <a:pt x="86" y="138"/>
                    <a:pt x="86" y="142"/>
                    <a:pt x="84" y="143"/>
                  </a:cubicBezTo>
                  <a:cubicBezTo>
                    <a:pt x="83" y="144"/>
                    <a:pt x="84" y="147"/>
                    <a:pt x="84" y="148"/>
                  </a:cubicBezTo>
                  <a:cubicBezTo>
                    <a:pt x="85" y="148"/>
                    <a:pt x="86" y="149"/>
                    <a:pt x="85" y="151"/>
                  </a:cubicBezTo>
                  <a:cubicBezTo>
                    <a:pt x="83" y="151"/>
                    <a:pt x="83" y="151"/>
                    <a:pt x="84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5" y="152"/>
                    <a:pt x="85" y="152"/>
                    <a:pt x="84" y="153"/>
                  </a:cubicBezTo>
                  <a:cubicBezTo>
                    <a:pt x="84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3" y="151"/>
                    <a:pt x="83" y="153"/>
                    <a:pt x="84" y="156"/>
                  </a:cubicBezTo>
                  <a:cubicBezTo>
                    <a:pt x="84" y="159"/>
                    <a:pt x="86" y="160"/>
                    <a:pt x="83" y="161"/>
                  </a:cubicBezTo>
                  <a:cubicBezTo>
                    <a:pt x="85" y="161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2"/>
                    <a:pt x="85" y="162"/>
                    <a:pt x="85" y="163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2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6" y="163"/>
                    <a:pt x="86" y="163"/>
                    <a:pt x="85" y="163"/>
                  </a:cubicBezTo>
                  <a:cubicBezTo>
                    <a:pt x="85" y="163"/>
                    <a:pt x="85" y="163"/>
                    <a:pt x="85" y="164"/>
                  </a:cubicBezTo>
                  <a:cubicBezTo>
                    <a:pt x="85" y="164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5" y="163"/>
                    <a:pt x="85" y="163"/>
                    <a:pt x="85" y="163"/>
                  </a:cubicBezTo>
                  <a:cubicBezTo>
                    <a:pt x="85" y="163"/>
                    <a:pt x="85" y="164"/>
                    <a:pt x="84" y="165"/>
                  </a:cubicBezTo>
                  <a:cubicBezTo>
                    <a:pt x="83" y="167"/>
                    <a:pt x="84" y="163"/>
                    <a:pt x="83" y="166"/>
                  </a:cubicBezTo>
                  <a:cubicBezTo>
                    <a:pt x="84" y="166"/>
                    <a:pt x="85" y="167"/>
                    <a:pt x="84" y="167"/>
                  </a:cubicBezTo>
                  <a:cubicBezTo>
                    <a:pt x="83" y="167"/>
                    <a:pt x="84" y="168"/>
                    <a:pt x="84" y="168"/>
                  </a:cubicBezTo>
                  <a:cubicBezTo>
                    <a:pt x="81" y="170"/>
                    <a:pt x="87" y="171"/>
                    <a:pt x="84" y="170"/>
                  </a:cubicBezTo>
                  <a:cubicBezTo>
                    <a:pt x="84" y="170"/>
                    <a:pt x="85" y="172"/>
                    <a:pt x="84" y="172"/>
                  </a:cubicBezTo>
                  <a:cubicBezTo>
                    <a:pt x="84" y="173"/>
                    <a:pt x="85" y="174"/>
                    <a:pt x="85" y="174"/>
                  </a:cubicBezTo>
                  <a:cubicBezTo>
                    <a:pt x="86" y="174"/>
                    <a:pt x="86" y="174"/>
                    <a:pt x="85" y="174"/>
                  </a:cubicBezTo>
                  <a:cubicBezTo>
                    <a:pt x="85" y="174"/>
                    <a:pt x="85" y="174"/>
                    <a:pt x="84" y="173"/>
                  </a:cubicBezTo>
                  <a:cubicBezTo>
                    <a:pt x="85" y="174"/>
                    <a:pt x="85" y="175"/>
                    <a:pt x="84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84" y="176"/>
                    <a:pt x="84" y="176"/>
                    <a:pt x="84" y="177"/>
                  </a:cubicBezTo>
                  <a:cubicBezTo>
                    <a:pt x="84" y="177"/>
                    <a:pt x="85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9"/>
                    <a:pt x="84" y="179"/>
                  </a:cubicBezTo>
                  <a:cubicBezTo>
                    <a:pt x="85" y="180"/>
                    <a:pt x="84" y="181"/>
                    <a:pt x="84" y="181"/>
                  </a:cubicBezTo>
                  <a:cubicBezTo>
                    <a:pt x="84" y="181"/>
                    <a:pt x="84" y="181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5" y="182"/>
                    <a:pt x="84" y="182"/>
                    <a:pt x="84" y="182"/>
                  </a:cubicBezTo>
                  <a:cubicBezTo>
                    <a:pt x="83" y="183"/>
                    <a:pt x="87" y="184"/>
                    <a:pt x="85" y="184"/>
                  </a:cubicBezTo>
                  <a:cubicBezTo>
                    <a:pt x="85" y="183"/>
                    <a:pt x="85" y="185"/>
                    <a:pt x="85" y="185"/>
                  </a:cubicBezTo>
                  <a:cubicBezTo>
                    <a:pt x="84" y="185"/>
                    <a:pt x="84" y="186"/>
                    <a:pt x="84" y="187"/>
                  </a:cubicBezTo>
                  <a:cubicBezTo>
                    <a:pt x="84" y="187"/>
                    <a:pt x="84" y="187"/>
                    <a:pt x="83" y="188"/>
                  </a:cubicBezTo>
                  <a:cubicBezTo>
                    <a:pt x="83" y="190"/>
                    <a:pt x="81" y="190"/>
                    <a:pt x="84" y="190"/>
                  </a:cubicBezTo>
                  <a:cubicBezTo>
                    <a:pt x="85" y="191"/>
                    <a:pt x="86" y="191"/>
                    <a:pt x="85" y="192"/>
                  </a:cubicBezTo>
                  <a:cubicBezTo>
                    <a:pt x="85" y="193"/>
                    <a:pt x="85" y="194"/>
                    <a:pt x="85" y="194"/>
                  </a:cubicBezTo>
                  <a:cubicBezTo>
                    <a:pt x="84" y="195"/>
                    <a:pt x="84" y="195"/>
                    <a:pt x="84" y="198"/>
                  </a:cubicBezTo>
                  <a:cubicBezTo>
                    <a:pt x="86" y="200"/>
                    <a:pt x="87" y="202"/>
                    <a:pt x="84" y="206"/>
                  </a:cubicBezTo>
                  <a:cubicBezTo>
                    <a:pt x="85" y="209"/>
                    <a:pt x="87" y="211"/>
                    <a:pt x="84" y="214"/>
                  </a:cubicBezTo>
                  <a:cubicBezTo>
                    <a:pt x="82" y="215"/>
                    <a:pt x="86" y="216"/>
                    <a:pt x="84" y="221"/>
                  </a:cubicBezTo>
                  <a:cubicBezTo>
                    <a:pt x="86" y="224"/>
                    <a:pt x="87" y="224"/>
                    <a:pt x="84" y="228"/>
                  </a:cubicBezTo>
                  <a:cubicBezTo>
                    <a:pt x="81" y="230"/>
                    <a:pt x="86" y="234"/>
                    <a:pt x="84" y="235"/>
                  </a:cubicBezTo>
                  <a:cubicBezTo>
                    <a:pt x="84" y="235"/>
                    <a:pt x="84" y="240"/>
                    <a:pt x="84" y="242"/>
                  </a:cubicBezTo>
                  <a:cubicBezTo>
                    <a:pt x="87" y="249"/>
                    <a:pt x="84" y="245"/>
                    <a:pt x="84" y="248"/>
                  </a:cubicBezTo>
                  <a:cubicBezTo>
                    <a:pt x="81" y="253"/>
                    <a:pt x="86" y="252"/>
                    <a:pt x="84" y="254"/>
                  </a:cubicBezTo>
                  <a:cubicBezTo>
                    <a:pt x="85" y="256"/>
                    <a:pt x="85" y="258"/>
                    <a:pt x="84" y="259"/>
                  </a:cubicBezTo>
                  <a:cubicBezTo>
                    <a:pt x="83" y="262"/>
                    <a:pt x="88" y="266"/>
                    <a:pt x="84" y="264"/>
                  </a:cubicBezTo>
                  <a:cubicBezTo>
                    <a:pt x="85" y="265"/>
                    <a:pt x="85" y="267"/>
                    <a:pt x="84" y="269"/>
                  </a:cubicBezTo>
                  <a:cubicBezTo>
                    <a:pt x="85" y="269"/>
                    <a:pt x="83" y="270"/>
                    <a:pt x="84" y="273"/>
                  </a:cubicBezTo>
                  <a:cubicBezTo>
                    <a:pt x="84" y="272"/>
                    <a:pt x="84" y="272"/>
                    <a:pt x="84" y="273"/>
                  </a:cubicBezTo>
                  <a:cubicBezTo>
                    <a:pt x="84" y="273"/>
                    <a:pt x="84" y="273"/>
                    <a:pt x="84" y="273"/>
                  </a:cubicBezTo>
                  <a:cubicBezTo>
                    <a:pt x="84" y="273"/>
                    <a:pt x="84" y="276"/>
                    <a:pt x="84" y="276"/>
                  </a:cubicBezTo>
                  <a:cubicBezTo>
                    <a:pt x="86" y="274"/>
                    <a:pt x="84" y="277"/>
                    <a:pt x="84" y="279"/>
                  </a:cubicBezTo>
                  <a:cubicBezTo>
                    <a:pt x="83" y="281"/>
                    <a:pt x="84" y="282"/>
                    <a:pt x="84" y="281"/>
                  </a:cubicBezTo>
                  <a:cubicBezTo>
                    <a:pt x="84" y="281"/>
                    <a:pt x="86" y="280"/>
                    <a:pt x="84" y="283"/>
                  </a:cubicBezTo>
                  <a:cubicBezTo>
                    <a:pt x="87" y="283"/>
                    <a:pt x="87" y="283"/>
                    <a:pt x="84" y="284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2976057" y="1796500"/>
              <a:ext cx="734155" cy="2270507"/>
            </a:xfrm>
            <a:custGeom>
              <a:avLst/>
              <a:gdLst>
                <a:gd name="T0" fmla="*/ 83 w 86"/>
                <a:gd name="T1" fmla="*/ 218 h 267"/>
                <a:gd name="T2" fmla="*/ 83 w 86"/>
                <a:gd name="T3" fmla="*/ 232 h 267"/>
                <a:gd name="T4" fmla="*/ 83 w 86"/>
                <a:gd name="T5" fmla="*/ 241 h 267"/>
                <a:gd name="T6" fmla="*/ 38 w 86"/>
                <a:gd name="T7" fmla="*/ 254 h 267"/>
                <a:gd name="T8" fmla="*/ 14 w 86"/>
                <a:gd name="T9" fmla="*/ 252 h 267"/>
                <a:gd name="T10" fmla="*/ 6 w 86"/>
                <a:gd name="T11" fmla="*/ 260 h 267"/>
                <a:gd name="T12" fmla="*/ 4 w 86"/>
                <a:gd name="T13" fmla="*/ 264 h 267"/>
                <a:gd name="T14" fmla="*/ 4 w 86"/>
                <a:gd name="T15" fmla="*/ 264 h 267"/>
                <a:gd name="T16" fmla="*/ 4 w 86"/>
                <a:gd name="T17" fmla="*/ 259 h 267"/>
                <a:gd name="T18" fmla="*/ 4 w 86"/>
                <a:gd name="T19" fmla="*/ 250 h 267"/>
                <a:gd name="T20" fmla="*/ 4 w 86"/>
                <a:gd name="T21" fmla="*/ 237 h 267"/>
                <a:gd name="T22" fmla="*/ 4 w 86"/>
                <a:gd name="T23" fmla="*/ 220 h 267"/>
                <a:gd name="T24" fmla="*/ 4 w 86"/>
                <a:gd name="T25" fmla="*/ 200 h 267"/>
                <a:gd name="T26" fmla="*/ 4 w 86"/>
                <a:gd name="T27" fmla="*/ 193 h 267"/>
                <a:gd name="T28" fmla="*/ 3 w 86"/>
                <a:gd name="T29" fmla="*/ 184 h 267"/>
                <a:gd name="T30" fmla="*/ 4 w 86"/>
                <a:gd name="T31" fmla="*/ 177 h 267"/>
                <a:gd name="T32" fmla="*/ 4 w 86"/>
                <a:gd name="T33" fmla="*/ 172 h 267"/>
                <a:gd name="T34" fmla="*/ 4 w 86"/>
                <a:gd name="T35" fmla="*/ 171 h 267"/>
                <a:gd name="T36" fmla="*/ 4 w 86"/>
                <a:gd name="T37" fmla="*/ 163 h 267"/>
                <a:gd name="T38" fmla="*/ 4 w 86"/>
                <a:gd name="T39" fmla="*/ 148 h 267"/>
                <a:gd name="T40" fmla="*/ 4 w 86"/>
                <a:gd name="T41" fmla="*/ 124 h 267"/>
                <a:gd name="T42" fmla="*/ 4 w 86"/>
                <a:gd name="T43" fmla="*/ 101 h 267"/>
                <a:gd name="T44" fmla="*/ 4 w 86"/>
                <a:gd name="T45" fmla="*/ 78 h 267"/>
                <a:gd name="T46" fmla="*/ 4 w 86"/>
                <a:gd name="T47" fmla="*/ 58 h 267"/>
                <a:gd name="T48" fmla="*/ 4 w 86"/>
                <a:gd name="T49" fmla="*/ 39 h 267"/>
                <a:gd name="T50" fmla="*/ 4 w 86"/>
                <a:gd name="T51" fmla="*/ 34 h 267"/>
                <a:gd name="T52" fmla="*/ 4 w 86"/>
                <a:gd name="T53" fmla="*/ 19 h 267"/>
                <a:gd name="T54" fmla="*/ 4 w 86"/>
                <a:gd name="T55" fmla="*/ 17 h 267"/>
                <a:gd name="T56" fmla="*/ 3 w 86"/>
                <a:gd name="T57" fmla="*/ 11 h 267"/>
                <a:gd name="T58" fmla="*/ 3 w 86"/>
                <a:gd name="T59" fmla="*/ 9 h 267"/>
                <a:gd name="T60" fmla="*/ 3 w 86"/>
                <a:gd name="T61" fmla="*/ 6 h 267"/>
                <a:gd name="T62" fmla="*/ 4 w 86"/>
                <a:gd name="T63" fmla="*/ 4 h 267"/>
                <a:gd name="T64" fmla="*/ 4 w 86"/>
                <a:gd name="T65" fmla="*/ 3 h 267"/>
                <a:gd name="T66" fmla="*/ 10 w 86"/>
                <a:gd name="T67" fmla="*/ 3 h 267"/>
                <a:gd name="T68" fmla="*/ 27 w 86"/>
                <a:gd name="T69" fmla="*/ 4 h 267"/>
                <a:gd name="T70" fmla="*/ 43 w 86"/>
                <a:gd name="T71" fmla="*/ 7 h 267"/>
                <a:gd name="T72" fmla="*/ 59 w 86"/>
                <a:gd name="T73" fmla="*/ 10 h 267"/>
                <a:gd name="T74" fmla="*/ 74 w 86"/>
                <a:gd name="T75" fmla="*/ 15 h 267"/>
                <a:gd name="T76" fmla="*/ 83 w 86"/>
                <a:gd name="T77" fmla="*/ 19 h 267"/>
                <a:gd name="T78" fmla="*/ 83 w 86"/>
                <a:gd name="T79" fmla="*/ 21 h 267"/>
                <a:gd name="T80" fmla="*/ 83 w 86"/>
                <a:gd name="T81" fmla="*/ 25 h 267"/>
                <a:gd name="T82" fmla="*/ 83 w 86"/>
                <a:gd name="T83" fmla="*/ 27 h 267"/>
                <a:gd name="T84" fmla="*/ 83 w 86"/>
                <a:gd name="T85" fmla="*/ 37 h 267"/>
                <a:gd name="T86" fmla="*/ 83 w 86"/>
                <a:gd name="T87" fmla="*/ 53 h 267"/>
                <a:gd name="T88" fmla="*/ 83 w 86"/>
                <a:gd name="T89" fmla="*/ 69 h 267"/>
                <a:gd name="T90" fmla="*/ 83 w 86"/>
                <a:gd name="T91" fmla="*/ 79 h 267"/>
                <a:gd name="T92" fmla="*/ 83 w 86"/>
                <a:gd name="T93" fmla="*/ 91 h 267"/>
                <a:gd name="T94" fmla="*/ 83 w 86"/>
                <a:gd name="T95" fmla="*/ 102 h 267"/>
                <a:gd name="T96" fmla="*/ 82 w 86"/>
                <a:gd name="T97" fmla="*/ 113 h 267"/>
                <a:gd name="T98" fmla="*/ 83 w 86"/>
                <a:gd name="T99" fmla="*/ 125 h 267"/>
                <a:gd name="T100" fmla="*/ 82 w 86"/>
                <a:gd name="T101" fmla="*/ 139 h 267"/>
                <a:gd name="T102" fmla="*/ 83 w 86"/>
                <a:gd name="T103" fmla="*/ 141 h 267"/>
                <a:gd name="T104" fmla="*/ 84 w 86"/>
                <a:gd name="T105" fmla="*/ 153 h 267"/>
                <a:gd name="T106" fmla="*/ 83 w 86"/>
                <a:gd name="T107" fmla="*/ 165 h 267"/>
                <a:gd name="T108" fmla="*/ 83 w 86"/>
                <a:gd name="T109" fmla="*/ 187 h 267"/>
                <a:gd name="T110" fmla="*/ 83 w 86"/>
                <a:gd name="T111" fmla="*/ 20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267">
                  <a:moveTo>
                    <a:pt x="83" y="207"/>
                  </a:moveTo>
                  <a:cubicBezTo>
                    <a:pt x="81" y="211"/>
                    <a:pt x="84" y="219"/>
                    <a:pt x="83" y="213"/>
                  </a:cubicBezTo>
                  <a:cubicBezTo>
                    <a:pt x="86" y="214"/>
                    <a:pt x="82" y="218"/>
                    <a:pt x="83" y="218"/>
                  </a:cubicBezTo>
                  <a:cubicBezTo>
                    <a:pt x="86" y="219"/>
                    <a:pt x="78" y="220"/>
                    <a:pt x="83" y="223"/>
                  </a:cubicBezTo>
                  <a:cubicBezTo>
                    <a:pt x="86" y="225"/>
                    <a:pt x="86" y="229"/>
                    <a:pt x="83" y="228"/>
                  </a:cubicBezTo>
                  <a:cubicBezTo>
                    <a:pt x="84" y="231"/>
                    <a:pt x="83" y="229"/>
                    <a:pt x="83" y="232"/>
                  </a:cubicBezTo>
                  <a:cubicBezTo>
                    <a:pt x="82" y="234"/>
                    <a:pt x="86" y="234"/>
                    <a:pt x="83" y="236"/>
                  </a:cubicBezTo>
                  <a:cubicBezTo>
                    <a:pt x="81" y="236"/>
                    <a:pt x="83" y="239"/>
                    <a:pt x="83" y="239"/>
                  </a:cubicBezTo>
                  <a:cubicBezTo>
                    <a:pt x="83" y="240"/>
                    <a:pt x="83" y="240"/>
                    <a:pt x="83" y="241"/>
                  </a:cubicBezTo>
                  <a:cubicBezTo>
                    <a:pt x="83" y="243"/>
                    <a:pt x="83" y="244"/>
                    <a:pt x="83" y="244"/>
                  </a:cubicBezTo>
                  <a:cubicBezTo>
                    <a:pt x="81" y="245"/>
                    <a:pt x="79" y="246"/>
                    <a:pt x="77" y="247"/>
                  </a:cubicBezTo>
                  <a:cubicBezTo>
                    <a:pt x="66" y="252"/>
                    <a:pt x="54" y="254"/>
                    <a:pt x="38" y="254"/>
                  </a:cubicBezTo>
                  <a:cubicBezTo>
                    <a:pt x="32" y="254"/>
                    <a:pt x="26" y="254"/>
                    <a:pt x="21" y="253"/>
                  </a:cubicBezTo>
                  <a:cubicBezTo>
                    <a:pt x="20" y="253"/>
                    <a:pt x="18" y="253"/>
                    <a:pt x="17" y="253"/>
                  </a:cubicBezTo>
                  <a:cubicBezTo>
                    <a:pt x="15" y="252"/>
                    <a:pt x="16" y="252"/>
                    <a:pt x="14" y="252"/>
                  </a:cubicBezTo>
                  <a:cubicBezTo>
                    <a:pt x="14" y="254"/>
                    <a:pt x="12" y="251"/>
                    <a:pt x="11" y="254"/>
                  </a:cubicBezTo>
                  <a:cubicBezTo>
                    <a:pt x="10" y="257"/>
                    <a:pt x="9" y="257"/>
                    <a:pt x="9" y="257"/>
                  </a:cubicBezTo>
                  <a:cubicBezTo>
                    <a:pt x="6" y="260"/>
                    <a:pt x="12" y="261"/>
                    <a:pt x="6" y="260"/>
                  </a:cubicBezTo>
                  <a:cubicBezTo>
                    <a:pt x="7" y="262"/>
                    <a:pt x="4" y="263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67"/>
                    <a:pt x="3" y="264"/>
                    <a:pt x="4" y="264"/>
                  </a:cubicBezTo>
                  <a:cubicBezTo>
                    <a:pt x="4" y="264"/>
                    <a:pt x="4" y="264"/>
                    <a:pt x="4" y="264"/>
                  </a:cubicBezTo>
                  <a:cubicBezTo>
                    <a:pt x="3" y="264"/>
                    <a:pt x="2" y="262"/>
                    <a:pt x="4" y="263"/>
                  </a:cubicBezTo>
                  <a:cubicBezTo>
                    <a:pt x="5" y="262"/>
                    <a:pt x="3" y="262"/>
                    <a:pt x="4" y="261"/>
                  </a:cubicBezTo>
                  <a:cubicBezTo>
                    <a:pt x="3" y="261"/>
                    <a:pt x="3" y="259"/>
                    <a:pt x="4" y="259"/>
                  </a:cubicBezTo>
                  <a:cubicBezTo>
                    <a:pt x="3" y="258"/>
                    <a:pt x="3" y="257"/>
                    <a:pt x="4" y="257"/>
                  </a:cubicBezTo>
                  <a:cubicBezTo>
                    <a:pt x="4" y="255"/>
                    <a:pt x="5" y="255"/>
                    <a:pt x="4" y="254"/>
                  </a:cubicBezTo>
                  <a:cubicBezTo>
                    <a:pt x="1" y="255"/>
                    <a:pt x="4" y="250"/>
                    <a:pt x="4" y="250"/>
                  </a:cubicBezTo>
                  <a:cubicBezTo>
                    <a:pt x="1" y="248"/>
                    <a:pt x="6" y="247"/>
                    <a:pt x="4" y="246"/>
                  </a:cubicBezTo>
                  <a:cubicBezTo>
                    <a:pt x="5" y="242"/>
                    <a:pt x="4" y="244"/>
                    <a:pt x="4" y="241"/>
                  </a:cubicBezTo>
                  <a:cubicBezTo>
                    <a:pt x="3" y="242"/>
                    <a:pt x="4" y="237"/>
                    <a:pt x="4" y="237"/>
                  </a:cubicBezTo>
                  <a:cubicBezTo>
                    <a:pt x="2" y="235"/>
                    <a:pt x="0" y="232"/>
                    <a:pt x="4" y="231"/>
                  </a:cubicBezTo>
                  <a:cubicBezTo>
                    <a:pt x="6" y="229"/>
                    <a:pt x="5" y="232"/>
                    <a:pt x="4" y="226"/>
                  </a:cubicBezTo>
                  <a:cubicBezTo>
                    <a:pt x="1" y="225"/>
                    <a:pt x="4" y="222"/>
                    <a:pt x="4" y="220"/>
                  </a:cubicBezTo>
                  <a:cubicBezTo>
                    <a:pt x="2" y="218"/>
                    <a:pt x="4" y="217"/>
                    <a:pt x="4" y="214"/>
                  </a:cubicBezTo>
                  <a:cubicBezTo>
                    <a:pt x="4" y="213"/>
                    <a:pt x="2" y="209"/>
                    <a:pt x="4" y="207"/>
                  </a:cubicBezTo>
                  <a:cubicBezTo>
                    <a:pt x="6" y="204"/>
                    <a:pt x="6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0"/>
                    <a:pt x="5" y="194"/>
                    <a:pt x="4" y="193"/>
                  </a:cubicBezTo>
                  <a:cubicBezTo>
                    <a:pt x="5" y="192"/>
                    <a:pt x="1" y="191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5"/>
                    <a:pt x="3" y="184"/>
                    <a:pt x="3" y="184"/>
                  </a:cubicBezTo>
                  <a:cubicBezTo>
                    <a:pt x="1" y="183"/>
                    <a:pt x="3" y="182"/>
                    <a:pt x="3" y="181"/>
                  </a:cubicBezTo>
                  <a:cubicBezTo>
                    <a:pt x="4" y="182"/>
                    <a:pt x="5" y="181"/>
                    <a:pt x="4" y="179"/>
                  </a:cubicBezTo>
                  <a:cubicBezTo>
                    <a:pt x="4" y="178"/>
                    <a:pt x="3" y="180"/>
                    <a:pt x="4" y="177"/>
                  </a:cubicBezTo>
                  <a:cubicBezTo>
                    <a:pt x="2" y="177"/>
                    <a:pt x="2" y="177"/>
                    <a:pt x="4" y="175"/>
                  </a:cubicBezTo>
                  <a:cubicBezTo>
                    <a:pt x="2" y="172"/>
                    <a:pt x="4" y="173"/>
                    <a:pt x="4" y="174"/>
                  </a:cubicBezTo>
                  <a:cubicBezTo>
                    <a:pt x="4" y="173"/>
                    <a:pt x="5" y="173"/>
                    <a:pt x="4" y="172"/>
                  </a:cubicBezTo>
                  <a:cubicBezTo>
                    <a:pt x="4" y="172"/>
                    <a:pt x="4" y="172"/>
                    <a:pt x="4" y="171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5" y="172"/>
                    <a:pt x="5" y="172"/>
                    <a:pt x="4" y="171"/>
                  </a:cubicBezTo>
                  <a:cubicBezTo>
                    <a:pt x="4" y="169"/>
                    <a:pt x="4" y="169"/>
                    <a:pt x="4" y="168"/>
                  </a:cubicBezTo>
                  <a:cubicBezTo>
                    <a:pt x="5" y="166"/>
                    <a:pt x="5" y="165"/>
                    <a:pt x="4" y="165"/>
                  </a:cubicBezTo>
                  <a:cubicBezTo>
                    <a:pt x="5" y="163"/>
                    <a:pt x="4" y="162"/>
                    <a:pt x="4" y="163"/>
                  </a:cubicBezTo>
                  <a:cubicBezTo>
                    <a:pt x="2" y="163"/>
                    <a:pt x="2" y="164"/>
                    <a:pt x="4" y="162"/>
                  </a:cubicBezTo>
                  <a:cubicBezTo>
                    <a:pt x="5" y="160"/>
                    <a:pt x="5" y="158"/>
                    <a:pt x="4" y="156"/>
                  </a:cubicBezTo>
                  <a:cubicBezTo>
                    <a:pt x="7" y="149"/>
                    <a:pt x="1" y="151"/>
                    <a:pt x="4" y="148"/>
                  </a:cubicBezTo>
                  <a:cubicBezTo>
                    <a:pt x="9" y="145"/>
                    <a:pt x="4" y="140"/>
                    <a:pt x="4" y="140"/>
                  </a:cubicBezTo>
                  <a:cubicBezTo>
                    <a:pt x="7" y="139"/>
                    <a:pt x="3" y="133"/>
                    <a:pt x="4" y="132"/>
                  </a:cubicBezTo>
                  <a:cubicBezTo>
                    <a:pt x="3" y="130"/>
                    <a:pt x="5" y="127"/>
                    <a:pt x="4" y="124"/>
                  </a:cubicBezTo>
                  <a:cubicBezTo>
                    <a:pt x="5" y="120"/>
                    <a:pt x="7" y="118"/>
                    <a:pt x="4" y="116"/>
                  </a:cubicBezTo>
                  <a:cubicBezTo>
                    <a:pt x="2" y="114"/>
                    <a:pt x="6" y="114"/>
                    <a:pt x="4" y="109"/>
                  </a:cubicBezTo>
                  <a:cubicBezTo>
                    <a:pt x="7" y="107"/>
                    <a:pt x="4" y="107"/>
                    <a:pt x="4" y="101"/>
                  </a:cubicBezTo>
                  <a:cubicBezTo>
                    <a:pt x="4" y="100"/>
                    <a:pt x="5" y="97"/>
                    <a:pt x="4" y="93"/>
                  </a:cubicBezTo>
                  <a:cubicBezTo>
                    <a:pt x="2" y="94"/>
                    <a:pt x="5" y="86"/>
                    <a:pt x="4" y="86"/>
                  </a:cubicBezTo>
                  <a:cubicBezTo>
                    <a:pt x="6" y="81"/>
                    <a:pt x="3" y="83"/>
                    <a:pt x="4" y="78"/>
                  </a:cubicBezTo>
                  <a:cubicBezTo>
                    <a:pt x="3" y="76"/>
                    <a:pt x="6" y="74"/>
                    <a:pt x="4" y="71"/>
                  </a:cubicBezTo>
                  <a:cubicBezTo>
                    <a:pt x="7" y="70"/>
                    <a:pt x="7" y="68"/>
                    <a:pt x="4" y="64"/>
                  </a:cubicBezTo>
                  <a:cubicBezTo>
                    <a:pt x="9" y="61"/>
                    <a:pt x="8" y="59"/>
                    <a:pt x="4" y="58"/>
                  </a:cubicBezTo>
                  <a:cubicBezTo>
                    <a:pt x="2" y="54"/>
                    <a:pt x="5" y="55"/>
                    <a:pt x="4" y="51"/>
                  </a:cubicBezTo>
                  <a:cubicBezTo>
                    <a:pt x="8" y="50"/>
                    <a:pt x="0" y="48"/>
                    <a:pt x="4" y="45"/>
                  </a:cubicBezTo>
                  <a:cubicBezTo>
                    <a:pt x="6" y="41"/>
                    <a:pt x="7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9"/>
                    <a:pt x="4" y="36"/>
                    <a:pt x="4" y="34"/>
                  </a:cubicBezTo>
                  <a:cubicBezTo>
                    <a:pt x="3" y="32"/>
                    <a:pt x="5" y="29"/>
                    <a:pt x="4" y="29"/>
                  </a:cubicBezTo>
                  <a:cubicBezTo>
                    <a:pt x="3" y="25"/>
                    <a:pt x="6" y="28"/>
                    <a:pt x="4" y="24"/>
                  </a:cubicBezTo>
                  <a:cubicBezTo>
                    <a:pt x="5" y="24"/>
                    <a:pt x="3" y="18"/>
                    <a:pt x="4" y="19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6" y="15"/>
                    <a:pt x="4" y="15"/>
                  </a:cubicBezTo>
                  <a:cubicBezTo>
                    <a:pt x="1" y="13"/>
                    <a:pt x="4" y="14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3" y="8"/>
                    <a:pt x="0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5"/>
                    <a:pt x="2" y="5"/>
                    <a:pt x="4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2" y="2"/>
                    <a:pt x="4" y="2"/>
                  </a:cubicBezTo>
                  <a:cubicBezTo>
                    <a:pt x="7" y="3"/>
                    <a:pt x="8" y="2"/>
                    <a:pt x="10" y="3"/>
                  </a:cubicBezTo>
                  <a:cubicBezTo>
                    <a:pt x="12" y="2"/>
                    <a:pt x="11" y="0"/>
                    <a:pt x="16" y="3"/>
                  </a:cubicBezTo>
                  <a:cubicBezTo>
                    <a:pt x="17" y="2"/>
                    <a:pt x="18" y="8"/>
                    <a:pt x="21" y="3"/>
                  </a:cubicBezTo>
                  <a:cubicBezTo>
                    <a:pt x="25" y="2"/>
                    <a:pt x="23" y="5"/>
                    <a:pt x="27" y="4"/>
                  </a:cubicBezTo>
                  <a:cubicBezTo>
                    <a:pt x="29" y="6"/>
                    <a:pt x="31" y="4"/>
                    <a:pt x="33" y="5"/>
                  </a:cubicBezTo>
                  <a:cubicBezTo>
                    <a:pt x="36" y="5"/>
                    <a:pt x="39" y="8"/>
                    <a:pt x="38" y="6"/>
                  </a:cubicBezTo>
                  <a:cubicBezTo>
                    <a:pt x="42" y="8"/>
                    <a:pt x="40" y="6"/>
                    <a:pt x="43" y="7"/>
                  </a:cubicBezTo>
                  <a:cubicBezTo>
                    <a:pt x="43" y="13"/>
                    <a:pt x="46" y="9"/>
                    <a:pt x="49" y="8"/>
                  </a:cubicBezTo>
                  <a:cubicBezTo>
                    <a:pt x="50" y="6"/>
                    <a:pt x="47" y="8"/>
                    <a:pt x="54" y="9"/>
                  </a:cubicBezTo>
                  <a:cubicBezTo>
                    <a:pt x="55" y="8"/>
                    <a:pt x="57" y="9"/>
                    <a:pt x="59" y="10"/>
                  </a:cubicBezTo>
                  <a:cubicBezTo>
                    <a:pt x="60" y="9"/>
                    <a:pt x="57" y="7"/>
                    <a:pt x="64" y="12"/>
                  </a:cubicBezTo>
                  <a:cubicBezTo>
                    <a:pt x="64" y="14"/>
                    <a:pt x="64" y="11"/>
                    <a:pt x="69" y="13"/>
                  </a:cubicBezTo>
                  <a:cubicBezTo>
                    <a:pt x="73" y="12"/>
                    <a:pt x="74" y="14"/>
                    <a:pt x="74" y="15"/>
                  </a:cubicBezTo>
                  <a:cubicBezTo>
                    <a:pt x="75" y="15"/>
                    <a:pt x="77" y="16"/>
                    <a:pt x="78" y="17"/>
                  </a:cubicBezTo>
                  <a:cubicBezTo>
                    <a:pt x="82" y="19"/>
                    <a:pt x="77" y="18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20"/>
                    <a:pt x="83" y="20"/>
                    <a:pt x="83" y="19"/>
                  </a:cubicBezTo>
                  <a:cubicBezTo>
                    <a:pt x="82" y="20"/>
                    <a:pt x="86" y="21"/>
                    <a:pt x="83" y="21"/>
                  </a:cubicBezTo>
                  <a:cubicBezTo>
                    <a:pt x="81" y="21"/>
                    <a:pt x="84" y="23"/>
                    <a:pt x="83" y="23"/>
                  </a:cubicBezTo>
                  <a:cubicBezTo>
                    <a:pt x="82" y="25"/>
                    <a:pt x="83" y="24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7"/>
                    <a:pt x="83" y="26"/>
                    <a:pt x="83" y="25"/>
                  </a:cubicBezTo>
                  <a:cubicBezTo>
                    <a:pt x="82" y="26"/>
                    <a:pt x="83" y="28"/>
                    <a:pt x="83" y="27"/>
                  </a:cubicBezTo>
                  <a:cubicBezTo>
                    <a:pt x="83" y="27"/>
                    <a:pt x="83" y="29"/>
                    <a:pt x="83" y="29"/>
                  </a:cubicBezTo>
                  <a:cubicBezTo>
                    <a:pt x="84" y="31"/>
                    <a:pt x="83" y="34"/>
                    <a:pt x="83" y="33"/>
                  </a:cubicBezTo>
                  <a:cubicBezTo>
                    <a:pt x="81" y="33"/>
                    <a:pt x="82" y="35"/>
                    <a:pt x="83" y="37"/>
                  </a:cubicBezTo>
                  <a:cubicBezTo>
                    <a:pt x="83" y="37"/>
                    <a:pt x="82" y="40"/>
                    <a:pt x="83" y="42"/>
                  </a:cubicBezTo>
                  <a:cubicBezTo>
                    <a:pt x="82" y="43"/>
                    <a:pt x="82" y="48"/>
                    <a:pt x="83" y="47"/>
                  </a:cubicBezTo>
                  <a:cubicBezTo>
                    <a:pt x="85" y="49"/>
                    <a:pt x="85" y="53"/>
                    <a:pt x="83" y="53"/>
                  </a:cubicBezTo>
                  <a:cubicBezTo>
                    <a:pt x="82" y="58"/>
                    <a:pt x="85" y="56"/>
                    <a:pt x="83" y="59"/>
                  </a:cubicBezTo>
                  <a:cubicBezTo>
                    <a:pt x="84" y="59"/>
                    <a:pt x="85" y="64"/>
                    <a:pt x="83" y="66"/>
                  </a:cubicBezTo>
                  <a:cubicBezTo>
                    <a:pt x="83" y="68"/>
                    <a:pt x="83" y="69"/>
                    <a:pt x="83" y="69"/>
                  </a:cubicBezTo>
                  <a:cubicBezTo>
                    <a:pt x="83" y="70"/>
                    <a:pt x="83" y="70"/>
                    <a:pt x="83" y="72"/>
                  </a:cubicBezTo>
                  <a:cubicBezTo>
                    <a:pt x="84" y="73"/>
                    <a:pt x="84" y="75"/>
                    <a:pt x="84" y="76"/>
                  </a:cubicBezTo>
                  <a:cubicBezTo>
                    <a:pt x="84" y="77"/>
                    <a:pt x="85" y="79"/>
                    <a:pt x="83" y="79"/>
                  </a:cubicBezTo>
                  <a:cubicBezTo>
                    <a:pt x="84" y="83"/>
                    <a:pt x="85" y="85"/>
                    <a:pt x="84" y="85"/>
                  </a:cubicBezTo>
                  <a:cubicBezTo>
                    <a:pt x="84" y="85"/>
                    <a:pt x="83" y="86"/>
                    <a:pt x="83" y="87"/>
                  </a:cubicBezTo>
                  <a:cubicBezTo>
                    <a:pt x="83" y="90"/>
                    <a:pt x="82" y="91"/>
                    <a:pt x="83" y="91"/>
                  </a:cubicBezTo>
                  <a:cubicBezTo>
                    <a:pt x="83" y="91"/>
                    <a:pt x="84" y="91"/>
                    <a:pt x="83" y="94"/>
                  </a:cubicBezTo>
                  <a:cubicBezTo>
                    <a:pt x="84" y="95"/>
                    <a:pt x="83" y="96"/>
                    <a:pt x="83" y="97"/>
                  </a:cubicBezTo>
                  <a:cubicBezTo>
                    <a:pt x="83" y="98"/>
                    <a:pt x="83" y="100"/>
                    <a:pt x="83" y="102"/>
                  </a:cubicBezTo>
                  <a:cubicBezTo>
                    <a:pt x="83" y="104"/>
                    <a:pt x="82" y="106"/>
                    <a:pt x="82" y="106"/>
                  </a:cubicBezTo>
                  <a:cubicBezTo>
                    <a:pt x="80" y="107"/>
                    <a:pt x="82" y="106"/>
                    <a:pt x="83" y="110"/>
                  </a:cubicBezTo>
                  <a:cubicBezTo>
                    <a:pt x="83" y="111"/>
                    <a:pt x="81" y="111"/>
                    <a:pt x="82" y="113"/>
                  </a:cubicBezTo>
                  <a:cubicBezTo>
                    <a:pt x="81" y="114"/>
                    <a:pt x="83" y="116"/>
                    <a:pt x="83" y="117"/>
                  </a:cubicBezTo>
                  <a:cubicBezTo>
                    <a:pt x="83" y="120"/>
                    <a:pt x="81" y="122"/>
                    <a:pt x="82" y="123"/>
                  </a:cubicBezTo>
                  <a:cubicBezTo>
                    <a:pt x="83" y="123"/>
                    <a:pt x="82" y="126"/>
                    <a:pt x="83" y="125"/>
                  </a:cubicBezTo>
                  <a:cubicBezTo>
                    <a:pt x="83" y="126"/>
                    <a:pt x="83" y="128"/>
                    <a:pt x="84" y="129"/>
                  </a:cubicBezTo>
                  <a:cubicBezTo>
                    <a:pt x="84" y="131"/>
                    <a:pt x="84" y="132"/>
                    <a:pt x="83" y="133"/>
                  </a:cubicBezTo>
                  <a:cubicBezTo>
                    <a:pt x="82" y="135"/>
                    <a:pt x="82" y="136"/>
                    <a:pt x="82" y="139"/>
                  </a:cubicBezTo>
                  <a:cubicBezTo>
                    <a:pt x="82" y="141"/>
                    <a:pt x="82" y="143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2"/>
                    <a:pt x="84" y="143"/>
                    <a:pt x="84" y="143"/>
                  </a:cubicBezTo>
                  <a:cubicBezTo>
                    <a:pt x="84" y="146"/>
                    <a:pt x="85" y="148"/>
                    <a:pt x="83" y="149"/>
                  </a:cubicBezTo>
                  <a:cubicBezTo>
                    <a:pt x="83" y="150"/>
                    <a:pt x="85" y="153"/>
                    <a:pt x="84" y="153"/>
                  </a:cubicBezTo>
                  <a:cubicBezTo>
                    <a:pt x="85" y="154"/>
                    <a:pt x="85" y="156"/>
                    <a:pt x="83" y="157"/>
                  </a:cubicBezTo>
                  <a:cubicBezTo>
                    <a:pt x="84" y="158"/>
                    <a:pt x="85" y="160"/>
                    <a:pt x="84" y="162"/>
                  </a:cubicBezTo>
                  <a:cubicBezTo>
                    <a:pt x="84" y="163"/>
                    <a:pt x="84" y="164"/>
                    <a:pt x="83" y="165"/>
                  </a:cubicBezTo>
                  <a:cubicBezTo>
                    <a:pt x="84" y="168"/>
                    <a:pt x="78" y="171"/>
                    <a:pt x="83" y="172"/>
                  </a:cubicBezTo>
                  <a:cubicBezTo>
                    <a:pt x="82" y="178"/>
                    <a:pt x="85" y="177"/>
                    <a:pt x="83" y="180"/>
                  </a:cubicBezTo>
                  <a:cubicBezTo>
                    <a:pt x="85" y="184"/>
                    <a:pt x="79" y="187"/>
                    <a:pt x="83" y="187"/>
                  </a:cubicBezTo>
                  <a:cubicBezTo>
                    <a:pt x="85" y="189"/>
                    <a:pt x="84" y="193"/>
                    <a:pt x="83" y="194"/>
                  </a:cubicBezTo>
                  <a:cubicBezTo>
                    <a:pt x="86" y="195"/>
                    <a:pt x="86" y="198"/>
                    <a:pt x="83" y="200"/>
                  </a:cubicBezTo>
                  <a:cubicBezTo>
                    <a:pt x="84" y="200"/>
                    <a:pt x="82" y="206"/>
                    <a:pt x="83" y="207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735281" y="2000631"/>
              <a:ext cx="748480" cy="1794202"/>
            </a:xfrm>
            <a:custGeom>
              <a:avLst/>
              <a:gdLst>
                <a:gd name="T0" fmla="*/ 85 w 88"/>
                <a:gd name="T1" fmla="*/ 134 h 211"/>
                <a:gd name="T2" fmla="*/ 82 w 88"/>
                <a:gd name="T3" fmla="*/ 145 h 211"/>
                <a:gd name="T4" fmla="*/ 78 w 88"/>
                <a:gd name="T5" fmla="*/ 154 h 211"/>
                <a:gd name="T6" fmla="*/ 72 w 88"/>
                <a:gd name="T7" fmla="*/ 162 h 211"/>
                <a:gd name="T8" fmla="*/ 64 w 88"/>
                <a:gd name="T9" fmla="*/ 168 h 211"/>
                <a:gd name="T10" fmla="*/ 55 w 88"/>
                <a:gd name="T11" fmla="*/ 173 h 211"/>
                <a:gd name="T12" fmla="*/ 44 w 88"/>
                <a:gd name="T13" fmla="*/ 177 h 211"/>
                <a:gd name="T14" fmla="*/ 32 w 88"/>
                <a:gd name="T15" fmla="*/ 179 h 211"/>
                <a:gd name="T16" fmla="*/ 26 w 88"/>
                <a:gd name="T17" fmla="*/ 179 h 211"/>
                <a:gd name="T18" fmla="*/ 20 w 88"/>
                <a:gd name="T19" fmla="*/ 179 h 211"/>
                <a:gd name="T20" fmla="*/ 16 w 88"/>
                <a:gd name="T21" fmla="*/ 186 h 211"/>
                <a:gd name="T22" fmla="*/ 14 w 88"/>
                <a:gd name="T23" fmla="*/ 197 h 211"/>
                <a:gd name="T24" fmla="*/ 13 w 88"/>
                <a:gd name="T25" fmla="*/ 199 h 211"/>
                <a:gd name="T26" fmla="*/ 13 w 88"/>
                <a:gd name="T27" fmla="*/ 199 h 211"/>
                <a:gd name="T28" fmla="*/ 11 w 88"/>
                <a:gd name="T29" fmla="*/ 204 h 211"/>
                <a:gd name="T30" fmla="*/ 5 w 88"/>
                <a:gd name="T31" fmla="*/ 205 h 211"/>
                <a:gd name="T32" fmla="*/ 5 w 88"/>
                <a:gd name="T33" fmla="*/ 199 h 211"/>
                <a:gd name="T34" fmla="*/ 5 w 88"/>
                <a:gd name="T35" fmla="*/ 190 h 211"/>
                <a:gd name="T36" fmla="*/ 5 w 88"/>
                <a:gd name="T37" fmla="*/ 179 h 211"/>
                <a:gd name="T38" fmla="*/ 5 w 88"/>
                <a:gd name="T39" fmla="*/ 179 h 211"/>
                <a:gd name="T40" fmla="*/ 5 w 88"/>
                <a:gd name="T41" fmla="*/ 167 h 211"/>
                <a:gd name="T42" fmla="*/ 5 w 88"/>
                <a:gd name="T43" fmla="*/ 153 h 211"/>
                <a:gd name="T44" fmla="*/ 5 w 88"/>
                <a:gd name="T45" fmla="*/ 139 h 211"/>
                <a:gd name="T46" fmla="*/ 5 w 88"/>
                <a:gd name="T47" fmla="*/ 124 h 211"/>
                <a:gd name="T48" fmla="*/ 5 w 88"/>
                <a:gd name="T49" fmla="*/ 108 h 211"/>
                <a:gd name="T50" fmla="*/ 5 w 88"/>
                <a:gd name="T51" fmla="*/ 101 h 211"/>
                <a:gd name="T52" fmla="*/ 5 w 88"/>
                <a:gd name="T53" fmla="*/ 93 h 211"/>
                <a:gd name="T54" fmla="*/ 5 w 88"/>
                <a:gd name="T55" fmla="*/ 85 h 211"/>
                <a:gd name="T56" fmla="*/ 5 w 88"/>
                <a:gd name="T57" fmla="*/ 78 h 211"/>
                <a:gd name="T58" fmla="*/ 5 w 88"/>
                <a:gd name="T59" fmla="*/ 63 h 211"/>
                <a:gd name="T60" fmla="*/ 5 w 88"/>
                <a:gd name="T61" fmla="*/ 49 h 211"/>
                <a:gd name="T62" fmla="*/ 5 w 88"/>
                <a:gd name="T63" fmla="*/ 36 h 211"/>
                <a:gd name="T64" fmla="*/ 5 w 88"/>
                <a:gd name="T65" fmla="*/ 25 h 211"/>
                <a:gd name="T66" fmla="*/ 5 w 88"/>
                <a:gd name="T67" fmla="*/ 18 h 211"/>
                <a:gd name="T68" fmla="*/ 6 w 88"/>
                <a:gd name="T69" fmla="*/ 12 h 211"/>
                <a:gd name="T70" fmla="*/ 5 w 88"/>
                <a:gd name="T71" fmla="*/ 7 h 211"/>
                <a:gd name="T72" fmla="*/ 5 w 88"/>
                <a:gd name="T73" fmla="*/ 4 h 211"/>
                <a:gd name="T74" fmla="*/ 5 w 88"/>
                <a:gd name="T75" fmla="*/ 2 h 211"/>
                <a:gd name="T76" fmla="*/ 5 w 88"/>
                <a:gd name="T77" fmla="*/ 0 h 211"/>
                <a:gd name="T78" fmla="*/ 8 w 88"/>
                <a:gd name="T79" fmla="*/ 2 h 211"/>
                <a:gd name="T80" fmla="*/ 18 w 88"/>
                <a:gd name="T81" fmla="*/ 8 h 211"/>
                <a:gd name="T82" fmla="*/ 26 w 88"/>
                <a:gd name="T83" fmla="*/ 14 h 211"/>
                <a:gd name="T84" fmla="*/ 35 w 88"/>
                <a:gd name="T85" fmla="*/ 21 h 211"/>
                <a:gd name="T86" fmla="*/ 42 w 88"/>
                <a:gd name="T87" fmla="*/ 29 h 211"/>
                <a:gd name="T88" fmla="*/ 49 w 88"/>
                <a:gd name="T89" fmla="*/ 37 h 211"/>
                <a:gd name="T90" fmla="*/ 56 w 88"/>
                <a:gd name="T91" fmla="*/ 46 h 211"/>
                <a:gd name="T92" fmla="*/ 62 w 88"/>
                <a:gd name="T93" fmla="*/ 55 h 211"/>
                <a:gd name="T94" fmla="*/ 64 w 88"/>
                <a:gd name="T95" fmla="*/ 59 h 211"/>
                <a:gd name="T96" fmla="*/ 68 w 88"/>
                <a:gd name="T97" fmla="*/ 64 h 211"/>
                <a:gd name="T98" fmla="*/ 69 w 88"/>
                <a:gd name="T99" fmla="*/ 67 h 211"/>
                <a:gd name="T100" fmla="*/ 72 w 88"/>
                <a:gd name="T101" fmla="*/ 76 h 211"/>
                <a:gd name="T102" fmla="*/ 72 w 88"/>
                <a:gd name="T103" fmla="*/ 76 h 211"/>
                <a:gd name="T104" fmla="*/ 77 w 88"/>
                <a:gd name="T105" fmla="*/ 89 h 211"/>
                <a:gd name="T106" fmla="*/ 81 w 88"/>
                <a:gd name="T107" fmla="*/ 101 h 211"/>
                <a:gd name="T108" fmla="*/ 83 w 88"/>
                <a:gd name="T109" fmla="*/ 111 h 211"/>
                <a:gd name="T110" fmla="*/ 84 w 88"/>
                <a:gd name="T111" fmla="*/ 120 h 211"/>
                <a:gd name="T112" fmla="*/ 85 w 88"/>
                <a:gd name="T113" fmla="*/ 126 h 211"/>
                <a:gd name="T114" fmla="*/ 84 w 88"/>
                <a:gd name="T115" fmla="*/ 13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" h="211">
                  <a:moveTo>
                    <a:pt x="84" y="130"/>
                  </a:moveTo>
                  <a:cubicBezTo>
                    <a:pt x="84" y="130"/>
                    <a:pt x="86" y="132"/>
                    <a:pt x="85" y="134"/>
                  </a:cubicBezTo>
                  <a:cubicBezTo>
                    <a:pt x="88" y="134"/>
                    <a:pt x="81" y="140"/>
                    <a:pt x="84" y="139"/>
                  </a:cubicBezTo>
                  <a:cubicBezTo>
                    <a:pt x="82" y="141"/>
                    <a:pt x="81" y="142"/>
                    <a:pt x="82" y="145"/>
                  </a:cubicBezTo>
                  <a:cubicBezTo>
                    <a:pt x="81" y="149"/>
                    <a:pt x="81" y="145"/>
                    <a:pt x="80" y="149"/>
                  </a:cubicBezTo>
                  <a:cubicBezTo>
                    <a:pt x="80" y="153"/>
                    <a:pt x="77" y="154"/>
                    <a:pt x="78" y="154"/>
                  </a:cubicBezTo>
                  <a:cubicBezTo>
                    <a:pt x="81" y="154"/>
                    <a:pt x="76" y="154"/>
                    <a:pt x="75" y="158"/>
                  </a:cubicBezTo>
                  <a:cubicBezTo>
                    <a:pt x="74" y="160"/>
                    <a:pt x="78" y="161"/>
                    <a:pt x="72" y="162"/>
                  </a:cubicBezTo>
                  <a:cubicBezTo>
                    <a:pt x="73" y="164"/>
                    <a:pt x="64" y="160"/>
                    <a:pt x="68" y="165"/>
                  </a:cubicBezTo>
                  <a:cubicBezTo>
                    <a:pt x="68" y="170"/>
                    <a:pt x="67" y="170"/>
                    <a:pt x="64" y="168"/>
                  </a:cubicBezTo>
                  <a:cubicBezTo>
                    <a:pt x="63" y="173"/>
                    <a:pt x="60" y="168"/>
                    <a:pt x="60" y="171"/>
                  </a:cubicBezTo>
                  <a:cubicBezTo>
                    <a:pt x="61" y="171"/>
                    <a:pt x="57" y="177"/>
                    <a:pt x="55" y="173"/>
                  </a:cubicBezTo>
                  <a:cubicBezTo>
                    <a:pt x="54" y="175"/>
                    <a:pt x="55" y="176"/>
                    <a:pt x="50" y="175"/>
                  </a:cubicBezTo>
                  <a:cubicBezTo>
                    <a:pt x="46" y="178"/>
                    <a:pt x="44" y="177"/>
                    <a:pt x="44" y="177"/>
                  </a:cubicBezTo>
                  <a:cubicBezTo>
                    <a:pt x="38" y="178"/>
                    <a:pt x="43" y="176"/>
                    <a:pt x="39" y="178"/>
                  </a:cubicBezTo>
                  <a:cubicBezTo>
                    <a:pt x="39" y="179"/>
                    <a:pt x="33" y="179"/>
                    <a:pt x="32" y="179"/>
                  </a:cubicBezTo>
                  <a:cubicBezTo>
                    <a:pt x="28" y="178"/>
                    <a:pt x="29" y="175"/>
                    <a:pt x="26" y="179"/>
                  </a:cubicBezTo>
                  <a:cubicBezTo>
                    <a:pt x="26" y="180"/>
                    <a:pt x="24" y="179"/>
                    <a:pt x="26" y="179"/>
                  </a:cubicBezTo>
                  <a:cubicBezTo>
                    <a:pt x="25" y="179"/>
                    <a:pt x="24" y="177"/>
                    <a:pt x="23" y="179"/>
                  </a:cubicBezTo>
                  <a:cubicBezTo>
                    <a:pt x="22" y="178"/>
                    <a:pt x="22" y="179"/>
                    <a:pt x="20" y="179"/>
                  </a:cubicBezTo>
                  <a:cubicBezTo>
                    <a:pt x="19" y="179"/>
                    <a:pt x="18" y="178"/>
                    <a:pt x="17" y="178"/>
                  </a:cubicBezTo>
                  <a:cubicBezTo>
                    <a:pt x="18" y="180"/>
                    <a:pt x="14" y="182"/>
                    <a:pt x="16" y="186"/>
                  </a:cubicBezTo>
                  <a:cubicBezTo>
                    <a:pt x="17" y="188"/>
                    <a:pt x="15" y="190"/>
                    <a:pt x="15" y="192"/>
                  </a:cubicBezTo>
                  <a:cubicBezTo>
                    <a:pt x="15" y="194"/>
                    <a:pt x="14" y="196"/>
                    <a:pt x="14" y="197"/>
                  </a:cubicBezTo>
                  <a:cubicBezTo>
                    <a:pt x="13" y="197"/>
                    <a:pt x="12" y="197"/>
                    <a:pt x="13" y="198"/>
                  </a:cubicBezTo>
                  <a:cubicBezTo>
                    <a:pt x="14" y="198"/>
                    <a:pt x="14" y="199"/>
                    <a:pt x="13" y="199"/>
                  </a:cubicBezTo>
                  <a:cubicBezTo>
                    <a:pt x="13" y="199"/>
                    <a:pt x="13" y="200"/>
                    <a:pt x="13" y="200"/>
                  </a:cubicBezTo>
                  <a:cubicBezTo>
                    <a:pt x="13" y="200"/>
                    <a:pt x="13" y="199"/>
                    <a:pt x="13" y="19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2" y="201"/>
                    <a:pt x="12" y="202"/>
                    <a:pt x="11" y="204"/>
                  </a:cubicBezTo>
                  <a:cubicBezTo>
                    <a:pt x="9" y="206"/>
                    <a:pt x="8" y="209"/>
                    <a:pt x="5" y="211"/>
                  </a:cubicBezTo>
                  <a:cubicBezTo>
                    <a:pt x="5" y="211"/>
                    <a:pt x="5" y="209"/>
                    <a:pt x="5" y="205"/>
                  </a:cubicBezTo>
                  <a:cubicBezTo>
                    <a:pt x="5" y="204"/>
                    <a:pt x="6" y="203"/>
                    <a:pt x="5" y="202"/>
                  </a:cubicBezTo>
                  <a:cubicBezTo>
                    <a:pt x="4" y="201"/>
                    <a:pt x="5" y="201"/>
                    <a:pt x="5" y="199"/>
                  </a:cubicBezTo>
                  <a:cubicBezTo>
                    <a:pt x="4" y="198"/>
                    <a:pt x="5" y="198"/>
                    <a:pt x="5" y="195"/>
                  </a:cubicBezTo>
                  <a:cubicBezTo>
                    <a:pt x="5" y="194"/>
                    <a:pt x="7" y="194"/>
                    <a:pt x="5" y="190"/>
                  </a:cubicBezTo>
                  <a:cubicBezTo>
                    <a:pt x="6" y="189"/>
                    <a:pt x="10" y="187"/>
                    <a:pt x="5" y="185"/>
                  </a:cubicBezTo>
                  <a:cubicBezTo>
                    <a:pt x="9" y="184"/>
                    <a:pt x="6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5"/>
                    <a:pt x="2" y="173"/>
                    <a:pt x="5" y="173"/>
                  </a:cubicBezTo>
                  <a:cubicBezTo>
                    <a:pt x="7" y="170"/>
                    <a:pt x="7" y="168"/>
                    <a:pt x="5" y="167"/>
                  </a:cubicBezTo>
                  <a:cubicBezTo>
                    <a:pt x="7" y="165"/>
                    <a:pt x="6" y="162"/>
                    <a:pt x="5" y="160"/>
                  </a:cubicBezTo>
                  <a:cubicBezTo>
                    <a:pt x="3" y="162"/>
                    <a:pt x="7" y="155"/>
                    <a:pt x="5" y="153"/>
                  </a:cubicBezTo>
                  <a:cubicBezTo>
                    <a:pt x="3" y="151"/>
                    <a:pt x="1" y="153"/>
                    <a:pt x="5" y="146"/>
                  </a:cubicBezTo>
                  <a:cubicBezTo>
                    <a:pt x="6" y="146"/>
                    <a:pt x="3" y="143"/>
                    <a:pt x="5" y="139"/>
                  </a:cubicBezTo>
                  <a:cubicBezTo>
                    <a:pt x="4" y="138"/>
                    <a:pt x="3" y="140"/>
                    <a:pt x="5" y="132"/>
                  </a:cubicBezTo>
                  <a:cubicBezTo>
                    <a:pt x="8" y="129"/>
                    <a:pt x="4" y="126"/>
                    <a:pt x="5" y="124"/>
                  </a:cubicBezTo>
                  <a:cubicBezTo>
                    <a:pt x="6" y="125"/>
                    <a:pt x="4" y="118"/>
                    <a:pt x="5" y="116"/>
                  </a:cubicBezTo>
                  <a:cubicBezTo>
                    <a:pt x="5" y="117"/>
                    <a:pt x="9" y="108"/>
                    <a:pt x="5" y="108"/>
                  </a:cubicBezTo>
                  <a:cubicBezTo>
                    <a:pt x="4" y="107"/>
                    <a:pt x="4" y="106"/>
                    <a:pt x="5" y="105"/>
                  </a:cubicBezTo>
                  <a:cubicBezTo>
                    <a:pt x="5" y="104"/>
                    <a:pt x="7" y="103"/>
                    <a:pt x="5" y="101"/>
                  </a:cubicBezTo>
                  <a:cubicBezTo>
                    <a:pt x="5" y="101"/>
                    <a:pt x="7" y="98"/>
                    <a:pt x="6" y="97"/>
                  </a:cubicBezTo>
                  <a:cubicBezTo>
                    <a:pt x="5" y="96"/>
                    <a:pt x="7" y="93"/>
                    <a:pt x="5" y="93"/>
                  </a:cubicBezTo>
                  <a:cubicBezTo>
                    <a:pt x="6" y="91"/>
                    <a:pt x="6" y="88"/>
                    <a:pt x="6" y="90"/>
                  </a:cubicBezTo>
                  <a:cubicBezTo>
                    <a:pt x="6" y="88"/>
                    <a:pt x="7" y="90"/>
                    <a:pt x="5" y="85"/>
                  </a:cubicBezTo>
                  <a:cubicBezTo>
                    <a:pt x="8" y="86"/>
                    <a:pt x="7" y="85"/>
                    <a:pt x="5" y="84"/>
                  </a:cubicBezTo>
                  <a:cubicBezTo>
                    <a:pt x="6" y="82"/>
                    <a:pt x="5" y="80"/>
                    <a:pt x="5" y="78"/>
                  </a:cubicBezTo>
                  <a:cubicBezTo>
                    <a:pt x="5" y="74"/>
                    <a:pt x="0" y="70"/>
                    <a:pt x="5" y="70"/>
                  </a:cubicBezTo>
                  <a:cubicBezTo>
                    <a:pt x="3" y="66"/>
                    <a:pt x="2" y="66"/>
                    <a:pt x="5" y="63"/>
                  </a:cubicBezTo>
                  <a:cubicBezTo>
                    <a:pt x="7" y="58"/>
                    <a:pt x="10" y="56"/>
                    <a:pt x="5" y="56"/>
                  </a:cubicBezTo>
                  <a:cubicBezTo>
                    <a:pt x="6" y="52"/>
                    <a:pt x="6" y="54"/>
                    <a:pt x="5" y="49"/>
                  </a:cubicBezTo>
                  <a:cubicBezTo>
                    <a:pt x="7" y="47"/>
                    <a:pt x="7" y="43"/>
                    <a:pt x="5" y="43"/>
                  </a:cubicBezTo>
                  <a:cubicBezTo>
                    <a:pt x="3" y="41"/>
                    <a:pt x="5" y="36"/>
                    <a:pt x="5" y="36"/>
                  </a:cubicBezTo>
                  <a:cubicBezTo>
                    <a:pt x="5" y="29"/>
                    <a:pt x="5" y="32"/>
                    <a:pt x="5" y="31"/>
                  </a:cubicBezTo>
                  <a:cubicBezTo>
                    <a:pt x="9" y="32"/>
                    <a:pt x="3" y="30"/>
                    <a:pt x="5" y="25"/>
                  </a:cubicBezTo>
                  <a:cubicBezTo>
                    <a:pt x="2" y="25"/>
                    <a:pt x="5" y="20"/>
                    <a:pt x="5" y="20"/>
                  </a:cubicBezTo>
                  <a:cubicBezTo>
                    <a:pt x="5" y="19"/>
                    <a:pt x="2" y="18"/>
                    <a:pt x="5" y="18"/>
                  </a:cubicBezTo>
                  <a:cubicBezTo>
                    <a:pt x="4" y="15"/>
                    <a:pt x="3" y="16"/>
                    <a:pt x="5" y="15"/>
                  </a:cubicBezTo>
                  <a:cubicBezTo>
                    <a:pt x="7" y="16"/>
                    <a:pt x="5" y="12"/>
                    <a:pt x="6" y="12"/>
                  </a:cubicBezTo>
                  <a:cubicBezTo>
                    <a:pt x="4" y="11"/>
                    <a:pt x="5" y="10"/>
                    <a:pt x="5" y="11"/>
                  </a:cubicBezTo>
                  <a:cubicBezTo>
                    <a:pt x="6" y="7"/>
                    <a:pt x="2" y="10"/>
                    <a:pt x="5" y="7"/>
                  </a:cubicBezTo>
                  <a:cubicBezTo>
                    <a:pt x="6" y="4"/>
                    <a:pt x="8" y="2"/>
                    <a:pt x="6" y="4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2" y="3"/>
                    <a:pt x="5" y="0"/>
                    <a:pt x="5" y="1"/>
                  </a:cubicBezTo>
                  <a:cubicBezTo>
                    <a:pt x="3" y="2"/>
                    <a:pt x="7" y="1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6" y="0"/>
                    <a:pt x="9" y="4"/>
                    <a:pt x="8" y="2"/>
                  </a:cubicBezTo>
                  <a:cubicBezTo>
                    <a:pt x="8" y="2"/>
                    <a:pt x="10" y="3"/>
                    <a:pt x="13" y="5"/>
                  </a:cubicBezTo>
                  <a:cubicBezTo>
                    <a:pt x="13" y="6"/>
                    <a:pt x="17" y="10"/>
                    <a:pt x="18" y="8"/>
                  </a:cubicBezTo>
                  <a:cubicBezTo>
                    <a:pt x="24" y="10"/>
                    <a:pt x="20" y="10"/>
                    <a:pt x="22" y="11"/>
                  </a:cubicBezTo>
                  <a:cubicBezTo>
                    <a:pt x="24" y="14"/>
                    <a:pt x="25" y="11"/>
                    <a:pt x="26" y="14"/>
                  </a:cubicBezTo>
                  <a:cubicBezTo>
                    <a:pt x="27" y="13"/>
                    <a:pt x="28" y="18"/>
                    <a:pt x="31" y="18"/>
                  </a:cubicBezTo>
                  <a:cubicBezTo>
                    <a:pt x="33" y="21"/>
                    <a:pt x="33" y="19"/>
                    <a:pt x="35" y="21"/>
                  </a:cubicBezTo>
                  <a:cubicBezTo>
                    <a:pt x="34" y="21"/>
                    <a:pt x="34" y="25"/>
                    <a:pt x="39" y="25"/>
                  </a:cubicBezTo>
                  <a:cubicBezTo>
                    <a:pt x="41" y="27"/>
                    <a:pt x="42" y="26"/>
                    <a:pt x="42" y="29"/>
                  </a:cubicBezTo>
                  <a:cubicBezTo>
                    <a:pt x="42" y="35"/>
                    <a:pt x="44" y="34"/>
                    <a:pt x="46" y="33"/>
                  </a:cubicBezTo>
                  <a:cubicBezTo>
                    <a:pt x="50" y="36"/>
                    <a:pt x="51" y="35"/>
                    <a:pt x="49" y="37"/>
                  </a:cubicBezTo>
                  <a:cubicBezTo>
                    <a:pt x="50" y="40"/>
                    <a:pt x="55" y="37"/>
                    <a:pt x="53" y="41"/>
                  </a:cubicBezTo>
                  <a:cubicBezTo>
                    <a:pt x="52" y="42"/>
                    <a:pt x="56" y="43"/>
                    <a:pt x="56" y="46"/>
                  </a:cubicBezTo>
                  <a:cubicBezTo>
                    <a:pt x="54" y="45"/>
                    <a:pt x="56" y="54"/>
                    <a:pt x="59" y="50"/>
                  </a:cubicBezTo>
                  <a:cubicBezTo>
                    <a:pt x="63" y="54"/>
                    <a:pt x="56" y="53"/>
                    <a:pt x="62" y="55"/>
                  </a:cubicBezTo>
                  <a:cubicBezTo>
                    <a:pt x="59" y="56"/>
                    <a:pt x="60" y="55"/>
                    <a:pt x="63" y="57"/>
                  </a:cubicBezTo>
                  <a:cubicBezTo>
                    <a:pt x="61" y="56"/>
                    <a:pt x="63" y="59"/>
                    <a:pt x="64" y="59"/>
                  </a:cubicBezTo>
                  <a:cubicBezTo>
                    <a:pt x="66" y="62"/>
                    <a:pt x="67" y="63"/>
                    <a:pt x="68" y="64"/>
                  </a:cubicBezTo>
                  <a:cubicBezTo>
                    <a:pt x="68" y="64"/>
                    <a:pt x="68" y="65"/>
                    <a:pt x="68" y="64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5"/>
                    <a:pt x="66" y="62"/>
                    <a:pt x="69" y="67"/>
                  </a:cubicBezTo>
                  <a:cubicBezTo>
                    <a:pt x="69" y="71"/>
                    <a:pt x="73" y="69"/>
                    <a:pt x="71" y="72"/>
                  </a:cubicBezTo>
                  <a:cubicBezTo>
                    <a:pt x="71" y="74"/>
                    <a:pt x="72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1" y="79"/>
                    <a:pt x="73" y="82"/>
                    <a:pt x="75" y="82"/>
                  </a:cubicBezTo>
                  <a:cubicBezTo>
                    <a:pt x="75" y="86"/>
                    <a:pt x="76" y="89"/>
                    <a:pt x="77" y="89"/>
                  </a:cubicBezTo>
                  <a:cubicBezTo>
                    <a:pt x="80" y="87"/>
                    <a:pt x="78" y="97"/>
                    <a:pt x="79" y="95"/>
                  </a:cubicBezTo>
                  <a:cubicBezTo>
                    <a:pt x="78" y="99"/>
                    <a:pt x="82" y="98"/>
                    <a:pt x="81" y="101"/>
                  </a:cubicBezTo>
                  <a:cubicBezTo>
                    <a:pt x="81" y="102"/>
                    <a:pt x="83" y="100"/>
                    <a:pt x="82" y="106"/>
                  </a:cubicBezTo>
                  <a:cubicBezTo>
                    <a:pt x="88" y="108"/>
                    <a:pt x="84" y="112"/>
                    <a:pt x="83" y="111"/>
                  </a:cubicBezTo>
                  <a:cubicBezTo>
                    <a:pt x="80" y="113"/>
                    <a:pt x="84" y="114"/>
                    <a:pt x="84" y="116"/>
                  </a:cubicBezTo>
                  <a:cubicBezTo>
                    <a:pt x="86" y="121"/>
                    <a:pt x="85" y="117"/>
                    <a:pt x="84" y="120"/>
                  </a:cubicBezTo>
                  <a:cubicBezTo>
                    <a:pt x="86" y="122"/>
                    <a:pt x="86" y="119"/>
                    <a:pt x="85" y="124"/>
                  </a:cubicBezTo>
                  <a:cubicBezTo>
                    <a:pt x="83" y="121"/>
                    <a:pt x="86" y="125"/>
                    <a:pt x="85" y="126"/>
                  </a:cubicBezTo>
                  <a:cubicBezTo>
                    <a:pt x="87" y="124"/>
                    <a:pt x="84" y="131"/>
                    <a:pt x="85" y="130"/>
                  </a:cubicBezTo>
                  <a:cubicBezTo>
                    <a:pt x="84" y="130"/>
                    <a:pt x="84" y="130"/>
                    <a:pt x="84" y="130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10623" y="2613965"/>
              <a:ext cx="7457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01</a:t>
              </a:r>
              <a:endParaRPr lang="zh-CN" altLang="en-US" dirty="0">
                <a:solidFill>
                  <a:prstClr val="white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34840" y="2613965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02</a:t>
              </a:r>
              <a:endParaRPr lang="zh-CN" altLang="en-US" dirty="0">
                <a:solidFill>
                  <a:prstClr val="white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68888" y="2613965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03</a:t>
              </a:r>
              <a:endParaRPr lang="zh-CN" altLang="en-US" dirty="0">
                <a:solidFill>
                  <a:prstClr val="white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47071" y="2656376"/>
              <a:ext cx="10411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04</a:t>
              </a:r>
              <a:endParaRPr lang="zh-CN" altLang="en-US" dirty="0">
                <a:solidFill>
                  <a:prstClr val="white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7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674982" y="1657274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649961" y="2826784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674982" y="3996294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649961" y="5165804"/>
            <a:ext cx="393535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6AB2B80-BA8C-4781-957E-DC912975CDD2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43C405-647C-416B-83D6-DA9FC6C1037E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159F30D-2945-4069-96D0-4A597E1A4C09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54C437F9-AB01-45BC-A91D-C8631D6EA423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10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0.18356 L 3.125E-6 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9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916921" y="2026896"/>
            <a:ext cx="303575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8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7916921" y="4870109"/>
            <a:ext cx="303575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9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080574" y="2026896"/>
            <a:ext cx="303575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0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080574" y="4870109"/>
            <a:ext cx="303575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点此替换文本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Vivamus Quam Dolor, Tempor Ac Gravida Sit Amet, Porta Fermentum Magna. Aliquam Euismod.</a:t>
            </a:r>
          </a:p>
        </p:txBody>
      </p:sp>
      <p:grpSp>
        <p:nvGrpSpPr>
          <p:cNvPr id="11" name="组合 1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6978235" y="3407050"/>
            <a:ext cx="1033279" cy="1033278"/>
            <a:chOff x="6956969" y="3225617"/>
            <a:chExt cx="1033279" cy="1033278"/>
          </a:xfrm>
        </p:grpSpPr>
        <p:sp>
          <p:nvSpPr>
            <p:cNvPr id="12" name="Freeform 179"/>
            <p:cNvSpPr/>
            <p:nvPr/>
          </p:nvSpPr>
          <p:spPr>
            <a:xfrm>
              <a:off x="6956969" y="3225617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7304012" y="3533915"/>
              <a:ext cx="338347" cy="336919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5570256" y="2071461"/>
            <a:ext cx="1033279" cy="1033278"/>
            <a:chOff x="5548990" y="1890028"/>
            <a:chExt cx="1033279" cy="1033278"/>
          </a:xfrm>
        </p:grpSpPr>
        <p:sp>
          <p:nvSpPr>
            <p:cNvPr id="15" name="Freeform 178"/>
            <p:cNvSpPr/>
            <p:nvPr/>
          </p:nvSpPr>
          <p:spPr>
            <a:xfrm>
              <a:off x="5548990" y="1890028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11"/>
            <p:cNvGrpSpPr/>
            <p:nvPr/>
          </p:nvGrpSpPr>
          <p:grpSpPr bwMode="auto">
            <a:xfrm>
              <a:off x="5901879" y="2293317"/>
              <a:ext cx="336920" cy="296946"/>
              <a:chOff x="0" y="0"/>
              <a:chExt cx="236" cy="208"/>
            </a:xfrm>
            <a:solidFill>
              <a:schemeClr val="bg1"/>
            </a:solidFill>
          </p:grpSpPr>
          <p:sp>
            <p:nvSpPr>
              <p:cNvPr id="17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5570256" y="4797763"/>
            <a:ext cx="1033279" cy="1033278"/>
            <a:chOff x="5548990" y="4616330"/>
            <a:chExt cx="1033279" cy="1033278"/>
          </a:xfrm>
        </p:grpSpPr>
        <p:sp>
          <p:nvSpPr>
            <p:cNvPr id="20" name="Freeform 180"/>
            <p:cNvSpPr/>
            <p:nvPr/>
          </p:nvSpPr>
          <p:spPr>
            <a:xfrm>
              <a:off x="5548990" y="4616330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" name="Group 14"/>
            <p:cNvGrpSpPr/>
            <p:nvPr/>
          </p:nvGrpSpPr>
          <p:grpSpPr bwMode="auto">
            <a:xfrm>
              <a:off x="5896803" y="4971988"/>
              <a:ext cx="341201" cy="338346"/>
              <a:chOff x="0" y="0"/>
              <a:chExt cx="239" cy="237"/>
            </a:xfrm>
            <a:solidFill>
              <a:schemeClr val="bg1"/>
            </a:solidFill>
          </p:grpSpPr>
          <p:sp>
            <p:nvSpPr>
              <p:cNvPr id="22" name="Freeform 1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GrpSpPr/>
          <p:nvPr/>
        </p:nvGrpSpPr>
        <p:grpSpPr>
          <a:xfrm>
            <a:off x="4210924" y="3401207"/>
            <a:ext cx="1033279" cy="1033278"/>
            <a:chOff x="4189658" y="3219774"/>
            <a:chExt cx="1033279" cy="1033278"/>
          </a:xfrm>
        </p:grpSpPr>
        <p:sp>
          <p:nvSpPr>
            <p:cNvPr id="27" name="Freeform 181"/>
            <p:cNvSpPr/>
            <p:nvPr/>
          </p:nvSpPr>
          <p:spPr>
            <a:xfrm>
              <a:off x="4189658" y="3219774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8" name="Group 19"/>
            <p:cNvGrpSpPr/>
            <p:nvPr/>
          </p:nvGrpSpPr>
          <p:grpSpPr bwMode="auto">
            <a:xfrm>
              <a:off x="4501071" y="3575506"/>
              <a:ext cx="336919" cy="338347"/>
              <a:chOff x="0" y="0"/>
              <a:chExt cx="236" cy="237"/>
            </a:xfrm>
            <a:solidFill>
              <a:schemeClr val="bg1"/>
            </a:solidFill>
          </p:grpSpPr>
          <p:sp>
            <p:nvSpPr>
              <p:cNvPr id="29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F8BFFFA-F332-4013-9F4D-27C771A6B61B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FDC56B9-F7D1-4E8D-B372-CCA28763758E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FC89E620-44DD-4A11-AA75-3DA459262636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A2E4542-DEF8-4F15-90A5-52B3F524CE7B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2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69 0.19445 L 1.25E-6 -3.7037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972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69 -0.20463 L 1.25E-6 2.59259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02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8 0.00046 L -3.54167E-6 3.7037E-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-2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67 -0.00069 L -4.16667E-7 -3.7037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22339" y="4766317"/>
            <a:ext cx="1723549" cy="1053760"/>
            <a:chOff x="1022339" y="4463156"/>
            <a:chExt cx="1723549" cy="1053760"/>
          </a:xfrm>
        </p:grpSpPr>
        <p:sp>
          <p:nvSpPr>
            <p:cNvPr id="8" name="文本框 7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33657" y="4766317"/>
            <a:ext cx="1723549" cy="1053760"/>
            <a:chOff x="1022339" y="4463156"/>
            <a:chExt cx="1723549" cy="1053760"/>
          </a:xfrm>
        </p:grpSpPr>
        <p:sp>
          <p:nvSpPr>
            <p:cNvPr id="11" name="文本框 10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1285" y="4766317"/>
            <a:ext cx="1723549" cy="1053760"/>
            <a:chOff x="1022339" y="4463156"/>
            <a:chExt cx="1723549" cy="1053760"/>
          </a:xfrm>
        </p:grpSpPr>
        <p:sp>
          <p:nvSpPr>
            <p:cNvPr id="14" name="文本框 13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50686" y="4766317"/>
            <a:ext cx="1723549" cy="1053760"/>
            <a:chOff x="1022339" y="4463156"/>
            <a:chExt cx="1723549" cy="1053760"/>
          </a:xfrm>
        </p:grpSpPr>
        <p:sp>
          <p:nvSpPr>
            <p:cNvPr id="17" name="文本框 16"/>
            <p:cNvSpPr txBox="1"/>
            <p:nvPr/>
          </p:nvSpPr>
          <p:spPr>
            <a:xfrm>
              <a:off x="1176227" y="446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22339" y="4704386"/>
              <a:ext cx="1723549" cy="812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单击此处添加文本内容</a:t>
              </a:r>
              <a:endParaRPr lang="en-US" altLang="zh-CN" sz="12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6160" y="2337714"/>
            <a:ext cx="2087789" cy="2085454"/>
            <a:chOff x="836160" y="2511886"/>
            <a:chExt cx="2087789" cy="2085454"/>
          </a:xfrm>
        </p:grpSpPr>
        <p:grpSp>
          <p:nvGrpSpPr>
            <p:cNvPr id="20" name="组合 19"/>
            <p:cNvGrpSpPr/>
            <p:nvPr/>
          </p:nvGrpSpPr>
          <p:grpSpPr>
            <a:xfrm>
              <a:off x="836160" y="2511886"/>
              <a:ext cx="2087789" cy="2085454"/>
              <a:chOff x="117293" y="2232824"/>
              <a:chExt cx="2087789" cy="2085454"/>
            </a:xfrm>
          </p:grpSpPr>
          <p:sp>
            <p:nvSpPr>
              <p:cNvPr id="22" name="同心圆 21"/>
              <p:cNvSpPr/>
              <p:nvPr/>
            </p:nvSpPr>
            <p:spPr>
              <a:xfrm>
                <a:off x="121338" y="2239027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>
                  <a:alpha val="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3566670">
                <a:off x="120035" y="2230082"/>
                <a:ext cx="2082305" cy="2087789"/>
              </a:xfrm>
              <a:prstGeom prst="blockArc">
                <a:avLst>
                  <a:gd name="adj1" fmla="val 2713268"/>
                  <a:gd name="adj2" fmla="val 21519410"/>
                  <a:gd name="adj3" fmla="val 10631"/>
                </a:avLst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508845" y="3332430"/>
              <a:ext cx="7873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</a:t>
              </a:r>
              <a:r>
                <a: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3837" y="2351033"/>
            <a:ext cx="2081221" cy="2080123"/>
            <a:chOff x="3653837" y="2525205"/>
            <a:chExt cx="2081221" cy="2080123"/>
          </a:xfrm>
        </p:grpSpPr>
        <p:grpSp>
          <p:nvGrpSpPr>
            <p:cNvPr id="25" name="组合 24"/>
            <p:cNvGrpSpPr/>
            <p:nvPr/>
          </p:nvGrpSpPr>
          <p:grpSpPr>
            <a:xfrm>
              <a:off x="3653837" y="2525205"/>
              <a:ext cx="2081221" cy="2080123"/>
              <a:chOff x="3653837" y="2240392"/>
              <a:chExt cx="2081221" cy="2080123"/>
            </a:xfrm>
          </p:grpSpPr>
          <p:sp>
            <p:nvSpPr>
              <p:cNvPr id="27" name="同心圆 26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空心弧 27"/>
              <p:cNvSpPr/>
              <p:nvPr/>
            </p:nvSpPr>
            <p:spPr>
              <a:xfrm rot="5238483" flipH="1">
                <a:off x="3653837" y="2240392"/>
                <a:ext cx="2080123" cy="2080123"/>
              </a:xfrm>
              <a:prstGeom prst="blockArc">
                <a:avLst>
                  <a:gd name="adj1" fmla="val 9620024"/>
                  <a:gd name="adj2" fmla="val 21471216"/>
                  <a:gd name="adj3" fmla="val 10346"/>
                </a:avLst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31820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</a:t>
              </a:r>
              <a:r>
                <a: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50201" y="2348785"/>
            <a:ext cx="2085885" cy="2085885"/>
            <a:chOff x="6450201" y="2522957"/>
            <a:chExt cx="2085885" cy="2085885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0201" y="2522957"/>
              <a:ext cx="2085885" cy="2085885"/>
              <a:chOff x="3652573" y="2238144"/>
              <a:chExt cx="2085885" cy="2085885"/>
            </a:xfrm>
          </p:grpSpPr>
          <p:sp>
            <p:nvSpPr>
              <p:cNvPr id="32" name="同心圆 31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>
                  <a:alpha val="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空心弧 32"/>
              <p:cNvSpPr/>
              <p:nvPr/>
            </p:nvSpPr>
            <p:spPr>
              <a:xfrm rot="5238483" flipH="1">
                <a:off x="3652573" y="2238144"/>
                <a:ext cx="2085885" cy="2085885"/>
              </a:xfrm>
              <a:prstGeom prst="blockArc">
                <a:avLst>
                  <a:gd name="adj1" fmla="val 7440712"/>
                  <a:gd name="adj2" fmla="val 21461385"/>
                  <a:gd name="adj3" fmla="val 10461"/>
                </a:avLst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7125874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72836" y="2348785"/>
            <a:ext cx="2087817" cy="2085885"/>
            <a:chOff x="9272836" y="2522957"/>
            <a:chExt cx="2087817" cy="2085885"/>
          </a:xfrm>
        </p:grpSpPr>
        <p:grpSp>
          <p:nvGrpSpPr>
            <p:cNvPr id="35" name="组合 34"/>
            <p:cNvGrpSpPr/>
            <p:nvPr/>
          </p:nvGrpSpPr>
          <p:grpSpPr>
            <a:xfrm>
              <a:off x="9272836" y="2522957"/>
              <a:ext cx="2087817" cy="2085885"/>
              <a:chOff x="3655807" y="2238144"/>
              <a:chExt cx="2087817" cy="2085885"/>
            </a:xfrm>
          </p:grpSpPr>
          <p:sp>
            <p:nvSpPr>
              <p:cNvPr id="37" name="同心圆 36"/>
              <p:cNvSpPr/>
              <p:nvPr/>
            </p:nvSpPr>
            <p:spPr>
              <a:xfrm>
                <a:off x="3655807" y="2240614"/>
                <a:ext cx="2079251" cy="2079251"/>
              </a:xfrm>
              <a:prstGeom prst="donut">
                <a:avLst>
                  <a:gd name="adj" fmla="val 10299"/>
                </a:avLst>
              </a:prstGeom>
              <a:solidFill>
                <a:srgbClr val="E7EDEA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空心弧 37"/>
              <p:cNvSpPr/>
              <p:nvPr/>
            </p:nvSpPr>
            <p:spPr>
              <a:xfrm rot="5238483" flipH="1">
                <a:off x="3657739" y="2238144"/>
                <a:ext cx="2085885" cy="2085885"/>
              </a:xfrm>
              <a:prstGeom prst="blockArc">
                <a:avLst>
                  <a:gd name="adj1" fmla="val 6267608"/>
                  <a:gd name="adj2" fmla="val 21471216"/>
                  <a:gd name="adj3" fmla="val 10346"/>
                </a:avLst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9935233" y="3332430"/>
              <a:ext cx="7649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1400" dirty="0">
                  <a:solidFill>
                    <a:srgbClr val="E7ED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8ED6B3A-AA40-4670-AAB8-E3CDBE74D0A4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A0FB0D3-4A28-4072-9217-67B4C72E432E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29C523C2-0BE3-4DAB-9CF5-ECC4E21C9BFD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8008BC3-3D32-4FEB-B591-6FAF4C59372E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25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B0F6983-24AB-43C6-A7D6-F1C2D01C1B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5D97F6-3F8A-4D93-9E4D-5525EB955095}"/>
              </a:ext>
            </a:extLst>
          </p:cNvPr>
          <p:cNvSpPr txBox="1"/>
          <p:nvPr/>
        </p:nvSpPr>
        <p:spPr>
          <a:xfrm>
            <a:off x="1991769" y="2027648"/>
            <a:ext cx="83553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EE071A-A98C-4DE5-8738-A374059AA8D4}"/>
              </a:ext>
            </a:extLst>
          </p:cNvPr>
          <p:cNvSpPr txBox="1"/>
          <p:nvPr/>
        </p:nvSpPr>
        <p:spPr>
          <a:xfrm>
            <a:off x="1991768" y="3875429"/>
            <a:ext cx="6153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FuturaBookC" pitchFamily="2" charset="-52"/>
                <a:ea typeface="锐字逼格青春粗黑体简2.0" panose="02010604000000000000" pitchFamily="2" charset="-122"/>
              </a:rPr>
              <a:t>I don’t know if we each have a destiny, or if we’re all just floating around accidental—like on a breeze. 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675D185-4EF0-4529-BE90-89C1ED2313D9}"/>
              </a:ext>
            </a:extLst>
          </p:cNvPr>
          <p:cNvCxnSpPr/>
          <p:nvPr/>
        </p:nvCxnSpPr>
        <p:spPr>
          <a:xfrm>
            <a:off x="2136146" y="3698448"/>
            <a:ext cx="138880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0F75A917-34A2-40AE-859A-1D129DD9D878}"/>
              </a:ext>
            </a:extLst>
          </p:cNvPr>
          <p:cNvSpPr txBox="1"/>
          <p:nvPr/>
        </p:nvSpPr>
        <p:spPr>
          <a:xfrm>
            <a:off x="1991768" y="3227977"/>
            <a:ext cx="675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7A4978-0797-4BFF-A3FD-D44FE95D8DD1}"/>
              </a:ext>
            </a:extLst>
          </p:cNvPr>
          <p:cNvSpPr/>
          <p:nvPr/>
        </p:nvSpPr>
        <p:spPr>
          <a:xfrm>
            <a:off x="1991768" y="4974086"/>
            <a:ext cx="140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xxx</a:t>
            </a:r>
            <a:endParaRPr lang="zh-CN" altLang="en-US" dirty="0">
              <a:solidFill>
                <a:schemeClr val="bg1"/>
              </a:solidFill>
              <a:latin typeface="FZZhengHeiS-DB-GB" panose="02000000000000000000" pitchFamily="2" charset="0"/>
              <a:ea typeface="FZZhengHeiS-DB-GB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68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B54975CB-689C-4004-9054-2071B460EB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1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2BFCCD-1B65-49FC-AD80-888DE72343AC}"/>
              </a:ext>
            </a:extLst>
          </p:cNvPr>
          <p:cNvSpPr txBox="1"/>
          <p:nvPr/>
        </p:nvSpPr>
        <p:spPr>
          <a:xfrm>
            <a:off x="1124158" y="4591874"/>
            <a:ext cx="220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FuturaBookC" pitchFamily="2" charset="-52"/>
                <a:ea typeface="FZZhengHeiS-DB-GB" panose="02000000000000000000" pitchFamily="2" charset="0"/>
              </a:rPr>
              <a:t>Life was like a box of chocolates, you never know what you’re go to get.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77B55D-B8D1-497E-870E-7D983EB06C8B}"/>
              </a:ext>
            </a:extLst>
          </p:cNvPr>
          <p:cNvSpPr txBox="1"/>
          <p:nvPr/>
        </p:nvSpPr>
        <p:spPr>
          <a:xfrm>
            <a:off x="1381718" y="4210912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工作概述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A8FC56-6EB1-4A62-97D2-C12345735107}"/>
              </a:ext>
            </a:extLst>
          </p:cNvPr>
          <p:cNvSpPr txBox="1"/>
          <p:nvPr/>
        </p:nvSpPr>
        <p:spPr>
          <a:xfrm>
            <a:off x="3667829" y="4603504"/>
            <a:ext cx="220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FuturaBookC" pitchFamily="2" charset="-52"/>
                <a:ea typeface="FZZhengHeiS-DB-GB" panose="02000000000000000000" pitchFamily="2" charset="0"/>
              </a:rPr>
              <a:t>Life was like a box of chocolates, you never know what you’re go to get.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73D4BD-C5A6-40DF-9CE2-BD770F05B152}"/>
              </a:ext>
            </a:extLst>
          </p:cNvPr>
          <p:cNvSpPr txBox="1"/>
          <p:nvPr/>
        </p:nvSpPr>
        <p:spPr>
          <a:xfrm>
            <a:off x="3925389" y="4222542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工作完成情况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CE7971-73CE-4AFF-8538-D04DAA76CFA2}"/>
              </a:ext>
            </a:extLst>
          </p:cNvPr>
          <p:cNvSpPr txBox="1"/>
          <p:nvPr/>
        </p:nvSpPr>
        <p:spPr>
          <a:xfrm>
            <a:off x="6314281" y="4591874"/>
            <a:ext cx="220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FuturaBookC" pitchFamily="2" charset="-52"/>
                <a:ea typeface="FZZhengHeiS-DB-GB" panose="02000000000000000000" pitchFamily="2" charset="0"/>
              </a:rPr>
              <a:t>Life was like a box of chocolates, you never know what you’re go to get.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FD7B96-90AC-4B77-94BB-D0CBBBCE81EA}"/>
              </a:ext>
            </a:extLst>
          </p:cNvPr>
          <p:cNvSpPr txBox="1"/>
          <p:nvPr/>
        </p:nvSpPr>
        <p:spPr>
          <a:xfrm>
            <a:off x="6571842" y="4210912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成功项目展示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F282D0-4E2D-4468-AC26-85AF0EC8623B}"/>
              </a:ext>
            </a:extLst>
          </p:cNvPr>
          <p:cNvSpPr txBox="1"/>
          <p:nvPr/>
        </p:nvSpPr>
        <p:spPr>
          <a:xfrm>
            <a:off x="8777736" y="4591874"/>
            <a:ext cx="2205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FuturaBookC" pitchFamily="2" charset="-52"/>
                <a:ea typeface="FZZhengHeiS-DB-GB" panose="02000000000000000000" pitchFamily="2" charset="0"/>
              </a:rPr>
              <a:t>Life was like a box of chocolates, you never know what you’re go to get.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970560C-E165-4E46-8CAF-45E075945C73}"/>
              </a:ext>
            </a:extLst>
          </p:cNvPr>
          <p:cNvSpPr txBox="1"/>
          <p:nvPr/>
        </p:nvSpPr>
        <p:spPr>
          <a:xfrm>
            <a:off x="9035296" y="4210912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工作计划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FB2E4C-20F7-45F3-AB01-431831A5BF66}"/>
              </a:ext>
            </a:extLst>
          </p:cNvPr>
          <p:cNvSpPr txBox="1"/>
          <p:nvPr/>
        </p:nvSpPr>
        <p:spPr>
          <a:xfrm>
            <a:off x="1092429" y="2828835"/>
            <a:ext cx="2383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FA413A-E42C-41EF-8315-5A5C8A8D35DD}"/>
              </a:ext>
            </a:extLst>
          </p:cNvPr>
          <p:cNvSpPr txBox="1"/>
          <p:nvPr/>
        </p:nvSpPr>
        <p:spPr>
          <a:xfrm>
            <a:off x="4904030" y="787192"/>
            <a:ext cx="2383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DA41097-9647-41D7-BB17-BA770523C6F6}"/>
              </a:ext>
            </a:extLst>
          </p:cNvPr>
          <p:cNvSpPr txBox="1"/>
          <p:nvPr/>
        </p:nvSpPr>
        <p:spPr>
          <a:xfrm>
            <a:off x="3578807" y="2828834"/>
            <a:ext cx="2383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B023414-97E5-4369-95C5-C7722D4A617D}"/>
              </a:ext>
            </a:extLst>
          </p:cNvPr>
          <p:cNvSpPr txBox="1"/>
          <p:nvPr/>
        </p:nvSpPr>
        <p:spPr>
          <a:xfrm>
            <a:off x="6229255" y="2828833"/>
            <a:ext cx="2383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546EE07-B3FC-4573-9111-C29EFA6B7422}"/>
              </a:ext>
            </a:extLst>
          </p:cNvPr>
          <p:cNvSpPr txBox="1"/>
          <p:nvPr/>
        </p:nvSpPr>
        <p:spPr>
          <a:xfrm>
            <a:off x="8667309" y="2828833"/>
            <a:ext cx="2383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4C10860-79AC-4BB1-942E-F07C122E9A20}"/>
              </a:ext>
            </a:extLst>
          </p:cNvPr>
          <p:cNvCxnSpPr/>
          <p:nvPr/>
        </p:nvCxnSpPr>
        <p:spPr>
          <a:xfrm>
            <a:off x="5401597" y="2270701"/>
            <a:ext cx="138880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76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70F2344-5EA0-4D00-9646-14916D94AE1A}"/>
              </a:ext>
            </a:extLst>
          </p:cNvPr>
          <p:cNvSpPr txBox="1"/>
          <p:nvPr/>
        </p:nvSpPr>
        <p:spPr>
          <a:xfrm>
            <a:off x="3671412" y="3429000"/>
            <a:ext cx="5500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FuturaBookC" pitchFamily="2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latin typeface="FuturaBookC" pitchFamily="2" charset="-52"/>
              <a:ea typeface="锐字逼格青春粗黑体简2.0" panose="02010604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2CE423-A3DA-4A7F-84EA-2A4A86273E92}"/>
              </a:ext>
            </a:extLst>
          </p:cNvPr>
          <p:cNvSpPr txBox="1"/>
          <p:nvPr/>
        </p:nvSpPr>
        <p:spPr>
          <a:xfrm>
            <a:off x="3618497" y="2409356"/>
            <a:ext cx="44422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01</a:t>
            </a:r>
            <a:r>
              <a:rPr lang="zh-CN" altLang="en-US" sz="6000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工作概述</a:t>
            </a:r>
          </a:p>
          <a:p>
            <a:pPr algn="dist"/>
            <a:endParaRPr lang="zh-CN" altLang="en-US" sz="6000" dirty="0">
              <a:solidFill>
                <a:schemeClr val="bg1"/>
              </a:solidFill>
              <a:latin typeface="FZZhengHeiS-DB-GB" panose="02000000000000000000" pitchFamily="2" charset="0"/>
              <a:ea typeface="FZZhengHeiS-DB-GB" panose="02000000000000000000" pitchFamily="2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D37568D-B6DD-401A-B088-B26367528105}"/>
              </a:ext>
            </a:extLst>
          </p:cNvPr>
          <p:cNvCxnSpPr/>
          <p:nvPr/>
        </p:nvCxnSpPr>
        <p:spPr>
          <a:xfrm>
            <a:off x="3778953" y="4705898"/>
            <a:ext cx="12573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46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392902" y="2479962"/>
            <a:ext cx="9406196" cy="3015395"/>
            <a:chOff x="1178621" y="2175162"/>
            <a:chExt cx="9406196" cy="3015395"/>
          </a:xfrm>
        </p:grpSpPr>
        <p:grpSp>
          <p:nvGrpSpPr>
            <p:cNvPr id="5" name="组合 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1178621" y="4068714"/>
              <a:ext cx="2221415" cy="1121843"/>
              <a:chOff x="2317117" y="2062784"/>
              <a:chExt cx="3997789" cy="112184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180530" y="2062784"/>
                <a:ext cx="227096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点此替换文本</a:t>
                </a:r>
                <a:endParaRPr lang="zh-CN" altLang="en-US" sz="1400" b="1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317117" y="2415186"/>
                <a:ext cx="399778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Compellingly deliver prospective catalysts for change before economically sound meta-services. </a:t>
                </a:r>
                <a:endParaRPr lang="zh-CN" altLang="en-US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8" name="组合 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3583584" y="4068714"/>
              <a:ext cx="2221415" cy="1121843"/>
              <a:chOff x="2317117" y="2062784"/>
              <a:chExt cx="3997789" cy="112184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180532" y="2062784"/>
                <a:ext cx="227096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点此替换文本</a:t>
                </a:r>
                <a:endParaRPr lang="zh-CN" altLang="en-US" sz="1400" b="1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317117" y="2415186"/>
                <a:ext cx="399778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Compellingly deliver prospective catalysts for change before economically sound meta-services. </a:t>
                </a:r>
                <a:endParaRPr lang="zh-CN" altLang="en-US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1" name="组合 1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5958439" y="4068714"/>
              <a:ext cx="2221415" cy="1121843"/>
              <a:chOff x="2317117" y="2062784"/>
              <a:chExt cx="3997789" cy="11218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180530" y="2062784"/>
                <a:ext cx="227096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点此替换文本</a:t>
                </a:r>
                <a:endParaRPr lang="zh-CN" altLang="en-US" sz="1400" b="1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317117" y="2415186"/>
                <a:ext cx="399778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Compellingly deliver prospective catalysts for change before economically sound meta-services. </a:t>
                </a:r>
                <a:endParaRPr lang="zh-CN" altLang="en-US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4" name="组合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8363402" y="4068714"/>
              <a:ext cx="2221415" cy="1121843"/>
              <a:chOff x="2317117" y="2062784"/>
              <a:chExt cx="3997789" cy="112184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180532" y="2062784"/>
                <a:ext cx="227096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点此替换文本</a:t>
                </a:r>
                <a:endParaRPr lang="zh-CN" altLang="en-US" sz="1400" b="1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317117" y="2415186"/>
                <a:ext cx="3997789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Compellingly deliver prospective catalysts for change before economically sound meta-services. </a:t>
                </a:r>
                <a:endParaRPr lang="zh-CN" altLang="en-US" sz="1100" dirty="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7" name="组合 1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6481529" y="2175162"/>
              <a:ext cx="1246909" cy="1246909"/>
              <a:chOff x="6481529" y="2175162"/>
              <a:chExt cx="1246909" cy="124690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481529" y="2175162"/>
                <a:ext cx="1246909" cy="1246909"/>
              </a:xfrm>
              <a:prstGeom prst="ellipse">
                <a:avLst/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  <p:sp>
            <p:nvSpPr>
              <p:cNvPr id="19" name="Freeform 44"/>
              <p:cNvSpPr/>
              <p:nvPr/>
            </p:nvSpPr>
            <p:spPr>
              <a:xfrm>
                <a:off x="6897613" y="2639752"/>
                <a:ext cx="360607" cy="357485"/>
              </a:xfrm>
              <a:custGeom>
                <a:avLst/>
                <a:gdLst/>
                <a:ahLst/>
                <a:cxnLst/>
                <a:rect l="l" t="t" r="r" b="b"/>
                <a:pathLst>
                  <a:path w="206276" h="204490">
                    <a:moveTo>
                      <a:pt x="97334" y="133052"/>
                    </a:moveTo>
                    <a:lnTo>
                      <a:pt x="119212" y="133052"/>
                    </a:lnTo>
                    <a:cubicBezTo>
                      <a:pt x="121593" y="133052"/>
                      <a:pt x="122783" y="134094"/>
                      <a:pt x="122783" y="136178"/>
                    </a:cubicBezTo>
                    <a:cubicBezTo>
                      <a:pt x="122783" y="138559"/>
                      <a:pt x="121593" y="139750"/>
                      <a:pt x="119212" y="139750"/>
                    </a:cubicBezTo>
                    <a:lnTo>
                      <a:pt x="97334" y="139750"/>
                    </a:lnTo>
                    <a:cubicBezTo>
                      <a:pt x="95250" y="139750"/>
                      <a:pt x="94208" y="138559"/>
                      <a:pt x="94208" y="136178"/>
                    </a:cubicBezTo>
                    <a:cubicBezTo>
                      <a:pt x="94208" y="134094"/>
                      <a:pt x="95250" y="133052"/>
                      <a:pt x="97334" y="133052"/>
                    </a:cubicBezTo>
                    <a:close/>
                    <a:moveTo>
                      <a:pt x="71884" y="133052"/>
                    </a:moveTo>
                    <a:lnTo>
                      <a:pt x="84386" y="133052"/>
                    </a:lnTo>
                    <a:cubicBezTo>
                      <a:pt x="86469" y="133052"/>
                      <a:pt x="87511" y="134094"/>
                      <a:pt x="87511" y="136178"/>
                    </a:cubicBezTo>
                    <a:cubicBezTo>
                      <a:pt x="87511" y="138559"/>
                      <a:pt x="86469" y="139750"/>
                      <a:pt x="84386" y="139750"/>
                    </a:cubicBezTo>
                    <a:lnTo>
                      <a:pt x="71884" y="139750"/>
                    </a:lnTo>
                    <a:cubicBezTo>
                      <a:pt x="69801" y="139750"/>
                      <a:pt x="68759" y="138559"/>
                      <a:pt x="68759" y="136178"/>
                    </a:cubicBezTo>
                    <a:cubicBezTo>
                      <a:pt x="68759" y="134094"/>
                      <a:pt x="69801" y="133052"/>
                      <a:pt x="71884" y="133052"/>
                    </a:cubicBezTo>
                    <a:close/>
                    <a:moveTo>
                      <a:pt x="160735" y="117426"/>
                    </a:moveTo>
                    <a:lnTo>
                      <a:pt x="166985" y="117426"/>
                    </a:lnTo>
                    <a:cubicBezTo>
                      <a:pt x="169069" y="117426"/>
                      <a:pt x="170111" y="118467"/>
                      <a:pt x="170111" y="120551"/>
                    </a:cubicBezTo>
                    <a:cubicBezTo>
                      <a:pt x="170111" y="122634"/>
                      <a:pt x="169069" y="123676"/>
                      <a:pt x="166985" y="123676"/>
                    </a:cubicBezTo>
                    <a:lnTo>
                      <a:pt x="160735" y="123676"/>
                    </a:lnTo>
                    <a:cubicBezTo>
                      <a:pt x="158651" y="123676"/>
                      <a:pt x="157609" y="122634"/>
                      <a:pt x="157609" y="120551"/>
                    </a:cubicBezTo>
                    <a:cubicBezTo>
                      <a:pt x="157609" y="118467"/>
                      <a:pt x="158651" y="117426"/>
                      <a:pt x="160735" y="117426"/>
                    </a:cubicBezTo>
                    <a:close/>
                    <a:moveTo>
                      <a:pt x="116086" y="117426"/>
                    </a:moveTo>
                    <a:lnTo>
                      <a:pt x="147787" y="117426"/>
                    </a:lnTo>
                    <a:cubicBezTo>
                      <a:pt x="150168" y="117426"/>
                      <a:pt x="151358" y="118467"/>
                      <a:pt x="151358" y="120551"/>
                    </a:cubicBezTo>
                    <a:cubicBezTo>
                      <a:pt x="151358" y="122634"/>
                      <a:pt x="150168" y="123676"/>
                      <a:pt x="147787" y="123676"/>
                    </a:cubicBezTo>
                    <a:lnTo>
                      <a:pt x="116086" y="123676"/>
                    </a:lnTo>
                    <a:cubicBezTo>
                      <a:pt x="114003" y="123676"/>
                      <a:pt x="112961" y="122634"/>
                      <a:pt x="112961" y="120551"/>
                    </a:cubicBezTo>
                    <a:cubicBezTo>
                      <a:pt x="112961" y="118467"/>
                      <a:pt x="114003" y="117426"/>
                      <a:pt x="116086" y="117426"/>
                    </a:cubicBezTo>
                    <a:close/>
                    <a:moveTo>
                      <a:pt x="71884" y="117426"/>
                    </a:moveTo>
                    <a:lnTo>
                      <a:pt x="103585" y="117426"/>
                    </a:lnTo>
                    <a:cubicBezTo>
                      <a:pt x="105668" y="117426"/>
                      <a:pt x="106710" y="118467"/>
                      <a:pt x="106710" y="120551"/>
                    </a:cubicBezTo>
                    <a:cubicBezTo>
                      <a:pt x="106710" y="122634"/>
                      <a:pt x="105668" y="123676"/>
                      <a:pt x="103585" y="123676"/>
                    </a:cubicBezTo>
                    <a:lnTo>
                      <a:pt x="71884" y="123676"/>
                    </a:lnTo>
                    <a:cubicBezTo>
                      <a:pt x="69801" y="123676"/>
                      <a:pt x="68759" y="122634"/>
                      <a:pt x="68759" y="120551"/>
                    </a:cubicBezTo>
                    <a:cubicBezTo>
                      <a:pt x="68759" y="118467"/>
                      <a:pt x="69801" y="117426"/>
                      <a:pt x="71884" y="117426"/>
                    </a:cubicBezTo>
                    <a:close/>
                    <a:moveTo>
                      <a:pt x="135285" y="98227"/>
                    </a:moveTo>
                    <a:lnTo>
                      <a:pt x="166985" y="98227"/>
                    </a:lnTo>
                    <a:cubicBezTo>
                      <a:pt x="169069" y="98227"/>
                      <a:pt x="170111" y="99268"/>
                      <a:pt x="170111" y="101352"/>
                    </a:cubicBezTo>
                    <a:cubicBezTo>
                      <a:pt x="170111" y="103436"/>
                      <a:pt x="169069" y="104477"/>
                      <a:pt x="166985" y="104477"/>
                    </a:cubicBezTo>
                    <a:lnTo>
                      <a:pt x="135285" y="104477"/>
                    </a:lnTo>
                    <a:cubicBezTo>
                      <a:pt x="133201" y="104477"/>
                      <a:pt x="132160" y="103436"/>
                      <a:pt x="132160" y="101352"/>
                    </a:cubicBezTo>
                    <a:cubicBezTo>
                      <a:pt x="132160" y="99268"/>
                      <a:pt x="133201" y="98227"/>
                      <a:pt x="135285" y="98227"/>
                    </a:cubicBezTo>
                    <a:close/>
                    <a:moveTo>
                      <a:pt x="97334" y="98227"/>
                    </a:moveTo>
                    <a:lnTo>
                      <a:pt x="122783" y="98227"/>
                    </a:lnTo>
                    <a:cubicBezTo>
                      <a:pt x="124867" y="98227"/>
                      <a:pt x="125909" y="99268"/>
                      <a:pt x="125909" y="101352"/>
                    </a:cubicBezTo>
                    <a:cubicBezTo>
                      <a:pt x="125909" y="103436"/>
                      <a:pt x="124867" y="104477"/>
                      <a:pt x="122783" y="104477"/>
                    </a:cubicBezTo>
                    <a:lnTo>
                      <a:pt x="97334" y="104477"/>
                    </a:lnTo>
                    <a:cubicBezTo>
                      <a:pt x="95250" y="104477"/>
                      <a:pt x="94208" y="103436"/>
                      <a:pt x="94208" y="101352"/>
                    </a:cubicBezTo>
                    <a:cubicBezTo>
                      <a:pt x="94208" y="99268"/>
                      <a:pt x="95250" y="98227"/>
                      <a:pt x="97334" y="98227"/>
                    </a:cubicBezTo>
                    <a:close/>
                    <a:moveTo>
                      <a:pt x="71884" y="98227"/>
                    </a:moveTo>
                    <a:lnTo>
                      <a:pt x="84386" y="98227"/>
                    </a:lnTo>
                    <a:cubicBezTo>
                      <a:pt x="86469" y="98227"/>
                      <a:pt x="87511" y="99268"/>
                      <a:pt x="87511" y="101352"/>
                    </a:cubicBezTo>
                    <a:cubicBezTo>
                      <a:pt x="87511" y="103436"/>
                      <a:pt x="86469" y="104477"/>
                      <a:pt x="84386" y="104477"/>
                    </a:cubicBezTo>
                    <a:lnTo>
                      <a:pt x="71884" y="104477"/>
                    </a:lnTo>
                    <a:cubicBezTo>
                      <a:pt x="69801" y="104477"/>
                      <a:pt x="68759" y="103436"/>
                      <a:pt x="68759" y="101352"/>
                    </a:cubicBezTo>
                    <a:cubicBezTo>
                      <a:pt x="68759" y="99268"/>
                      <a:pt x="69801" y="98227"/>
                      <a:pt x="71884" y="98227"/>
                    </a:cubicBezTo>
                    <a:close/>
                    <a:moveTo>
                      <a:pt x="154484" y="82600"/>
                    </a:moveTo>
                    <a:lnTo>
                      <a:pt x="166985" y="82600"/>
                    </a:lnTo>
                    <a:cubicBezTo>
                      <a:pt x="169069" y="82600"/>
                      <a:pt x="170111" y="83642"/>
                      <a:pt x="170111" y="85725"/>
                    </a:cubicBezTo>
                    <a:cubicBezTo>
                      <a:pt x="170111" y="87809"/>
                      <a:pt x="169069" y="88851"/>
                      <a:pt x="166985" y="88851"/>
                    </a:cubicBezTo>
                    <a:lnTo>
                      <a:pt x="154484" y="88851"/>
                    </a:lnTo>
                    <a:cubicBezTo>
                      <a:pt x="152400" y="88851"/>
                      <a:pt x="151358" y="87809"/>
                      <a:pt x="151358" y="85725"/>
                    </a:cubicBezTo>
                    <a:cubicBezTo>
                      <a:pt x="151358" y="83642"/>
                      <a:pt x="152400" y="82600"/>
                      <a:pt x="154484" y="82600"/>
                    </a:cubicBezTo>
                    <a:close/>
                    <a:moveTo>
                      <a:pt x="109835" y="82600"/>
                    </a:moveTo>
                    <a:lnTo>
                      <a:pt x="141536" y="82600"/>
                    </a:lnTo>
                    <a:cubicBezTo>
                      <a:pt x="143619" y="82600"/>
                      <a:pt x="144661" y="83642"/>
                      <a:pt x="144661" y="85725"/>
                    </a:cubicBezTo>
                    <a:cubicBezTo>
                      <a:pt x="144661" y="87809"/>
                      <a:pt x="143619" y="88851"/>
                      <a:pt x="141536" y="88851"/>
                    </a:cubicBezTo>
                    <a:lnTo>
                      <a:pt x="109835" y="88851"/>
                    </a:lnTo>
                    <a:cubicBezTo>
                      <a:pt x="107752" y="88851"/>
                      <a:pt x="106710" y="87809"/>
                      <a:pt x="106710" y="85725"/>
                    </a:cubicBezTo>
                    <a:cubicBezTo>
                      <a:pt x="106710" y="83642"/>
                      <a:pt x="107752" y="82600"/>
                      <a:pt x="109835" y="82600"/>
                    </a:cubicBezTo>
                    <a:close/>
                    <a:moveTo>
                      <a:pt x="71884" y="82600"/>
                    </a:moveTo>
                    <a:lnTo>
                      <a:pt x="97334" y="82600"/>
                    </a:lnTo>
                    <a:cubicBezTo>
                      <a:pt x="99417" y="82600"/>
                      <a:pt x="100459" y="83642"/>
                      <a:pt x="100459" y="85725"/>
                    </a:cubicBezTo>
                    <a:cubicBezTo>
                      <a:pt x="100459" y="87809"/>
                      <a:pt x="99417" y="88851"/>
                      <a:pt x="97334" y="88851"/>
                    </a:cubicBezTo>
                    <a:lnTo>
                      <a:pt x="71884" y="88851"/>
                    </a:lnTo>
                    <a:cubicBezTo>
                      <a:pt x="69801" y="88851"/>
                      <a:pt x="68759" y="87809"/>
                      <a:pt x="68759" y="85725"/>
                    </a:cubicBezTo>
                    <a:cubicBezTo>
                      <a:pt x="68759" y="83642"/>
                      <a:pt x="69801" y="82600"/>
                      <a:pt x="71884" y="82600"/>
                    </a:cubicBezTo>
                    <a:close/>
                    <a:moveTo>
                      <a:pt x="55811" y="60276"/>
                    </a:moveTo>
                    <a:cubicBezTo>
                      <a:pt x="50453" y="60276"/>
                      <a:pt x="47774" y="63252"/>
                      <a:pt x="47774" y="69205"/>
                    </a:cubicBezTo>
                    <a:lnTo>
                      <a:pt x="47774" y="152251"/>
                    </a:lnTo>
                    <a:cubicBezTo>
                      <a:pt x="47774" y="158502"/>
                      <a:pt x="50453" y="161627"/>
                      <a:pt x="55811" y="161627"/>
                    </a:cubicBezTo>
                    <a:lnTo>
                      <a:pt x="78135" y="161627"/>
                    </a:lnTo>
                    <a:cubicBezTo>
                      <a:pt x="79623" y="161627"/>
                      <a:pt x="81112" y="162372"/>
                      <a:pt x="82600" y="163860"/>
                    </a:cubicBezTo>
                    <a:cubicBezTo>
                      <a:pt x="83790" y="164753"/>
                      <a:pt x="84386" y="166241"/>
                      <a:pt x="84386" y="168325"/>
                    </a:cubicBezTo>
                    <a:lnTo>
                      <a:pt x="83939" y="185738"/>
                    </a:lnTo>
                    <a:lnTo>
                      <a:pt x="115640" y="162967"/>
                    </a:lnTo>
                    <a:cubicBezTo>
                      <a:pt x="116830" y="162074"/>
                      <a:pt x="118021" y="161627"/>
                      <a:pt x="119212" y="161627"/>
                    </a:cubicBezTo>
                    <a:lnTo>
                      <a:pt x="183059" y="161627"/>
                    </a:lnTo>
                    <a:cubicBezTo>
                      <a:pt x="185738" y="161627"/>
                      <a:pt x="188193" y="160734"/>
                      <a:pt x="190426" y="158949"/>
                    </a:cubicBezTo>
                    <a:cubicBezTo>
                      <a:pt x="192658" y="157163"/>
                      <a:pt x="193774" y="154930"/>
                      <a:pt x="193774" y="152251"/>
                    </a:cubicBezTo>
                    <a:lnTo>
                      <a:pt x="193774" y="69205"/>
                    </a:lnTo>
                    <a:cubicBezTo>
                      <a:pt x="193774" y="66824"/>
                      <a:pt x="192658" y="64740"/>
                      <a:pt x="190426" y="62954"/>
                    </a:cubicBezTo>
                    <a:cubicBezTo>
                      <a:pt x="188193" y="61168"/>
                      <a:pt x="185738" y="60276"/>
                      <a:pt x="183059" y="60276"/>
                    </a:cubicBezTo>
                    <a:close/>
                    <a:moveTo>
                      <a:pt x="55811" y="47327"/>
                    </a:moveTo>
                    <a:lnTo>
                      <a:pt x="183059" y="47327"/>
                    </a:lnTo>
                    <a:cubicBezTo>
                      <a:pt x="189310" y="47327"/>
                      <a:pt x="194742" y="49485"/>
                      <a:pt x="199355" y="53801"/>
                    </a:cubicBezTo>
                    <a:cubicBezTo>
                      <a:pt x="203969" y="58117"/>
                      <a:pt x="206276" y="63252"/>
                      <a:pt x="206276" y="69205"/>
                    </a:cubicBezTo>
                    <a:lnTo>
                      <a:pt x="206276" y="152251"/>
                    </a:lnTo>
                    <a:cubicBezTo>
                      <a:pt x="206276" y="158204"/>
                      <a:pt x="203895" y="163413"/>
                      <a:pt x="199132" y="167878"/>
                    </a:cubicBezTo>
                    <a:cubicBezTo>
                      <a:pt x="194370" y="172343"/>
                      <a:pt x="189012" y="174576"/>
                      <a:pt x="183059" y="174576"/>
                    </a:cubicBezTo>
                    <a:lnTo>
                      <a:pt x="121444" y="174576"/>
                    </a:lnTo>
                    <a:lnTo>
                      <a:pt x="80814" y="203597"/>
                    </a:lnTo>
                    <a:cubicBezTo>
                      <a:pt x="79623" y="204192"/>
                      <a:pt x="78433" y="204490"/>
                      <a:pt x="77242" y="204490"/>
                    </a:cubicBezTo>
                    <a:cubicBezTo>
                      <a:pt x="76051" y="204490"/>
                      <a:pt x="75158" y="204341"/>
                      <a:pt x="74563" y="204044"/>
                    </a:cubicBezTo>
                    <a:cubicBezTo>
                      <a:pt x="72182" y="202555"/>
                      <a:pt x="70991" y="200620"/>
                      <a:pt x="70991" y="198239"/>
                    </a:cubicBezTo>
                    <a:lnTo>
                      <a:pt x="71438" y="174576"/>
                    </a:lnTo>
                    <a:lnTo>
                      <a:pt x="55811" y="174576"/>
                    </a:lnTo>
                    <a:cubicBezTo>
                      <a:pt x="49858" y="174576"/>
                      <a:pt x="44872" y="172418"/>
                      <a:pt x="40854" y="168102"/>
                    </a:cubicBezTo>
                    <a:cubicBezTo>
                      <a:pt x="36835" y="163785"/>
                      <a:pt x="34826" y="158502"/>
                      <a:pt x="34826" y="152251"/>
                    </a:cubicBezTo>
                    <a:lnTo>
                      <a:pt x="34826" y="69205"/>
                    </a:lnTo>
                    <a:cubicBezTo>
                      <a:pt x="34826" y="63252"/>
                      <a:pt x="36835" y="58117"/>
                      <a:pt x="40854" y="53801"/>
                    </a:cubicBezTo>
                    <a:cubicBezTo>
                      <a:pt x="44872" y="49485"/>
                      <a:pt x="49858" y="47327"/>
                      <a:pt x="55811" y="47327"/>
                    </a:cubicBezTo>
                    <a:close/>
                    <a:moveTo>
                      <a:pt x="20538" y="0"/>
                    </a:moveTo>
                    <a:lnTo>
                      <a:pt x="148233" y="0"/>
                    </a:lnTo>
                    <a:cubicBezTo>
                      <a:pt x="154484" y="0"/>
                      <a:pt x="159916" y="2084"/>
                      <a:pt x="164530" y="6251"/>
                    </a:cubicBezTo>
                    <a:cubicBezTo>
                      <a:pt x="169143" y="10418"/>
                      <a:pt x="171450" y="15478"/>
                      <a:pt x="171450" y="21431"/>
                    </a:cubicBezTo>
                    <a:lnTo>
                      <a:pt x="171450" y="25450"/>
                    </a:lnTo>
                    <a:cubicBezTo>
                      <a:pt x="171450" y="26938"/>
                      <a:pt x="170855" y="28352"/>
                      <a:pt x="169664" y="29691"/>
                    </a:cubicBezTo>
                    <a:cubicBezTo>
                      <a:pt x="168474" y="31031"/>
                      <a:pt x="166985" y="31701"/>
                      <a:pt x="165199" y="31701"/>
                    </a:cubicBezTo>
                    <a:cubicBezTo>
                      <a:pt x="163413" y="31701"/>
                      <a:pt x="161851" y="31031"/>
                      <a:pt x="160511" y="29691"/>
                    </a:cubicBezTo>
                    <a:cubicBezTo>
                      <a:pt x="159172" y="28352"/>
                      <a:pt x="158502" y="26938"/>
                      <a:pt x="158502" y="25450"/>
                    </a:cubicBezTo>
                    <a:lnTo>
                      <a:pt x="158502" y="21431"/>
                    </a:lnTo>
                    <a:cubicBezTo>
                      <a:pt x="158502" y="19050"/>
                      <a:pt x="157460" y="16967"/>
                      <a:pt x="155377" y="15181"/>
                    </a:cubicBezTo>
                    <a:cubicBezTo>
                      <a:pt x="153293" y="13395"/>
                      <a:pt x="150912" y="12502"/>
                      <a:pt x="148233" y="12502"/>
                    </a:cubicBezTo>
                    <a:lnTo>
                      <a:pt x="20538" y="12502"/>
                    </a:lnTo>
                    <a:cubicBezTo>
                      <a:pt x="15181" y="12502"/>
                      <a:pt x="12502" y="15478"/>
                      <a:pt x="12502" y="21431"/>
                    </a:cubicBezTo>
                    <a:lnTo>
                      <a:pt x="12502" y="104477"/>
                    </a:lnTo>
                    <a:cubicBezTo>
                      <a:pt x="12502" y="107156"/>
                      <a:pt x="13246" y="109240"/>
                      <a:pt x="14734" y="110728"/>
                    </a:cubicBezTo>
                    <a:cubicBezTo>
                      <a:pt x="17711" y="113407"/>
                      <a:pt x="17860" y="116384"/>
                      <a:pt x="15181" y="119658"/>
                    </a:cubicBezTo>
                    <a:cubicBezTo>
                      <a:pt x="13692" y="121146"/>
                      <a:pt x="12055" y="121890"/>
                      <a:pt x="10269" y="121890"/>
                    </a:cubicBezTo>
                    <a:cubicBezTo>
                      <a:pt x="8781" y="121890"/>
                      <a:pt x="7442" y="121295"/>
                      <a:pt x="6251" y="120104"/>
                    </a:cubicBezTo>
                    <a:cubicBezTo>
                      <a:pt x="2084" y="116235"/>
                      <a:pt x="0" y="111026"/>
                      <a:pt x="0" y="104477"/>
                    </a:cubicBezTo>
                    <a:lnTo>
                      <a:pt x="0" y="21431"/>
                    </a:lnTo>
                    <a:cubicBezTo>
                      <a:pt x="0" y="15478"/>
                      <a:pt x="1935" y="10418"/>
                      <a:pt x="5804" y="6251"/>
                    </a:cubicBezTo>
                    <a:cubicBezTo>
                      <a:pt x="9674" y="2084"/>
                      <a:pt x="14585" y="0"/>
                      <a:pt x="205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8892220" y="2175162"/>
              <a:ext cx="1246909" cy="1246909"/>
              <a:chOff x="8892220" y="2175162"/>
              <a:chExt cx="1246909" cy="124690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8892220" y="2175162"/>
                <a:ext cx="1246909" cy="1246909"/>
              </a:xfrm>
              <a:prstGeom prst="ellipse">
                <a:avLst/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  <p:sp>
            <p:nvSpPr>
              <p:cNvPr id="22" name="Freeform 46"/>
              <p:cNvSpPr/>
              <p:nvPr/>
            </p:nvSpPr>
            <p:spPr>
              <a:xfrm>
                <a:off x="9328103" y="2615651"/>
                <a:ext cx="358495" cy="358495"/>
              </a:xfrm>
              <a:custGeom>
                <a:avLst/>
                <a:gdLst/>
                <a:ahLst/>
                <a:cxnLst/>
                <a:rect l="l" t="t" r="r" b="b"/>
                <a:pathLst>
                  <a:path w="203597" h="203597">
                    <a:moveTo>
                      <a:pt x="30249" y="120104"/>
                    </a:moveTo>
                    <a:cubicBezTo>
                      <a:pt x="30919" y="120402"/>
                      <a:pt x="31402" y="121146"/>
                      <a:pt x="31700" y="122336"/>
                    </a:cubicBezTo>
                    <a:cubicBezTo>
                      <a:pt x="36165" y="136029"/>
                      <a:pt x="44202" y="147339"/>
                      <a:pt x="55810" y="156269"/>
                    </a:cubicBezTo>
                    <a:cubicBezTo>
                      <a:pt x="57596" y="157460"/>
                      <a:pt x="57894" y="158948"/>
                      <a:pt x="56703" y="160734"/>
                    </a:cubicBezTo>
                    <a:cubicBezTo>
                      <a:pt x="55810" y="161627"/>
                      <a:pt x="54917" y="162073"/>
                      <a:pt x="54024" y="162073"/>
                    </a:cubicBezTo>
                    <a:cubicBezTo>
                      <a:pt x="53429" y="162073"/>
                      <a:pt x="52834" y="161776"/>
                      <a:pt x="52238" y="161180"/>
                    </a:cubicBezTo>
                    <a:cubicBezTo>
                      <a:pt x="39141" y="151358"/>
                      <a:pt x="30361" y="139005"/>
                      <a:pt x="25896" y="124122"/>
                    </a:cubicBezTo>
                    <a:cubicBezTo>
                      <a:pt x="24705" y="122336"/>
                      <a:pt x="25300" y="121146"/>
                      <a:pt x="27682" y="120550"/>
                    </a:cubicBezTo>
                    <a:cubicBezTo>
                      <a:pt x="28724" y="119955"/>
                      <a:pt x="29579" y="119806"/>
                      <a:pt x="30249" y="120104"/>
                    </a:cubicBezTo>
                    <a:close/>
                    <a:moveTo>
                      <a:pt x="25449" y="98673"/>
                    </a:moveTo>
                    <a:cubicBezTo>
                      <a:pt x="27533" y="98673"/>
                      <a:pt x="28575" y="99714"/>
                      <a:pt x="28575" y="101798"/>
                    </a:cubicBezTo>
                    <a:cubicBezTo>
                      <a:pt x="28575" y="104179"/>
                      <a:pt x="28724" y="106114"/>
                      <a:pt x="29021" y="107602"/>
                    </a:cubicBezTo>
                    <a:cubicBezTo>
                      <a:pt x="29021" y="109686"/>
                      <a:pt x="27979" y="110728"/>
                      <a:pt x="25896" y="110728"/>
                    </a:cubicBezTo>
                    <a:lnTo>
                      <a:pt x="25449" y="110728"/>
                    </a:lnTo>
                    <a:cubicBezTo>
                      <a:pt x="23961" y="110728"/>
                      <a:pt x="22919" y="109835"/>
                      <a:pt x="22324" y="108049"/>
                    </a:cubicBezTo>
                    <a:lnTo>
                      <a:pt x="22324" y="101798"/>
                    </a:lnTo>
                    <a:cubicBezTo>
                      <a:pt x="22324" y="99714"/>
                      <a:pt x="23366" y="98673"/>
                      <a:pt x="25449" y="98673"/>
                    </a:cubicBezTo>
                    <a:close/>
                    <a:moveTo>
                      <a:pt x="36611" y="41076"/>
                    </a:moveTo>
                    <a:cubicBezTo>
                      <a:pt x="20538" y="58043"/>
                      <a:pt x="12501" y="78283"/>
                      <a:pt x="12501" y="101798"/>
                    </a:cubicBezTo>
                    <a:cubicBezTo>
                      <a:pt x="12501" y="126206"/>
                      <a:pt x="21282" y="147191"/>
                      <a:pt x="38844" y="164752"/>
                    </a:cubicBezTo>
                    <a:cubicBezTo>
                      <a:pt x="56406" y="182314"/>
                      <a:pt x="77390" y="191095"/>
                      <a:pt x="101798" y="191095"/>
                    </a:cubicBezTo>
                    <a:cubicBezTo>
                      <a:pt x="125313" y="191095"/>
                      <a:pt x="145628" y="183058"/>
                      <a:pt x="162743" y="166985"/>
                    </a:cubicBezTo>
                    <a:cubicBezTo>
                      <a:pt x="179858" y="150911"/>
                      <a:pt x="189160" y="131117"/>
                      <a:pt x="190649" y="107602"/>
                    </a:cubicBezTo>
                    <a:cubicBezTo>
                      <a:pt x="190946" y="106709"/>
                      <a:pt x="191095" y="104923"/>
                      <a:pt x="191095" y="102245"/>
                    </a:cubicBezTo>
                    <a:lnTo>
                      <a:pt x="101798" y="104923"/>
                    </a:lnTo>
                    <a:lnTo>
                      <a:pt x="100459" y="104923"/>
                    </a:lnTo>
                    <a:lnTo>
                      <a:pt x="100459" y="104477"/>
                    </a:lnTo>
                    <a:cubicBezTo>
                      <a:pt x="100161" y="104477"/>
                      <a:pt x="99863" y="104328"/>
                      <a:pt x="99566" y="104030"/>
                    </a:cubicBezTo>
                    <a:close/>
                    <a:moveTo>
                      <a:pt x="165199" y="39290"/>
                    </a:moveTo>
                    <a:lnTo>
                      <a:pt x="109388" y="98226"/>
                    </a:lnTo>
                    <a:lnTo>
                      <a:pt x="190649" y="95994"/>
                    </a:lnTo>
                    <a:cubicBezTo>
                      <a:pt x="189160" y="73670"/>
                      <a:pt x="180677" y="54768"/>
                      <a:pt x="165199" y="39290"/>
                    </a:cubicBezTo>
                    <a:close/>
                    <a:moveTo>
                      <a:pt x="101798" y="12501"/>
                    </a:moveTo>
                    <a:cubicBezTo>
                      <a:pt x="78283" y="12501"/>
                      <a:pt x="58043" y="20538"/>
                      <a:pt x="41076" y="36611"/>
                    </a:cubicBezTo>
                    <a:lnTo>
                      <a:pt x="101798" y="97333"/>
                    </a:lnTo>
                    <a:lnTo>
                      <a:pt x="160734" y="34825"/>
                    </a:lnTo>
                    <a:cubicBezTo>
                      <a:pt x="156567" y="31551"/>
                      <a:pt x="153590" y="29319"/>
                      <a:pt x="151804" y="28128"/>
                    </a:cubicBezTo>
                    <a:cubicBezTo>
                      <a:pt x="136922" y="17710"/>
                      <a:pt x="120253" y="12501"/>
                      <a:pt x="101798" y="12501"/>
                    </a:cubicBezTo>
                    <a:close/>
                    <a:moveTo>
                      <a:pt x="101798" y="0"/>
                    </a:moveTo>
                    <a:cubicBezTo>
                      <a:pt x="122932" y="0"/>
                      <a:pt x="141982" y="5804"/>
                      <a:pt x="158948" y="17412"/>
                    </a:cubicBezTo>
                    <a:cubicBezTo>
                      <a:pt x="172938" y="26937"/>
                      <a:pt x="183877" y="39141"/>
                      <a:pt x="191765" y="54024"/>
                    </a:cubicBezTo>
                    <a:cubicBezTo>
                      <a:pt x="199653" y="68907"/>
                      <a:pt x="203597" y="84832"/>
                      <a:pt x="203597" y="101798"/>
                    </a:cubicBezTo>
                    <a:lnTo>
                      <a:pt x="203597" y="108942"/>
                    </a:lnTo>
                    <a:cubicBezTo>
                      <a:pt x="201811" y="135433"/>
                      <a:pt x="191095" y="157832"/>
                      <a:pt x="171450" y="176138"/>
                    </a:cubicBezTo>
                    <a:cubicBezTo>
                      <a:pt x="151804" y="194444"/>
                      <a:pt x="128587" y="203597"/>
                      <a:pt x="101798" y="203597"/>
                    </a:cubicBezTo>
                    <a:cubicBezTo>
                      <a:pt x="73818" y="203597"/>
                      <a:pt x="49857" y="193625"/>
                      <a:pt x="29914" y="173682"/>
                    </a:cubicBezTo>
                    <a:cubicBezTo>
                      <a:pt x="9971" y="153739"/>
                      <a:pt x="0" y="129778"/>
                      <a:pt x="0" y="101798"/>
                    </a:cubicBezTo>
                    <a:cubicBezTo>
                      <a:pt x="0" y="73818"/>
                      <a:pt x="9971" y="49857"/>
                      <a:pt x="29914" y="29914"/>
                    </a:cubicBezTo>
                    <a:cubicBezTo>
                      <a:pt x="49857" y="9971"/>
                      <a:pt x="73818" y="0"/>
                      <a:pt x="10179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1660147" y="2175162"/>
              <a:ext cx="1246909" cy="1246909"/>
              <a:chOff x="1660147" y="2175162"/>
              <a:chExt cx="1246909" cy="1246909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60147" y="2175162"/>
                <a:ext cx="1246909" cy="1246909"/>
              </a:xfrm>
              <a:prstGeom prst="ellipse">
                <a:avLst/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  <p:sp>
            <p:nvSpPr>
              <p:cNvPr id="25" name="Freeform 48"/>
              <p:cNvSpPr/>
              <p:nvPr/>
            </p:nvSpPr>
            <p:spPr>
              <a:xfrm>
                <a:off x="2102902" y="2612410"/>
                <a:ext cx="357144" cy="358495"/>
              </a:xfrm>
              <a:custGeom>
                <a:avLst/>
                <a:gdLst/>
                <a:ahLst/>
                <a:cxnLst/>
                <a:rect l="l" t="t" r="r" b="b"/>
                <a:pathLst>
                  <a:path w="204608" h="205382">
                    <a:moveTo>
                      <a:pt x="46881" y="32147"/>
                    </a:moveTo>
                    <a:cubicBezTo>
                      <a:pt x="48667" y="31254"/>
                      <a:pt x="50155" y="31551"/>
                      <a:pt x="51346" y="33039"/>
                    </a:cubicBezTo>
                    <a:cubicBezTo>
                      <a:pt x="52536" y="34825"/>
                      <a:pt x="52239" y="36314"/>
                      <a:pt x="50453" y="37504"/>
                    </a:cubicBezTo>
                    <a:cubicBezTo>
                      <a:pt x="37356" y="45541"/>
                      <a:pt x="30807" y="57298"/>
                      <a:pt x="30807" y="72777"/>
                    </a:cubicBezTo>
                    <a:cubicBezTo>
                      <a:pt x="30807" y="74860"/>
                      <a:pt x="29766" y="75902"/>
                      <a:pt x="27682" y="75902"/>
                    </a:cubicBezTo>
                    <a:cubicBezTo>
                      <a:pt x="25599" y="75902"/>
                      <a:pt x="24557" y="74860"/>
                      <a:pt x="24557" y="72777"/>
                    </a:cubicBezTo>
                    <a:cubicBezTo>
                      <a:pt x="24557" y="54917"/>
                      <a:pt x="31998" y="41374"/>
                      <a:pt x="46881" y="32147"/>
                    </a:cubicBezTo>
                    <a:close/>
                    <a:moveTo>
                      <a:pt x="61168" y="25896"/>
                    </a:moveTo>
                    <a:cubicBezTo>
                      <a:pt x="63252" y="25300"/>
                      <a:pt x="64591" y="26045"/>
                      <a:pt x="65187" y="28128"/>
                    </a:cubicBezTo>
                    <a:cubicBezTo>
                      <a:pt x="65782" y="30212"/>
                      <a:pt x="65038" y="31551"/>
                      <a:pt x="62954" y="32147"/>
                    </a:cubicBezTo>
                    <a:cubicBezTo>
                      <a:pt x="62657" y="32147"/>
                      <a:pt x="62136" y="32221"/>
                      <a:pt x="61392" y="32370"/>
                    </a:cubicBezTo>
                    <a:cubicBezTo>
                      <a:pt x="60648" y="32519"/>
                      <a:pt x="60127" y="32742"/>
                      <a:pt x="59829" y="33039"/>
                    </a:cubicBezTo>
                    <a:lnTo>
                      <a:pt x="58936" y="33039"/>
                    </a:lnTo>
                    <a:cubicBezTo>
                      <a:pt x="57448" y="33039"/>
                      <a:pt x="56406" y="32295"/>
                      <a:pt x="55811" y="30807"/>
                    </a:cubicBezTo>
                    <a:cubicBezTo>
                      <a:pt x="55215" y="29319"/>
                      <a:pt x="55811" y="27979"/>
                      <a:pt x="57597" y="26789"/>
                    </a:cubicBezTo>
                    <a:cubicBezTo>
                      <a:pt x="58787" y="26789"/>
                      <a:pt x="59978" y="26491"/>
                      <a:pt x="61168" y="25896"/>
                    </a:cubicBezTo>
                    <a:close/>
                    <a:moveTo>
                      <a:pt x="72331" y="12948"/>
                    </a:moveTo>
                    <a:cubicBezTo>
                      <a:pt x="55959" y="12948"/>
                      <a:pt x="41895" y="18752"/>
                      <a:pt x="30138" y="30361"/>
                    </a:cubicBezTo>
                    <a:cubicBezTo>
                      <a:pt x="18380" y="41969"/>
                      <a:pt x="12502" y="55959"/>
                      <a:pt x="12502" y="72330"/>
                    </a:cubicBezTo>
                    <a:cubicBezTo>
                      <a:pt x="12502" y="88999"/>
                      <a:pt x="18380" y="103138"/>
                      <a:pt x="30138" y="114746"/>
                    </a:cubicBezTo>
                    <a:cubicBezTo>
                      <a:pt x="41895" y="126355"/>
                      <a:pt x="55959" y="132159"/>
                      <a:pt x="72331" y="132159"/>
                    </a:cubicBezTo>
                    <a:cubicBezTo>
                      <a:pt x="82451" y="132159"/>
                      <a:pt x="91678" y="129778"/>
                      <a:pt x="100013" y="125015"/>
                    </a:cubicBezTo>
                    <a:cubicBezTo>
                      <a:pt x="102691" y="123527"/>
                      <a:pt x="105222" y="123973"/>
                      <a:pt x="107603" y="126355"/>
                    </a:cubicBezTo>
                    <a:lnTo>
                      <a:pt x="132606" y="151358"/>
                    </a:lnTo>
                    <a:lnTo>
                      <a:pt x="134838" y="149572"/>
                    </a:lnTo>
                    <a:cubicBezTo>
                      <a:pt x="137517" y="148084"/>
                      <a:pt x="140047" y="148232"/>
                      <a:pt x="142429" y="150018"/>
                    </a:cubicBezTo>
                    <a:lnTo>
                      <a:pt x="150912" y="157162"/>
                    </a:lnTo>
                    <a:cubicBezTo>
                      <a:pt x="153293" y="159543"/>
                      <a:pt x="153740" y="161925"/>
                      <a:pt x="152251" y="164306"/>
                    </a:cubicBezTo>
                    <a:lnTo>
                      <a:pt x="150465" y="169217"/>
                    </a:lnTo>
                    <a:lnTo>
                      <a:pt x="157609" y="176361"/>
                    </a:lnTo>
                    <a:lnTo>
                      <a:pt x="167878" y="177254"/>
                    </a:lnTo>
                    <a:cubicBezTo>
                      <a:pt x="170259" y="177254"/>
                      <a:pt x="172045" y="178593"/>
                      <a:pt x="173236" y="181272"/>
                    </a:cubicBezTo>
                    <a:lnTo>
                      <a:pt x="176808" y="191541"/>
                    </a:lnTo>
                    <a:lnTo>
                      <a:pt x="191542" y="187970"/>
                    </a:lnTo>
                    <a:lnTo>
                      <a:pt x="189309" y="169217"/>
                    </a:lnTo>
                    <a:lnTo>
                      <a:pt x="126802" y="106263"/>
                    </a:lnTo>
                    <a:cubicBezTo>
                      <a:pt x="124420" y="103882"/>
                      <a:pt x="123974" y="101500"/>
                      <a:pt x="125462" y="99119"/>
                    </a:cubicBezTo>
                    <a:cubicBezTo>
                      <a:pt x="129629" y="91082"/>
                      <a:pt x="131713" y="82153"/>
                      <a:pt x="131713" y="72330"/>
                    </a:cubicBezTo>
                    <a:cubicBezTo>
                      <a:pt x="131713" y="55959"/>
                      <a:pt x="125909" y="41969"/>
                      <a:pt x="114300" y="30361"/>
                    </a:cubicBezTo>
                    <a:cubicBezTo>
                      <a:pt x="102691" y="18752"/>
                      <a:pt x="88702" y="12948"/>
                      <a:pt x="72331" y="12948"/>
                    </a:cubicBezTo>
                    <a:close/>
                    <a:moveTo>
                      <a:pt x="72331" y="0"/>
                    </a:moveTo>
                    <a:cubicBezTo>
                      <a:pt x="92274" y="0"/>
                      <a:pt x="109314" y="7069"/>
                      <a:pt x="123453" y="21208"/>
                    </a:cubicBezTo>
                    <a:cubicBezTo>
                      <a:pt x="137592" y="35346"/>
                      <a:pt x="144661" y="52387"/>
                      <a:pt x="144661" y="72330"/>
                    </a:cubicBezTo>
                    <a:cubicBezTo>
                      <a:pt x="144661" y="81260"/>
                      <a:pt x="142726" y="90636"/>
                      <a:pt x="138857" y="100459"/>
                    </a:cubicBezTo>
                    <a:lnTo>
                      <a:pt x="200025" y="161627"/>
                    </a:lnTo>
                    <a:cubicBezTo>
                      <a:pt x="201216" y="162818"/>
                      <a:pt x="201811" y="164157"/>
                      <a:pt x="201811" y="165645"/>
                    </a:cubicBezTo>
                    <a:lnTo>
                      <a:pt x="204490" y="192434"/>
                    </a:lnTo>
                    <a:cubicBezTo>
                      <a:pt x="205085" y="196304"/>
                      <a:pt x="203448" y="198536"/>
                      <a:pt x="199579" y="199132"/>
                    </a:cubicBezTo>
                    <a:lnTo>
                      <a:pt x="174129" y="204936"/>
                    </a:lnTo>
                    <a:cubicBezTo>
                      <a:pt x="173831" y="205234"/>
                      <a:pt x="173385" y="205382"/>
                      <a:pt x="172790" y="205382"/>
                    </a:cubicBezTo>
                    <a:cubicBezTo>
                      <a:pt x="169515" y="205382"/>
                      <a:pt x="167432" y="203894"/>
                      <a:pt x="166539" y="200918"/>
                    </a:cubicBezTo>
                    <a:lnTo>
                      <a:pt x="162967" y="189309"/>
                    </a:lnTo>
                    <a:lnTo>
                      <a:pt x="154484" y="188863"/>
                    </a:lnTo>
                    <a:cubicBezTo>
                      <a:pt x="152698" y="188863"/>
                      <a:pt x="151358" y="188267"/>
                      <a:pt x="150465" y="187077"/>
                    </a:cubicBezTo>
                    <a:lnTo>
                      <a:pt x="138410" y="175022"/>
                    </a:lnTo>
                    <a:cubicBezTo>
                      <a:pt x="136624" y="173236"/>
                      <a:pt x="136178" y="170854"/>
                      <a:pt x="137071" y="167878"/>
                    </a:cubicBezTo>
                    <a:lnTo>
                      <a:pt x="138857" y="163859"/>
                    </a:lnTo>
                    <a:lnTo>
                      <a:pt x="137964" y="162966"/>
                    </a:lnTo>
                    <a:lnTo>
                      <a:pt x="135731" y="164752"/>
                    </a:lnTo>
                    <a:cubicBezTo>
                      <a:pt x="132755" y="166538"/>
                      <a:pt x="129927" y="166390"/>
                      <a:pt x="127248" y="164306"/>
                    </a:cubicBezTo>
                    <a:lnTo>
                      <a:pt x="101799" y="138410"/>
                    </a:lnTo>
                    <a:cubicBezTo>
                      <a:pt x="91976" y="142577"/>
                      <a:pt x="82153" y="144661"/>
                      <a:pt x="72331" y="144661"/>
                    </a:cubicBezTo>
                    <a:cubicBezTo>
                      <a:pt x="52388" y="144661"/>
                      <a:pt x="35347" y="137666"/>
                      <a:pt x="21208" y="123676"/>
                    </a:cubicBezTo>
                    <a:cubicBezTo>
                      <a:pt x="7069" y="109686"/>
                      <a:pt x="0" y="92571"/>
                      <a:pt x="0" y="72330"/>
                    </a:cubicBezTo>
                    <a:cubicBezTo>
                      <a:pt x="0" y="52387"/>
                      <a:pt x="7069" y="35346"/>
                      <a:pt x="21208" y="21208"/>
                    </a:cubicBezTo>
                    <a:cubicBezTo>
                      <a:pt x="35347" y="7069"/>
                      <a:pt x="52388" y="0"/>
                      <a:pt x="723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4070838" y="2175162"/>
              <a:ext cx="1246909" cy="1246909"/>
              <a:chOff x="4070838" y="2175162"/>
              <a:chExt cx="1246909" cy="124690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070838" y="2175162"/>
                <a:ext cx="1246909" cy="1246909"/>
              </a:xfrm>
              <a:prstGeom prst="ellipse">
                <a:avLst/>
              </a:prstGeom>
              <a:solidFill>
                <a:schemeClr val="bg1">
                  <a:alpha val="2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elvetica" panose="020B0604020202020204" pitchFamily="34" charset="0"/>
                </a:endParaRPr>
              </a:p>
            </p:txBody>
          </p:sp>
          <p:sp>
            <p:nvSpPr>
              <p:cNvPr id="28" name="Freeform 50"/>
              <p:cNvSpPr/>
              <p:nvPr/>
            </p:nvSpPr>
            <p:spPr>
              <a:xfrm>
                <a:off x="4519065" y="2591572"/>
                <a:ext cx="356176" cy="351549"/>
              </a:xfrm>
              <a:custGeom>
                <a:avLst/>
                <a:gdLst/>
                <a:ahLst/>
                <a:cxnLst/>
                <a:rect l="l" t="t" r="r" b="b"/>
                <a:pathLst>
                  <a:path w="206276" h="203596">
                    <a:moveTo>
                      <a:pt x="95548" y="108049"/>
                    </a:moveTo>
                    <a:cubicBezTo>
                      <a:pt x="93762" y="108049"/>
                      <a:pt x="92199" y="108719"/>
                      <a:pt x="90860" y="110058"/>
                    </a:cubicBezTo>
                    <a:cubicBezTo>
                      <a:pt x="89520" y="111397"/>
                      <a:pt x="88850" y="112960"/>
                      <a:pt x="88850" y="114746"/>
                    </a:cubicBezTo>
                    <a:lnTo>
                      <a:pt x="88850" y="129927"/>
                    </a:lnTo>
                    <a:cubicBezTo>
                      <a:pt x="88850" y="134391"/>
                      <a:pt x="91083" y="136624"/>
                      <a:pt x="95548" y="136624"/>
                    </a:cubicBezTo>
                    <a:lnTo>
                      <a:pt x="110728" y="136624"/>
                    </a:lnTo>
                    <a:cubicBezTo>
                      <a:pt x="115193" y="136624"/>
                      <a:pt x="117426" y="134391"/>
                      <a:pt x="117426" y="129927"/>
                    </a:cubicBezTo>
                    <a:lnTo>
                      <a:pt x="117426" y="114746"/>
                    </a:lnTo>
                    <a:cubicBezTo>
                      <a:pt x="117426" y="112960"/>
                      <a:pt x="116756" y="111397"/>
                      <a:pt x="115416" y="110058"/>
                    </a:cubicBezTo>
                    <a:cubicBezTo>
                      <a:pt x="114077" y="108719"/>
                      <a:pt x="112514" y="108049"/>
                      <a:pt x="110728" y="108049"/>
                    </a:cubicBezTo>
                    <a:close/>
                    <a:moveTo>
                      <a:pt x="21878" y="54024"/>
                    </a:moveTo>
                    <a:cubicBezTo>
                      <a:pt x="19497" y="54024"/>
                      <a:pt x="17339" y="54992"/>
                      <a:pt x="15404" y="56926"/>
                    </a:cubicBezTo>
                    <a:cubicBezTo>
                      <a:pt x="13469" y="58861"/>
                      <a:pt x="12502" y="61019"/>
                      <a:pt x="12502" y="63400"/>
                    </a:cubicBezTo>
                    <a:lnTo>
                      <a:pt x="12502" y="117871"/>
                    </a:lnTo>
                    <a:lnTo>
                      <a:pt x="22771" y="117871"/>
                    </a:lnTo>
                    <a:cubicBezTo>
                      <a:pt x="24854" y="117871"/>
                      <a:pt x="25896" y="118913"/>
                      <a:pt x="25896" y="120997"/>
                    </a:cubicBezTo>
                    <a:cubicBezTo>
                      <a:pt x="25896" y="123080"/>
                      <a:pt x="24854" y="124122"/>
                      <a:pt x="22771" y="124122"/>
                    </a:cubicBezTo>
                    <a:lnTo>
                      <a:pt x="12502" y="124122"/>
                    </a:lnTo>
                    <a:lnTo>
                      <a:pt x="12502" y="181272"/>
                    </a:lnTo>
                    <a:cubicBezTo>
                      <a:pt x="12502" y="183951"/>
                      <a:pt x="13469" y="186184"/>
                      <a:pt x="15404" y="187970"/>
                    </a:cubicBezTo>
                    <a:cubicBezTo>
                      <a:pt x="17339" y="189755"/>
                      <a:pt x="19497" y="190648"/>
                      <a:pt x="21878" y="190648"/>
                    </a:cubicBezTo>
                    <a:lnTo>
                      <a:pt x="184398" y="190648"/>
                    </a:lnTo>
                    <a:cubicBezTo>
                      <a:pt x="186779" y="190648"/>
                      <a:pt x="188937" y="189755"/>
                      <a:pt x="190872" y="187970"/>
                    </a:cubicBezTo>
                    <a:cubicBezTo>
                      <a:pt x="192807" y="186184"/>
                      <a:pt x="193774" y="183951"/>
                      <a:pt x="193774" y="181272"/>
                    </a:cubicBezTo>
                    <a:lnTo>
                      <a:pt x="193774" y="124122"/>
                    </a:lnTo>
                    <a:lnTo>
                      <a:pt x="123676" y="124122"/>
                    </a:lnTo>
                    <a:lnTo>
                      <a:pt x="123676" y="130373"/>
                    </a:lnTo>
                    <a:cubicBezTo>
                      <a:pt x="123676" y="133647"/>
                      <a:pt x="122411" y="136549"/>
                      <a:pt x="119881" y="139079"/>
                    </a:cubicBezTo>
                    <a:cubicBezTo>
                      <a:pt x="117351" y="141610"/>
                      <a:pt x="114300" y="142875"/>
                      <a:pt x="110728" y="142875"/>
                    </a:cubicBezTo>
                    <a:lnTo>
                      <a:pt x="95548" y="142875"/>
                    </a:lnTo>
                    <a:cubicBezTo>
                      <a:pt x="91976" y="142875"/>
                      <a:pt x="88925" y="141610"/>
                      <a:pt x="86395" y="139079"/>
                    </a:cubicBezTo>
                    <a:cubicBezTo>
                      <a:pt x="83865" y="136549"/>
                      <a:pt x="82600" y="133647"/>
                      <a:pt x="82600" y="130373"/>
                    </a:cubicBezTo>
                    <a:lnTo>
                      <a:pt x="82600" y="124122"/>
                    </a:lnTo>
                    <a:lnTo>
                      <a:pt x="41523" y="124122"/>
                    </a:lnTo>
                    <a:cubicBezTo>
                      <a:pt x="39440" y="124122"/>
                      <a:pt x="38398" y="123080"/>
                      <a:pt x="38398" y="120997"/>
                    </a:cubicBezTo>
                    <a:cubicBezTo>
                      <a:pt x="38398" y="118913"/>
                      <a:pt x="39440" y="117871"/>
                      <a:pt x="41523" y="117871"/>
                    </a:cubicBezTo>
                    <a:lnTo>
                      <a:pt x="82600" y="117871"/>
                    </a:lnTo>
                    <a:lnTo>
                      <a:pt x="82600" y="114746"/>
                    </a:lnTo>
                    <a:cubicBezTo>
                      <a:pt x="82600" y="111174"/>
                      <a:pt x="83865" y="108123"/>
                      <a:pt x="86395" y="105593"/>
                    </a:cubicBezTo>
                    <a:cubicBezTo>
                      <a:pt x="88925" y="103063"/>
                      <a:pt x="91976" y="101798"/>
                      <a:pt x="95548" y="101798"/>
                    </a:cubicBezTo>
                    <a:lnTo>
                      <a:pt x="110728" y="101798"/>
                    </a:lnTo>
                    <a:cubicBezTo>
                      <a:pt x="114300" y="101798"/>
                      <a:pt x="117351" y="103063"/>
                      <a:pt x="119881" y="105593"/>
                    </a:cubicBezTo>
                    <a:cubicBezTo>
                      <a:pt x="122411" y="108123"/>
                      <a:pt x="123676" y="111174"/>
                      <a:pt x="123676" y="114746"/>
                    </a:cubicBezTo>
                    <a:lnTo>
                      <a:pt x="123676" y="117871"/>
                    </a:lnTo>
                    <a:lnTo>
                      <a:pt x="193774" y="117871"/>
                    </a:lnTo>
                    <a:lnTo>
                      <a:pt x="193774" y="63400"/>
                    </a:lnTo>
                    <a:cubicBezTo>
                      <a:pt x="193774" y="61019"/>
                      <a:pt x="192807" y="58861"/>
                      <a:pt x="190872" y="56926"/>
                    </a:cubicBezTo>
                    <a:cubicBezTo>
                      <a:pt x="188937" y="54992"/>
                      <a:pt x="186779" y="54024"/>
                      <a:pt x="184398" y="54024"/>
                    </a:cubicBezTo>
                    <a:close/>
                    <a:moveTo>
                      <a:pt x="89743" y="12948"/>
                    </a:moveTo>
                    <a:cubicBezTo>
                      <a:pt x="84981" y="12948"/>
                      <a:pt x="82600" y="15329"/>
                      <a:pt x="82600" y="20091"/>
                    </a:cubicBezTo>
                    <a:lnTo>
                      <a:pt x="82600" y="41523"/>
                    </a:lnTo>
                    <a:lnTo>
                      <a:pt x="123676" y="41523"/>
                    </a:lnTo>
                    <a:lnTo>
                      <a:pt x="123676" y="20091"/>
                    </a:lnTo>
                    <a:cubicBezTo>
                      <a:pt x="123676" y="15329"/>
                      <a:pt x="119807" y="12948"/>
                      <a:pt x="112068" y="12948"/>
                    </a:cubicBezTo>
                    <a:close/>
                    <a:moveTo>
                      <a:pt x="89743" y="0"/>
                    </a:moveTo>
                    <a:lnTo>
                      <a:pt x="115193" y="0"/>
                    </a:lnTo>
                    <a:cubicBezTo>
                      <a:pt x="121742" y="0"/>
                      <a:pt x="126950" y="1860"/>
                      <a:pt x="130820" y="5581"/>
                    </a:cubicBezTo>
                    <a:cubicBezTo>
                      <a:pt x="134690" y="9301"/>
                      <a:pt x="136624" y="14138"/>
                      <a:pt x="136624" y="20091"/>
                    </a:cubicBezTo>
                    <a:lnTo>
                      <a:pt x="136624" y="41523"/>
                    </a:lnTo>
                    <a:lnTo>
                      <a:pt x="184398" y="41523"/>
                    </a:lnTo>
                    <a:cubicBezTo>
                      <a:pt x="190351" y="41523"/>
                      <a:pt x="195486" y="43681"/>
                      <a:pt x="199802" y="47997"/>
                    </a:cubicBezTo>
                    <a:cubicBezTo>
                      <a:pt x="204118" y="52313"/>
                      <a:pt x="206276" y="57447"/>
                      <a:pt x="206276" y="63400"/>
                    </a:cubicBezTo>
                    <a:lnTo>
                      <a:pt x="206276" y="181272"/>
                    </a:lnTo>
                    <a:cubicBezTo>
                      <a:pt x="206276" y="187225"/>
                      <a:pt x="204118" y="192434"/>
                      <a:pt x="199802" y="196899"/>
                    </a:cubicBezTo>
                    <a:cubicBezTo>
                      <a:pt x="195486" y="201364"/>
                      <a:pt x="190351" y="203596"/>
                      <a:pt x="184398" y="203596"/>
                    </a:cubicBezTo>
                    <a:lnTo>
                      <a:pt x="21878" y="203596"/>
                    </a:lnTo>
                    <a:cubicBezTo>
                      <a:pt x="15925" y="203596"/>
                      <a:pt x="10790" y="201364"/>
                      <a:pt x="6474" y="196899"/>
                    </a:cubicBezTo>
                    <a:cubicBezTo>
                      <a:pt x="2158" y="192434"/>
                      <a:pt x="0" y="187225"/>
                      <a:pt x="0" y="181272"/>
                    </a:cubicBezTo>
                    <a:lnTo>
                      <a:pt x="0" y="63400"/>
                    </a:lnTo>
                    <a:cubicBezTo>
                      <a:pt x="0" y="57447"/>
                      <a:pt x="2158" y="52313"/>
                      <a:pt x="6474" y="47997"/>
                    </a:cubicBezTo>
                    <a:cubicBezTo>
                      <a:pt x="10790" y="43681"/>
                      <a:pt x="15925" y="41523"/>
                      <a:pt x="21878" y="41523"/>
                    </a:cubicBezTo>
                    <a:lnTo>
                      <a:pt x="69652" y="41523"/>
                    </a:lnTo>
                    <a:lnTo>
                      <a:pt x="69652" y="20091"/>
                    </a:lnTo>
                    <a:cubicBezTo>
                      <a:pt x="69652" y="14138"/>
                      <a:pt x="71363" y="9301"/>
                      <a:pt x="74786" y="5581"/>
                    </a:cubicBezTo>
                    <a:cubicBezTo>
                      <a:pt x="78209" y="1860"/>
                      <a:pt x="83195" y="0"/>
                      <a:pt x="897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700A177-04A7-4D7B-BDC9-60EFAA076032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53E4DAA-BC8D-4A06-A8ED-8D42594FD51D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DD761E8-38F4-4A80-9A5E-D27916594A70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3997EE3-E749-4B11-99AD-2E779B2E0DF7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2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3292849" y="3390764"/>
            <a:ext cx="2827291" cy="858637"/>
            <a:chOff x="2469637" y="2543073"/>
            <a:chExt cx="2120468" cy="643978"/>
          </a:xfrm>
          <a:noFill/>
        </p:grpSpPr>
        <p:sp>
          <p:nvSpPr>
            <p:cNvPr id="41" name="Flowchart: Data 40"/>
            <p:cNvSpPr/>
            <p:nvPr/>
          </p:nvSpPr>
          <p:spPr>
            <a:xfrm rot="16200000" flipH="1" flipV="1">
              <a:off x="4163077" y="2756126"/>
              <a:ext cx="640080" cy="213975"/>
            </a:xfrm>
            <a:prstGeom prst="flowChartInputOutp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7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grpSp>
          <p:nvGrpSpPr>
            <p:cNvPr id="5" name="Group 51"/>
            <p:cNvGrpSpPr/>
            <p:nvPr/>
          </p:nvGrpSpPr>
          <p:grpSpPr>
            <a:xfrm>
              <a:off x="2469637" y="2543073"/>
              <a:ext cx="2120468" cy="643978"/>
              <a:chOff x="2460112" y="2094062"/>
              <a:chExt cx="2120468" cy="643978"/>
            </a:xfrm>
            <a:grpFill/>
          </p:grpSpPr>
          <p:sp>
            <p:nvSpPr>
              <p:cNvPr id="33" name="Flowchart: Data 32"/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sym typeface="YRDZST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sym typeface="YRDZST"/>
                  </a:rPr>
                  <a:t>Step Two</a:t>
                </a: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8371582" y="2030635"/>
            <a:ext cx="2828548" cy="858636"/>
            <a:chOff x="6278686" y="1246786"/>
            <a:chExt cx="2121411" cy="643977"/>
          </a:xfrm>
          <a:noFill/>
        </p:grpSpPr>
        <p:sp>
          <p:nvSpPr>
            <p:cNvPr id="38" name="Flowchart: Data 37"/>
            <p:cNvSpPr/>
            <p:nvPr/>
          </p:nvSpPr>
          <p:spPr>
            <a:xfrm rot="16200000" flipH="1" flipV="1">
              <a:off x="6065634" y="1459838"/>
              <a:ext cx="640080" cy="213975"/>
            </a:xfrm>
            <a:prstGeom prst="flowChartInputOutp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7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40" name="Pentagon 39"/>
            <p:cNvSpPr/>
            <p:nvPr/>
          </p:nvSpPr>
          <p:spPr>
            <a:xfrm>
              <a:off x="6492662" y="1377539"/>
              <a:ext cx="1907435" cy="513224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latin typeface="微软雅黑" panose="020B0503020204020204" pitchFamily="34" charset="-122"/>
                  <a:sym typeface="YRDZST"/>
                </a:rPr>
                <a:t>Step Four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834839" y="2711550"/>
            <a:ext cx="2828548" cy="861905"/>
            <a:chOff x="4376129" y="2033662"/>
            <a:chExt cx="2121411" cy="646429"/>
          </a:xfrm>
          <a:noFill/>
        </p:grpSpPr>
        <p:sp>
          <p:nvSpPr>
            <p:cNvPr id="43" name="Flowchart: Data 42"/>
            <p:cNvSpPr/>
            <p:nvPr/>
          </p:nvSpPr>
          <p:spPr>
            <a:xfrm rot="16200000" flipH="1" flipV="1">
              <a:off x="6070512" y="2253063"/>
              <a:ext cx="640080" cy="213975"/>
            </a:xfrm>
            <a:prstGeom prst="flowChartInputOutp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7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grpSp>
          <p:nvGrpSpPr>
            <p:cNvPr id="8" name="Group 52"/>
            <p:cNvGrpSpPr/>
            <p:nvPr/>
          </p:nvGrpSpPr>
          <p:grpSpPr>
            <a:xfrm>
              <a:off x="4376129" y="2033662"/>
              <a:ext cx="2121411" cy="640165"/>
              <a:chOff x="4366604" y="1584651"/>
              <a:chExt cx="2121411" cy="640165"/>
            </a:xfrm>
            <a:grpFill/>
          </p:grpSpPr>
          <p:sp>
            <p:nvSpPr>
              <p:cNvPr id="45" name="Rectangle 44"/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67" b="1" dirty="0">
                    <a:solidFill>
                      <a:schemeClr val="bg1"/>
                    </a:solidFill>
                    <a:latin typeface="微软雅黑" panose="020B0503020204020204" pitchFamily="34" charset="-122"/>
                    <a:sym typeface="YRDZST"/>
                  </a:rPr>
                  <a:t>Step Three</a:t>
                </a:r>
              </a:p>
            </p:txBody>
          </p:sp>
          <p:sp>
            <p:nvSpPr>
              <p:cNvPr id="42" name="Flowchart: Data 41"/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sym typeface="YRDZS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033645" y="4075063"/>
            <a:ext cx="2544504" cy="858637"/>
            <a:chOff x="775234" y="2780107"/>
            <a:chExt cx="1908378" cy="643978"/>
          </a:xfrm>
          <a:noFill/>
        </p:grpSpPr>
        <p:sp>
          <p:nvSpPr>
            <p:cNvPr id="27" name="Flowchart: Data 26"/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7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latin typeface="微软雅黑" panose="020B0503020204020204" pitchFamily="34" charset="-122"/>
                  <a:sym typeface="YRDZST"/>
                </a:rPr>
                <a:t>Step One</a:t>
              </a:r>
            </a:p>
          </p:txBody>
        </p:sp>
      </p:grpSp>
      <p:sp>
        <p:nvSpPr>
          <p:cNvPr id="32" name="Freeform 42"/>
          <p:cNvSpPr>
            <a:spLocks noEditPoints="1"/>
          </p:cNvSpPr>
          <p:nvPr/>
        </p:nvSpPr>
        <p:spPr bwMode="auto">
          <a:xfrm>
            <a:off x="1871487" y="3413207"/>
            <a:ext cx="806575" cy="69426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34" name="Freeform 86"/>
          <p:cNvSpPr>
            <a:spLocks noEditPoints="1"/>
          </p:cNvSpPr>
          <p:nvPr/>
        </p:nvSpPr>
        <p:spPr bwMode="auto">
          <a:xfrm>
            <a:off x="4484223" y="2574630"/>
            <a:ext cx="460856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36" name="Freeform 57"/>
          <p:cNvSpPr>
            <a:spLocks noEditPoints="1"/>
          </p:cNvSpPr>
          <p:nvPr/>
        </p:nvSpPr>
        <p:spPr bwMode="auto">
          <a:xfrm>
            <a:off x="7000779" y="2100367"/>
            <a:ext cx="614475" cy="54474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39" name="Freeform 152"/>
          <p:cNvSpPr>
            <a:spLocks noEditPoints="1"/>
          </p:cNvSpPr>
          <p:nvPr/>
        </p:nvSpPr>
        <p:spPr bwMode="auto">
          <a:xfrm>
            <a:off x="9439917" y="1461863"/>
            <a:ext cx="690919" cy="63850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3BFB1BB-F19E-4AFE-A438-F65D1A5BF30F}"/>
              </a:ext>
            </a:extLst>
          </p:cNvPr>
          <p:cNvGrpSpPr/>
          <p:nvPr/>
        </p:nvGrpSpPr>
        <p:grpSpPr>
          <a:xfrm>
            <a:off x="1251619" y="5227587"/>
            <a:ext cx="1934629" cy="1090850"/>
            <a:chOff x="468937" y="2419540"/>
            <a:chExt cx="1934629" cy="1090850"/>
          </a:xfrm>
        </p:grpSpPr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30FA5B46-BED2-4BA5-A6C7-D0367599BDD8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70B25F0-B786-4E8F-AEB9-EC3908E8E9F8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48F82DB-7327-432A-8AC1-6D480578A752}"/>
              </a:ext>
            </a:extLst>
          </p:cNvPr>
          <p:cNvGrpSpPr/>
          <p:nvPr/>
        </p:nvGrpSpPr>
        <p:grpSpPr>
          <a:xfrm>
            <a:off x="3945833" y="4509130"/>
            <a:ext cx="1934629" cy="1090850"/>
            <a:chOff x="468937" y="2419540"/>
            <a:chExt cx="1934629" cy="1090850"/>
          </a:xfrm>
        </p:grpSpPr>
        <p:sp>
          <p:nvSpPr>
            <p:cNvPr id="58" name="TextBox 18">
              <a:extLst>
                <a:ext uri="{FF2B5EF4-FFF2-40B4-BE49-F238E27FC236}">
                  <a16:creationId xmlns:a16="http://schemas.microsoft.com/office/drawing/2014/main" id="{D2DBE93D-6090-4106-8D95-742A860660B2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DC05A336-7C89-458F-91AF-4B8BA7A61C98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07D7406-143E-4B39-9218-534AA56A0483}"/>
              </a:ext>
            </a:extLst>
          </p:cNvPr>
          <p:cNvGrpSpPr/>
          <p:nvPr/>
        </p:nvGrpSpPr>
        <p:grpSpPr>
          <a:xfrm>
            <a:off x="6444105" y="3904973"/>
            <a:ext cx="1934629" cy="1090850"/>
            <a:chOff x="468937" y="2419540"/>
            <a:chExt cx="1934629" cy="1090850"/>
          </a:xfrm>
        </p:grpSpPr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5769C28E-16D5-4273-BB76-AA951E8BFA40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8771913F-BD56-4879-BFC0-1A52230AB4E5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8BB489C-AA0E-430F-B9B8-8A7257DC1B86}"/>
              </a:ext>
            </a:extLst>
          </p:cNvPr>
          <p:cNvGrpSpPr/>
          <p:nvPr/>
        </p:nvGrpSpPr>
        <p:grpSpPr>
          <a:xfrm>
            <a:off x="9089333" y="3251830"/>
            <a:ext cx="1934629" cy="1090850"/>
            <a:chOff x="468937" y="2419540"/>
            <a:chExt cx="1934629" cy="1090850"/>
          </a:xfrm>
        </p:grpSpPr>
        <p:sp>
          <p:nvSpPr>
            <p:cNvPr id="64" name="TextBox 18">
              <a:extLst>
                <a:ext uri="{FF2B5EF4-FFF2-40B4-BE49-F238E27FC236}">
                  <a16:creationId xmlns:a16="http://schemas.microsoft.com/office/drawing/2014/main" id="{DBE13492-D592-4A29-B103-7048171D4B36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060B7E07-6E00-4AE3-9ED3-063963082B4C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EC79320-1095-479F-B8CD-5B01E37F174C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5E53622-4566-416D-A3C9-92AA32E0E893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860E67F-89EE-45CA-9A9A-8623F1C6FF10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612EA40-D1D7-441F-A007-ABD39D52BC82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23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6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049" y="1587500"/>
            <a:ext cx="12015391" cy="4796675"/>
            <a:chOff x="146050" y="1587500"/>
            <a:chExt cx="8851900" cy="3533775"/>
          </a:xfrm>
        </p:grpSpPr>
        <p:sp>
          <p:nvSpPr>
            <p:cNvPr id="3" name="Shape 518"/>
            <p:cNvSpPr>
              <a:spLocks noChangeArrowheads="1"/>
            </p:cNvSpPr>
            <p:nvPr/>
          </p:nvSpPr>
          <p:spPr bwMode="auto">
            <a:xfrm>
              <a:off x="3741738" y="3414713"/>
              <a:ext cx="1660525" cy="403225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">
              <a:solidFill>
                <a:srgbClr val="FFFFFF">
                  <a:alpha val="92155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Shape 519"/>
            <p:cNvSpPr>
              <a:spLocks noChangeArrowheads="1"/>
            </p:cNvSpPr>
            <p:nvPr/>
          </p:nvSpPr>
          <p:spPr bwMode="auto">
            <a:xfrm>
              <a:off x="3462338" y="3346450"/>
              <a:ext cx="2219325" cy="539750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>
              <a:solidFill>
                <a:srgbClr val="FFFFFF">
                  <a:alpha val="65881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Shape 520"/>
            <p:cNvSpPr>
              <a:spLocks noChangeArrowheads="1"/>
            </p:cNvSpPr>
            <p:nvPr/>
          </p:nvSpPr>
          <p:spPr bwMode="auto">
            <a:xfrm>
              <a:off x="4181475" y="3521075"/>
              <a:ext cx="781050" cy="190500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521"/>
            <p:cNvSpPr>
              <a:spLocks noChangeArrowheads="1"/>
            </p:cNvSpPr>
            <p:nvPr/>
          </p:nvSpPr>
          <p:spPr bwMode="auto">
            <a:xfrm>
              <a:off x="2403475" y="3235325"/>
              <a:ext cx="4337050" cy="1055688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>
              <a:solidFill>
                <a:srgbClr val="FFFFFF">
                  <a:alpha val="47842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Shape 525"/>
            <p:cNvSpPr>
              <a:spLocks noChangeArrowheads="1"/>
            </p:cNvSpPr>
            <p:nvPr/>
          </p:nvSpPr>
          <p:spPr bwMode="auto">
            <a:xfrm>
              <a:off x="1489075" y="3089275"/>
              <a:ext cx="6165850" cy="1500188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>
              <a:solidFill>
                <a:srgbClr val="FFFFFF">
                  <a:alpha val="2117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532"/>
            <p:cNvSpPr/>
            <p:nvPr/>
          </p:nvSpPr>
          <p:spPr>
            <a:xfrm>
              <a:off x="7326313" y="3360738"/>
              <a:ext cx="1014412" cy="212477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algn="l"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  <a:ea typeface="微软雅黑" panose="020B0503020204020204" pitchFamily="34" charset="-122"/>
                </a:rPr>
                <a:t>this is a sample text. insert your desired text here. </a:t>
              </a:r>
            </a:p>
          </p:txBody>
        </p:sp>
        <p:sp>
          <p:nvSpPr>
            <p:cNvPr id="10" name="Shape 533"/>
            <p:cNvSpPr/>
            <p:nvPr/>
          </p:nvSpPr>
          <p:spPr>
            <a:xfrm>
              <a:off x="4064000" y="3835400"/>
              <a:ext cx="1016000" cy="212477"/>
            </a:xfrm>
            <a:prstGeom prst="rect">
              <a:avLst/>
            </a:prstGeom>
            <a:ln w="12700">
              <a:miter lim="400000"/>
            </a:ln>
          </p:spPr>
          <p:txBody>
            <a:bodyPr lIns="17145" rIns="17145">
              <a:spAutoFit/>
            </a:bodyPr>
            <a:lstStyle>
              <a:lvl1pPr defTabSz="914400">
                <a:lnSpc>
                  <a:spcPct val="130000"/>
                </a:lnSpc>
                <a:defRPr sz="13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sz="490" kern="0">
                  <a:solidFill>
                    <a:schemeClr val="bg1"/>
                  </a:solidFill>
                  <a:ea typeface="微软雅黑" panose="020B0503020204020204" pitchFamily="34" charset="-122"/>
                </a:rPr>
                <a:t>this is a sample text. insert your desired text here. </a:t>
              </a:r>
            </a:p>
          </p:txBody>
        </p:sp>
        <p:sp>
          <p:nvSpPr>
            <p:cNvPr id="11" name="Shape 534"/>
            <p:cNvSpPr>
              <a:spLocks noChangeArrowheads="1"/>
            </p:cNvSpPr>
            <p:nvPr/>
          </p:nvSpPr>
          <p:spPr bwMode="auto">
            <a:xfrm>
              <a:off x="841375" y="3382963"/>
              <a:ext cx="1016000" cy="120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17145" rIns="1714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indent="-14859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algn="r" defTabSz="914400" eaLnBrk="1" hangingPunct="1">
                <a:lnSpc>
                  <a:spcPct val="130000"/>
                </a:lnSpc>
              </a:pPr>
              <a:r>
                <a:rPr lang="en-US" altLang="zh-CN" sz="400" dirty="0">
                  <a:solidFill>
                    <a:schemeClr val="bg1"/>
                  </a:solidFill>
                  <a:latin typeface="Arial" pitchFamily="34" charset="0"/>
                  <a:ea typeface="微软雅黑" panose="020B0503020204020204" pitchFamily="34" charset="-122"/>
                  <a:cs typeface="Arial" pitchFamily="34" charset="0"/>
                  <a:sym typeface="Arial" pitchFamily="34" charset="0"/>
                </a:rPr>
                <a:t>this is a sample text. insert your desired text here. </a:t>
              </a:r>
            </a:p>
          </p:txBody>
        </p:sp>
        <p:sp>
          <p:nvSpPr>
            <p:cNvPr id="12" name="Shape 535"/>
            <p:cNvSpPr>
              <a:spLocks noChangeArrowheads="1"/>
            </p:cNvSpPr>
            <p:nvPr/>
          </p:nvSpPr>
          <p:spPr bwMode="auto">
            <a:xfrm>
              <a:off x="146050" y="2968625"/>
              <a:ext cx="8851900" cy="2152650"/>
            </a:xfrm>
            <a:custGeom>
              <a:avLst/>
              <a:gdLst>
                <a:gd name="T0" fmla="*/ 16796 w 19679"/>
                <a:gd name="T1" fmla="*/ 2882 h 19679"/>
                <a:gd name="T2" fmla="*/ 16796 w 19679"/>
                <a:gd name="T3" fmla="*/ 16796 h 19679"/>
                <a:gd name="T4" fmla="*/ 2882 w 19679"/>
                <a:gd name="T5" fmla="*/ 16796 h 19679"/>
                <a:gd name="T6" fmla="*/ 2882 w 19679"/>
                <a:gd name="T7" fmla="*/ 2882 h 19679"/>
                <a:gd name="T8" fmla="*/ 16796 w 19679"/>
                <a:gd name="T9" fmla="*/ 2882 h 1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>
              <a:solidFill>
                <a:srgbClr val="FFFFFF">
                  <a:alpha val="10196"/>
                </a:srgb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>
              <a:grpSpLocks/>
            </p:cNvGrpSpPr>
            <p:nvPr/>
          </p:nvGrpSpPr>
          <p:grpSpPr bwMode="auto">
            <a:xfrm>
              <a:off x="6465888" y="1587500"/>
              <a:ext cx="1339850" cy="1860550"/>
              <a:chOff x="6466342" y="1586906"/>
              <a:chExt cx="1338915" cy="1860801"/>
            </a:xfrm>
          </p:grpSpPr>
          <p:grpSp>
            <p:nvGrpSpPr>
              <p:cNvPr id="14" name="Group 528"/>
              <p:cNvGrpSpPr>
                <a:grpSpLocks/>
              </p:cNvGrpSpPr>
              <p:nvPr/>
            </p:nvGrpSpPr>
            <p:grpSpPr bwMode="auto">
              <a:xfrm>
                <a:off x="6466342" y="1586906"/>
                <a:ext cx="1338915" cy="575588"/>
                <a:chOff x="0" y="0"/>
                <a:chExt cx="3570440" cy="1534898"/>
              </a:xfrm>
            </p:grpSpPr>
            <p:sp>
              <p:nvSpPr>
                <p:cNvPr id="18" name="Shape 526"/>
                <p:cNvSpPr/>
                <p:nvPr/>
              </p:nvSpPr>
              <p:spPr>
                <a:xfrm>
                  <a:off x="325738" y="262501"/>
                  <a:ext cx="2986648" cy="116863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lIns="17145" tIns="17145" rIns="17145" bIns="17145">
                  <a:spAutoFit/>
                </a:bodyPr>
                <a:lstStyle>
                  <a:lvl1pPr algn="l" defTabSz="914400">
                    <a:lnSpc>
                      <a:spcPct val="130000"/>
                    </a:lnSpc>
                    <a:defRPr sz="13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700" ker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this is a sample text. insert your desired text here. Again. this is a dummy text. enter your own text here. this is a sample text.</a:t>
                  </a:r>
                </a:p>
              </p:txBody>
            </p:sp>
            <p:sp>
              <p:nvSpPr>
                <p:cNvPr id="19" name="Shape 5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570440" cy="1534898"/>
                </a:xfrm>
                <a:prstGeom prst="rect">
                  <a:avLst/>
                </a:prstGeom>
                <a:noFill/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endParaRPr lang="zh-CN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5" name="Group 538"/>
              <p:cNvGrpSpPr>
                <a:grpSpLocks/>
              </p:cNvGrpSpPr>
              <p:nvPr/>
            </p:nvGrpSpPr>
            <p:grpSpPr bwMode="auto">
              <a:xfrm>
                <a:off x="7113614" y="2372954"/>
                <a:ext cx="64122" cy="1074753"/>
                <a:chOff x="1302297" y="25465"/>
                <a:chExt cx="170990" cy="2866008"/>
              </a:xfrm>
            </p:grpSpPr>
            <p:sp>
              <p:nvSpPr>
                <p:cNvPr id="16" name="Shape 536"/>
                <p:cNvSpPr>
                  <a:spLocks noChangeArrowheads="1"/>
                </p:cNvSpPr>
                <p:nvPr/>
              </p:nvSpPr>
              <p:spPr bwMode="auto">
                <a:xfrm rot="16140919" flipH="1">
                  <a:off x="-6095" y="1367292"/>
                  <a:ext cx="2735102" cy="5076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89998"/>
                      </a:srgbClr>
                    </a:gs>
                  </a:gsLst>
                  <a:lin ang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7145" tIns="17145" rIns="17145" bIns="17145" anchor="ctr"/>
                <a:lstStyle>
                  <a:lvl1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1pPr>
                  <a:lvl2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2pPr>
                  <a:lvl3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3pPr>
                  <a:lvl4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4pPr>
                  <a:lvl5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5pPr>
                  <a:lvl6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6pPr>
                  <a:lvl7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7pPr>
                  <a:lvl8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8pPr>
                  <a:lvl9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9pPr>
                </a:lstStyle>
                <a:p>
                  <a:pPr eaLnBrk="1" hangingPunct="1"/>
                  <a:endParaRPr lang="zh-CN" altLang="zh-CN" sz="600">
                    <a:solidFill>
                      <a:schemeClr val="bg1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17" name="Shape 537"/>
                <p:cNvSpPr>
                  <a:spLocks noChangeArrowheads="1"/>
                </p:cNvSpPr>
                <p:nvPr/>
              </p:nvSpPr>
              <p:spPr bwMode="auto">
                <a:xfrm>
                  <a:off x="1302297" y="2720484"/>
                  <a:ext cx="170991" cy="170991"/>
                </a:xfrm>
                <a:custGeom>
                  <a:avLst/>
                  <a:gdLst>
                    <a:gd name="T0" fmla="*/ 16796 w 19679"/>
                    <a:gd name="T1" fmla="*/ 2882 h 19679"/>
                    <a:gd name="T2" fmla="*/ 16796 w 19679"/>
                    <a:gd name="T3" fmla="*/ 16796 h 19679"/>
                    <a:gd name="T4" fmla="*/ 2882 w 19679"/>
                    <a:gd name="T5" fmla="*/ 16796 h 19679"/>
                    <a:gd name="T6" fmla="*/ 2882 w 19679"/>
                    <a:gd name="T7" fmla="*/ 2882 h 19679"/>
                    <a:gd name="T8" fmla="*/ 16796 w 19679"/>
                    <a:gd name="T9" fmla="*/ 2882 h 19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0" name="组合 19"/>
            <p:cNvGrpSpPr>
              <a:grpSpLocks/>
            </p:cNvGrpSpPr>
            <p:nvPr/>
          </p:nvGrpSpPr>
          <p:grpSpPr bwMode="auto">
            <a:xfrm>
              <a:off x="3902075" y="1933575"/>
              <a:ext cx="1339850" cy="1711325"/>
              <a:chOff x="3902542" y="1933810"/>
              <a:chExt cx="1338916" cy="1711268"/>
            </a:xfrm>
          </p:grpSpPr>
          <p:grpSp>
            <p:nvGrpSpPr>
              <p:cNvPr id="21" name="Group 524"/>
              <p:cNvGrpSpPr>
                <a:grpSpLocks/>
              </p:cNvGrpSpPr>
              <p:nvPr/>
            </p:nvGrpSpPr>
            <p:grpSpPr bwMode="auto">
              <a:xfrm>
                <a:off x="3902542" y="1933810"/>
                <a:ext cx="1338916" cy="575587"/>
                <a:chOff x="0" y="0"/>
                <a:chExt cx="3570440" cy="1534898"/>
              </a:xfrm>
            </p:grpSpPr>
            <p:sp>
              <p:nvSpPr>
                <p:cNvPr id="25" name="Shape 522"/>
                <p:cNvSpPr/>
                <p:nvPr/>
              </p:nvSpPr>
              <p:spPr>
                <a:xfrm>
                  <a:off x="325742" y="262458"/>
                  <a:ext cx="2986648" cy="116844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lIns="17145" tIns="17145" rIns="17145" bIns="17145">
                  <a:spAutoFit/>
                </a:bodyPr>
                <a:lstStyle>
                  <a:lvl1pPr algn="l" defTabSz="914400">
                    <a:lnSpc>
                      <a:spcPct val="130000"/>
                    </a:lnSpc>
                    <a:defRPr sz="13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700" ker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this is a sample text. insert your desired text here. Again. this is a dummy text. enter your own text here. this is a sample text.</a:t>
                  </a:r>
                </a:p>
              </p:txBody>
            </p:sp>
            <p:sp>
              <p:nvSpPr>
                <p:cNvPr id="26" name="Shape 52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570440" cy="1534898"/>
                </a:xfrm>
                <a:prstGeom prst="rect">
                  <a:avLst/>
                </a:prstGeom>
                <a:noFill/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endParaRPr lang="zh-CN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Group 541"/>
              <p:cNvGrpSpPr>
                <a:grpSpLocks/>
              </p:cNvGrpSpPr>
              <p:nvPr/>
            </p:nvGrpSpPr>
            <p:grpSpPr bwMode="auto">
              <a:xfrm>
                <a:off x="4549815" y="2570324"/>
                <a:ext cx="64122" cy="1074754"/>
                <a:chOff x="1302297" y="25465"/>
                <a:chExt cx="170990" cy="2866008"/>
              </a:xfrm>
            </p:grpSpPr>
            <p:sp>
              <p:nvSpPr>
                <p:cNvPr id="23" name="Shape 539"/>
                <p:cNvSpPr>
                  <a:spLocks noChangeArrowheads="1"/>
                </p:cNvSpPr>
                <p:nvPr/>
              </p:nvSpPr>
              <p:spPr bwMode="auto">
                <a:xfrm rot="16140919" flipH="1">
                  <a:off x="-5866" y="1367544"/>
                  <a:ext cx="2734639" cy="50764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89998"/>
                      </a:srgbClr>
                    </a:gs>
                  </a:gsLst>
                  <a:lin ang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7145" tIns="17145" rIns="17145" bIns="17145" anchor="ctr"/>
                <a:lstStyle>
                  <a:lvl1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1pPr>
                  <a:lvl2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2pPr>
                  <a:lvl3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3pPr>
                  <a:lvl4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4pPr>
                  <a:lvl5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5pPr>
                  <a:lvl6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6pPr>
                  <a:lvl7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7pPr>
                  <a:lvl8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8pPr>
                  <a:lvl9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9pPr>
                </a:lstStyle>
                <a:p>
                  <a:pPr eaLnBrk="1" hangingPunct="1"/>
                  <a:endParaRPr lang="zh-CN" altLang="zh-CN" sz="600">
                    <a:solidFill>
                      <a:schemeClr val="bg1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24" name="Shape 540"/>
                <p:cNvSpPr>
                  <a:spLocks noChangeArrowheads="1"/>
                </p:cNvSpPr>
                <p:nvPr/>
              </p:nvSpPr>
              <p:spPr bwMode="auto">
                <a:xfrm>
                  <a:off x="1302297" y="2720484"/>
                  <a:ext cx="170991" cy="170991"/>
                </a:xfrm>
                <a:custGeom>
                  <a:avLst/>
                  <a:gdLst>
                    <a:gd name="T0" fmla="*/ 16796 w 19679"/>
                    <a:gd name="T1" fmla="*/ 2882 h 19679"/>
                    <a:gd name="T2" fmla="*/ 16796 w 19679"/>
                    <a:gd name="T3" fmla="*/ 16796 h 19679"/>
                    <a:gd name="T4" fmla="*/ 2882 w 19679"/>
                    <a:gd name="T5" fmla="*/ 16796 h 19679"/>
                    <a:gd name="T6" fmla="*/ 2882 w 19679"/>
                    <a:gd name="T7" fmla="*/ 2882 h 19679"/>
                    <a:gd name="T8" fmla="*/ 16796 w 19679"/>
                    <a:gd name="T9" fmla="*/ 2882 h 19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" name="组合 26"/>
            <p:cNvGrpSpPr>
              <a:grpSpLocks/>
            </p:cNvGrpSpPr>
            <p:nvPr/>
          </p:nvGrpSpPr>
          <p:grpSpPr bwMode="auto">
            <a:xfrm>
              <a:off x="1335088" y="1674813"/>
              <a:ext cx="1338262" cy="1785937"/>
              <a:chOff x="1334654" y="1675202"/>
              <a:chExt cx="1338916" cy="1784853"/>
            </a:xfrm>
          </p:grpSpPr>
          <p:grpSp>
            <p:nvGrpSpPr>
              <p:cNvPr id="28" name="Group 531"/>
              <p:cNvGrpSpPr>
                <a:grpSpLocks/>
              </p:cNvGrpSpPr>
              <p:nvPr/>
            </p:nvGrpSpPr>
            <p:grpSpPr bwMode="auto">
              <a:xfrm>
                <a:off x="1334654" y="1675202"/>
                <a:ext cx="1338916" cy="575587"/>
                <a:chOff x="0" y="0"/>
                <a:chExt cx="3570440" cy="1534898"/>
              </a:xfrm>
            </p:grpSpPr>
            <p:sp>
              <p:nvSpPr>
                <p:cNvPr id="32" name="Shape 529"/>
                <p:cNvSpPr/>
                <p:nvPr/>
              </p:nvSpPr>
              <p:spPr>
                <a:xfrm>
                  <a:off x="326124" y="262307"/>
                  <a:ext cx="2985959" cy="116777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lIns="17145" tIns="17145" rIns="17145" bIns="17145">
                  <a:spAutoFit/>
                </a:bodyPr>
                <a:lstStyle>
                  <a:lvl1pPr algn="l" defTabSz="914400">
                    <a:lnSpc>
                      <a:spcPct val="130000"/>
                    </a:lnSpc>
                    <a:defRPr sz="13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 sz="1800">
                      <a:solidFill>
                        <a:srgbClr val="000000"/>
                      </a:solidFill>
                    </a:defRPr>
                  </a:pPr>
                  <a:r>
                    <a:rPr sz="700" kern="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this is a sample text. insert your desired text here. Again. this is a dummy text. enter your own text here. this is a sample text.</a:t>
                  </a:r>
                </a:p>
              </p:txBody>
            </p:sp>
            <p:sp>
              <p:nvSpPr>
                <p:cNvPr id="33" name="Shape 53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570440" cy="1534898"/>
                </a:xfrm>
                <a:prstGeom prst="rect">
                  <a:avLst/>
                </a:prstGeom>
                <a:noFill/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endParaRPr lang="zh-CN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" name="Group 544"/>
              <p:cNvGrpSpPr>
                <a:grpSpLocks/>
              </p:cNvGrpSpPr>
              <p:nvPr/>
            </p:nvGrpSpPr>
            <p:grpSpPr bwMode="auto">
              <a:xfrm>
                <a:off x="1979881" y="2286186"/>
                <a:ext cx="70035" cy="1173869"/>
                <a:chOff x="1422396" y="27813"/>
                <a:chExt cx="186759" cy="3130316"/>
              </a:xfrm>
            </p:grpSpPr>
            <p:sp>
              <p:nvSpPr>
                <p:cNvPr id="30" name="Shape 542"/>
                <p:cNvSpPr>
                  <a:spLocks noChangeArrowheads="1"/>
                </p:cNvSpPr>
                <p:nvPr/>
              </p:nvSpPr>
              <p:spPr bwMode="auto">
                <a:xfrm rot="16140919" flipH="1">
                  <a:off x="-10681" y="1493292"/>
                  <a:ext cx="2991150" cy="59295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89998"/>
                      </a:srgbClr>
                    </a:gs>
                  </a:gsLst>
                  <a:lin ang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7145" tIns="17145" rIns="17145" bIns="17145" anchor="ctr"/>
                <a:lstStyle>
                  <a:lvl1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1pPr>
                  <a:lvl2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2pPr>
                  <a:lvl3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3pPr>
                  <a:lvl4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4pPr>
                  <a:lvl5pPr defTabSz="342900" eaLnBrk="0" hangingPunct="0"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5pPr>
                  <a:lvl6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6pPr>
                  <a:lvl7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7pPr>
                  <a:lvl8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8pPr>
                  <a:lvl9pPr indent="-1485900" defTabSz="3429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lvl9pPr>
                </a:lstStyle>
                <a:p>
                  <a:pPr eaLnBrk="1" hangingPunct="1"/>
                  <a:endParaRPr lang="zh-CN" altLang="zh-CN" sz="600">
                    <a:solidFill>
                      <a:schemeClr val="bg1"/>
                    </a:solidFill>
                    <a:latin typeface="Arial" pitchFamily="34" charset="0"/>
                    <a:ea typeface="微软雅黑" panose="020B0503020204020204" pitchFamily="34" charset="-122"/>
                    <a:cs typeface="Arial" pitchFamily="34" charset="0"/>
                    <a:sym typeface="Arial" pitchFamily="34" charset="0"/>
                  </a:endParaRPr>
                </a:p>
              </p:txBody>
            </p:sp>
            <p:sp>
              <p:nvSpPr>
                <p:cNvPr id="31" name="Shape 543"/>
                <p:cNvSpPr>
                  <a:spLocks noChangeArrowheads="1"/>
                </p:cNvSpPr>
                <p:nvPr/>
              </p:nvSpPr>
              <p:spPr bwMode="auto">
                <a:xfrm>
                  <a:off x="1422396" y="2971370"/>
                  <a:ext cx="186760" cy="186760"/>
                </a:xfrm>
                <a:custGeom>
                  <a:avLst/>
                  <a:gdLst>
                    <a:gd name="T0" fmla="*/ 16796 w 19679"/>
                    <a:gd name="T1" fmla="*/ 2882 h 19679"/>
                    <a:gd name="T2" fmla="*/ 16796 w 19679"/>
                    <a:gd name="T3" fmla="*/ 16796 h 19679"/>
                    <a:gd name="T4" fmla="*/ 2882 w 19679"/>
                    <a:gd name="T5" fmla="*/ 16796 h 19679"/>
                    <a:gd name="T6" fmla="*/ 2882 w 19679"/>
                    <a:gd name="T7" fmla="*/ 2882 h 19679"/>
                    <a:gd name="T8" fmla="*/ 16796 w 19679"/>
                    <a:gd name="T9" fmla="*/ 2882 h 19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79" h="19679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hangingPunct="0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11E3F125-F4F7-4625-A8D4-CF0E0B67A29E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6D56C65-44A0-4659-9C91-1BA2E3496138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4116BC5-EACD-4C4B-BCCC-027AF266B3C9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AA4D6A0-9984-429C-84CA-B5C58BB62400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35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00">
        <p:randomBar dir="vert"/>
      </p:transition>
    </mc:Choice>
    <mc:Fallback xmlns="">
      <p:transition spd="slow" advClick="0" advTm="43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Freeform 5"/>
          <p:cNvSpPr>
            <a:spLocks noEditPoints="1"/>
          </p:cNvSpPr>
          <p:nvPr/>
        </p:nvSpPr>
        <p:spPr bwMode="auto">
          <a:xfrm>
            <a:off x="1297236" y="4433098"/>
            <a:ext cx="190469" cy="2381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0"/>
              </a:cxn>
              <a:cxn ang="0">
                <a:pos x="80" y="0"/>
              </a:cxn>
              <a:cxn ang="0">
                <a:pos x="8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0">
                <a:moveTo>
                  <a:pt x="80" y="0"/>
                </a:move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2880516" y="1585577"/>
            <a:ext cx="852352" cy="1204721"/>
          </a:xfrm>
          <a:custGeom>
            <a:avLst/>
            <a:gdLst/>
            <a:ahLst/>
            <a:cxnLst>
              <a:cxn ang="0">
                <a:pos x="183" y="260"/>
              </a:cxn>
              <a:cxn ang="0">
                <a:pos x="119" y="260"/>
              </a:cxn>
              <a:cxn ang="0">
                <a:pos x="124" y="244"/>
              </a:cxn>
              <a:cxn ang="0">
                <a:pos x="115" y="223"/>
              </a:cxn>
              <a:cxn ang="0">
                <a:pos x="95" y="215"/>
              </a:cxn>
              <a:cxn ang="0">
                <a:pos x="76" y="222"/>
              </a:cxn>
              <a:cxn ang="0">
                <a:pos x="74" y="223"/>
              </a:cxn>
              <a:cxn ang="0">
                <a:pos x="66" y="244"/>
              </a:cxn>
              <a:cxn ang="0">
                <a:pos x="71" y="260"/>
              </a:cxn>
              <a:cxn ang="0">
                <a:pos x="0" y="260"/>
              </a:cxn>
              <a:cxn ang="0">
                <a:pos x="11" y="226"/>
              </a:cxn>
              <a:cxn ang="0">
                <a:pos x="31" y="92"/>
              </a:cxn>
              <a:cxn ang="0">
                <a:pos x="63" y="0"/>
              </a:cxn>
              <a:cxn ang="0">
                <a:pos x="167" y="92"/>
              </a:cxn>
              <a:cxn ang="0">
                <a:pos x="184" y="226"/>
              </a:cxn>
              <a:cxn ang="0">
                <a:pos x="183" y="260"/>
              </a:cxn>
            </a:cxnLst>
            <a:rect l="0" t="0" r="r" b="b"/>
            <a:pathLst>
              <a:path w="184" h="260">
                <a:moveTo>
                  <a:pt x="183" y="260"/>
                </a:moveTo>
                <a:cubicBezTo>
                  <a:pt x="119" y="260"/>
                  <a:pt x="119" y="260"/>
                  <a:pt x="119" y="260"/>
                </a:cubicBezTo>
                <a:cubicBezTo>
                  <a:pt x="122" y="255"/>
                  <a:pt x="124" y="250"/>
                  <a:pt x="124" y="244"/>
                </a:cubicBezTo>
                <a:cubicBezTo>
                  <a:pt x="124" y="236"/>
                  <a:pt x="121" y="229"/>
                  <a:pt x="115" y="223"/>
                </a:cubicBezTo>
                <a:cubicBezTo>
                  <a:pt x="110" y="218"/>
                  <a:pt x="103" y="215"/>
                  <a:pt x="95" y="215"/>
                </a:cubicBezTo>
                <a:cubicBezTo>
                  <a:pt x="87" y="215"/>
                  <a:pt x="81" y="217"/>
                  <a:pt x="76" y="222"/>
                </a:cubicBezTo>
                <a:cubicBezTo>
                  <a:pt x="75" y="222"/>
                  <a:pt x="75" y="223"/>
                  <a:pt x="74" y="223"/>
                </a:cubicBezTo>
                <a:cubicBezTo>
                  <a:pt x="69" y="229"/>
                  <a:pt x="66" y="236"/>
                  <a:pt x="66" y="244"/>
                </a:cubicBezTo>
                <a:cubicBezTo>
                  <a:pt x="66" y="250"/>
                  <a:pt x="67" y="255"/>
                  <a:pt x="71" y="260"/>
                </a:cubicBezTo>
                <a:cubicBezTo>
                  <a:pt x="0" y="260"/>
                  <a:pt x="0" y="260"/>
                  <a:pt x="0" y="260"/>
                </a:cubicBezTo>
                <a:cubicBezTo>
                  <a:pt x="4" y="249"/>
                  <a:pt x="8" y="237"/>
                  <a:pt x="11" y="226"/>
                </a:cubicBezTo>
                <a:cubicBezTo>
                  <a:pt x="25" y="181"/>
                  <a:pt x="31" y="136"/>
                  <a:pt x="31" y="92"/>
                </a:cubicBezTo>
                <a:cubicBezTo>
                  <a:pt x="24" y="32"/>
                  <a:pt x="35" y="1"/>
                  <a:pt x="63" y="0"/>
                </a:cubicBezTo>
                <a:cubicBezTo>
                  <a:pt x="114" y="6"/>
                  <a:pt x="148" y="37"/>
                  <a:pt x="167" y="92"/>
                </a:cubicBezTo>
                <a:cubicBezTo>
                  <a:pt x="179" y="128"/>
                  <a:pt x="184" y="173"/>
                  <a:pt x="184" y="226"/>
                </a:cubicBezTo>
                <a:cubicBezTo>
                  <a:pt x="184" y="237"/>
                  <a:pt x="184" y="248"/>
                  <a:pt x="183" y="26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199" name="Freeform 7"/>
          <p:cNvSpPr>
            <a:spLocks noEditPoints="1"/>
          </p:cNvSpPr>
          <p:nvPr/>
        </p:nvSpPr>
        <p:spPr bwMode="auto">
          <a:xfrm>
            <a:off x="1959118" y="2580780"/>
            <a:ext cx="1768988" cy="1342811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72" y="184"/>
              </a:cxn>
              <a:cxn ang="0">
                <a:pos x="353" y="191"/>
              </a:cxn>
              <a:cxn ang="0">
                <a:pos x="351" y="193"/>
              </a:cxn>
              <a:cxn ang="0">
                <a:pos x="343" y="213"/>
              </a:cxn>
              <a:cxn ang="0">
                <a:pos x="351" y="234"/>
              </a:cxn>
              <a:cxn ang="0">
                <a:pos x="353" y="235"/>
              </a:cxn>
              <a:cxn ang="0">
                <a:pos x="372" y="242"/>
              </a:cxn>
              <a:cxn ang="0">
                <a:pos x="372" y="273"/>
              </a:cxn>
              <a:cxn ang="0">
                <a:pos x="372" y="290"/>
              </a:cxn>
              <a:cxn ang="0">
                <a:pos x="353" y="290"/>
              </a:cxn>
              <a:cxn ang="0">
                <a:pos x="280" y="290"/>
              </a:cxn>
              <a:cxn ang="0">
                <a:pos x="284" y="287"/>
              </a:cxn>
              <a:cxn ang="0">
                <a:pos x="293" y="266"/>
              </a:cxn>
              <a:cxn ang="0">
                <a:pos x="284" y="246"/>
              </a:cxn>
              <a:cxn ang="0">
                <a:pos x="264" y="237"/>
              </a:cxn>
              <a:cxn ang="0">
                <a:pos x="243" y="246"/>
              </a:cxn>
              <a:cxn ang="0">
                <a:pos x="235" y="266"/>
              </a:cxn>
              <a:cxn ang="0">
                <a:pos x="243" y="287"/>
              </a:cxn>
              <a:cxn ang="0">
                <a:pos x="247" y="290"/>
              </a:cxn>
              <a:cxn ang="0">
                <a:pos x="162" y="290"/>
              </a:cxn>
              <a:cxn ang="0">
                <a:pos x="100" y="290"/>
              </a:cxn>
              <a:cxn ang="0">
                <a:pos x="104" y="287"/>
              </a:cxn>
              <a:cxn ang="0">
                <a:pos x="112" y="266"/>
              </a:cxn>
              <a:cxn ang="0">
                <a:pos x="104" y="246"/>
              </a:cxn>
              <a:cxn ang="0">
                <a:pos x="83" y="237"/>
              </a:cxn>
              <a:cxn ang="0">
                <a:pos x="63" y="246"/>
              </a:cxn>
              <a:cxn ang="0">
                <a:pos x="54" y="266"/>
              </a:cxn>
              <a:cxn ang="0">
                <a:pos x="63" y="287"/>
              </a:cxn>
              <a:cxn ang="0">
                <a:pos x="67" y="290"/>
              </a:cxn>
              <a:cxn ang="0">
                <a:pos x="0" y="290"/>
              </a:cxn>
              <a:cxn ang="0">
                <a:pos x="0" y="225"/>
              </a:cxn>
              <a:cxn ang="0">
                <a:pos x="157" y="134"/>
              </a:cxn>
              <a:cxn ang="0">
                <a:pos x="199" y="45"/>
              </a:cxn>
              <a:cxn ang="0">
                <a:pos x="270" y="45"/>
              </a:cxn>
              <a:cxn ang="0">
                <a:pos x="265" y="29"/>
              </a:cxn>
              <a:cxn ang="0">
                <a:pos x="273" y="8"/>
              </a:cxn>
              <a:cxn ang="0">
                <a:pos x="275" y="7"/>
              </a:cxn>
              <a:cxn ang="0">
                <a:pos x="294" y="0"/>
              </a:cxn>
              <a:cxn ang="0">
                <a:pos x="314" y="8"/>
              </a:cxn>
              <a:cxn ang="0">
                <a:pos x="323" y="29"/>
              </a:cxn>
              <a:cxn ang="0">
                <a:pos x="318" y="45"/>
              </a:cxn>
              <a:cxn ang="0">
                <a:pos x="382" y="45"/>
              </a:cxn>
              <a:cxn ang="0">
                <a:pos x="372" y="145"/>
              </a:cxn>
              <a:cxn ang="0">
                <a:pos x="353" y="278"/>
              </a:cxn>
              <a:cxn ang="0">
                <a:pos x="353" y="277"/>
              </a:cxn>
              <a:cxn ang="0">
                <a:pos x="352" y="278"/>
              </a:cxn>
              <a:cxn ang="0">
                <a:pos x="353" y="278"/>
              </a:cxn>
            </a:cxnLst>
            <a:rect l="0" t="0" r="r" b="b"/>
            <a:pathLst>
              <a:path w="382" h="290">
                <a:moveTo>
                  <a:pt x="372" y="145"/>
                </a:moveTo>
                <a:cubicBezTo>
                  <a:pt x="372" y="184"/>
                  <a:pt x="372" y="184"/>
                  <a:pt x="372" y="184"/>
                </a:cubicBezTo>
                <a:cubicBezTo>
                  <a:pt x="365" y="184"/>
                  <a:pt x="358" y="187"/>
                  <a:pt x="353" y="191"/>
                </a:cubicBezTo>
                <a:cubicBezTo>
                  <a:pt x="352" y="192"/>
                  <a:pt x="352" y="192"/>
                  <a:pt x="351" y="193"/>
                </a:cubicBezTo>
                <a:cubicBezTo>
                  <a:pt x="346" y="198"/>
                  <a:pt x="343" y="205"/>
                  <a:pt x="343" y="213"/>
                </a:cubicBezTo>
                <a:cubicBezTo>
                  <a:pt x="343" y="221"/>
                  <a:pt x="346" y="228"/>
                  <a:pt x="351" y="234"/>
                </a:cubicBezTo>
                <a:cubicBezTo>
                  <a:pt x="352" y="234"/>
                  <a:pt x="352" y="235"/>
                  <a:pt x="353" y="235"/>
                </a:cubicBezTo>
                <a:cubicBezTo>
                  <a:pt x="358" y="240"/>
                  <a:pt x="365" y="242"/>
                  <a:pt x="372" y="242"/>
                </a:cubicBezTo>
                <a:cubicBezTo>
                  <a:pt x="372" y="273"/>
                  <a:pt x="372" y="273"/>
                  <a:pt x="372" y="273"/>
                </a:cubicBezTo>
                <a:cubicBezTo>
                  <a:pt x="372" y="290"/>
                  <a:pt x="372" y="290"/>
                  <a:pt x="372" y="290"/>
                </a:cubicBezTo>
                <a:cubicBezTo>
                  <a:pt x="353" y="290"/>
                  <a:pt x="353" y="290"/>
                  <a:pt x="353" y="290"/>
                </a:cubicBezTo>
                <a:cubicBezTo>
                  <a:pt x="280" y="290"/>
                  <a:pt x="280" y="290"/>
                  <a:pt x="280" y="290"/>
                </a:cubicBezTo>
                <a:cubicBezTo>
                  <a:pt x="281" y="289"/>
                  <a:pt x="283" y="288"/>
                  <a:pt x="284" y="287"/>
                </a:cubicBezTo>
                <a:cubicBezTo>
                  <a:pt x="290" y="281"/>
                  <a:pt x="293" y="274"/>
                  <a:pt x="293" y="266"/>
                </a:cubicBezTo>
                <a:cubicBezTo>
                  <a:pt x="293" y="258"/>
                  <a:pt x="290" y="252"/>
                  <a:pt x="284" y="246"/>
                </a:cubicBezTo>
                <a:cubicBezTo>
                  <a:pt x="278" y="240"/>
                  <a:pt x="272" y="237"/>
                  <a:pt x="264" y="237"/>
                </a:cubicBezTo>
                <a:cubicBezTo>
                  <a:pt x="256" y="237"/>
                  <a:pt x="249" y="240"/>
                  <a:pt x="243" y="246"/>
                </a:cubicBezTo>
                <a:cubicBezTo>
                  <a:pt x="237" y="252"/>
                  <a:pt x="235" y="258"/>
                  <a:pt x="235" y="266"/>
                </a:cubicBezTo>
                <a:cubicBezTo>
                  <a:pt x="235" y="274"/>
                  <a:pt x="237" y="281"/>
                  <a:pt x="243" y="287"/>
                </a:cubicBezTo>
                <a:cubicBezTo>
                  <a:pt x="244" y="288"/>
                  <a:pt x="246" y="289"/>
                  <a:pt x="247" y="290"/>
                </a:cubicBezTo>
                <a:cubicBezTo>
                  <a:pt x="162" y="290"/>
                  <a:pt x="162" y="290"/>
                  <a:pt x="162" y="290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01" y="289"/>
                  <a:pt x="103" y="288"/>
                  <a:pt x="104" y="287"/>
                </a:cubicBezTo>
                <a:cubicBezTo>
                  <a:pt x="110" y="281"/>
                  <a:pt x="112" y="274"/>
                  <a:pt x="112" y="266"/>
                </a:cubicBezTo>
                <a:cubicBezTo>
                  <a:pt x="112" y="258"/>
                  <a:pt x="110" y="252"/>
                  <a:pt x="104" y="246"/>
                </a:cubicBezTo>
                <a:cubicBezTo>
                  <a:pt x="98" y="240"/>
                  <a:pt x="91" y="237"/>
                  <a:pt x="83" y="237"/>
                </a:cubicBezTo>
                <a:cubicBezTo>
                  <a:pt x="75" y="237"/>
                  <a:pt x="69" y="240"/>
                  <a:pt x="63" y="246"/>
                </a:cubicBezTo>
                <a:cubicBezTo>
                  <a:pt x="57" y="252"/>
                  <a:pt x="54" y="258"/>
                  <a:pt x="54" y="266"/>
                </a:cubicBezTo>
                <a:cubicBezTo>
                  <a:pt x="54" y="274"/>
                  <a:pt x="57" y="281"/>
                  <a:pt x="63" y="287"/>
                </a:cubicBezTo>
                <a:cubicBezTo>
                  <a:pt x="64" y="288"/>
                  <a:pt x="65" y="289"/>
                  <a:pt x="67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25"/>
                  <a:pt x="0" y="225"/>
                  <a:pt x="0" y="225"/>
                </a:cubicBezTo>
                <a:cubicBezTo>
                  <a:pt x="77" y="219"/>
                  <a:pt x="129" y="188"/>
                  <a:pt x="157" y="134"/>
                </a:cubicBezTo>
                <a:cubicBezTo>
                  <a:pt x="174" y="104"/>
                  <a:pt x="188" y="74"/>
                  <a:pt x="199" y="45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66" y="40"/>
                  <a:pt x="265" y="35"/>
                  <a:pt x="265" y="29"/>
                </a:cubicBezTo>
                <a:cubicBezTo>
                  <a:pt x="265" y="21"/>
                  <a:pt x="268" y="14"/>
                  <a:pt x="273" y="8"/>
                </a:cubicBezTo>
                <a:cubicBezTo>
                  <a:pt x="274" y="8"/>
                  <a:pt x="274" y="7"/>
                  <a:pt x="275" y="7"/>
                </a:cubicBezTo>
                <a:cubicBezTo>
                  <a:pt x="280" y="2"/>
                  <a:pt x="286" y="0"/>
                  <a:pt x="294" y="0"/>
                </a:cubicBezTo>
                <a:cubicBezTo>
                  <a:pt x="302" y="0"/>
                  <a:pt x="309" y="3"/>
                  <a:pt x="314" y="8"/>
                </a:cubicBezTo>
                <a:cubicBezTo>
                  <a:pt x="320" y="14"/>
                  <a:pt x="323" y="21"/>
                  <a:pt x="323" y="29"/>
                </a:cubicBezTo>
                <a:cubicBezTo>
                  <a:pt x="323" y="35"/>
                  <a:pt x="321" y="40"/>
                  <a:pt x="318" y="45"/>
                </a:cubicBezTo>
                <a:cubicBezTo>
                  <a:pt x="382" y="45"/>
                  <a:pt x="382" y="45"/>
                  <a:pt x="382" y="45"/>
                </a:cubicBezTo>
                <a:cubicBezTo>
                  <a:pt x="380" y="76"/>
                  <a:pt x="377" y="109"/>
                  <a:pt x="372" y="145"/>
                </a:cubicBezTo>
                <a:close/>
                <a:moveTo>
                  <a:pt x="353" y="278"/>
                </a:moveTo>
                <a:cubicBezTo>
                  <a:pt x="353" y="277"/>
                  <a:pt x="353" y="277"/>
                  <a:pt x="353" y="277"/>
                </a:cubicBezTo>
                <a:cubicBezTo>
                  <a:pt x="353" y="277"/>
                  <a:pt x="352" y="277"/>
                  <a:pt x="352" y="278"/>
                </a:cubicBezTo>
                <a:lnTo>
                  <a:pt x="353" y="278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821062" y="3123619"/>
            <a:ext cx="1371381" cy="1538043"/>
          </a:xfrm>
          <a:custGeom>
            <a:avLst/>
            <a:gdLst/>
            <a:ahLst/>
            <a:cxnLst>
              <a:cxn ang="0">
                <a:pos x="246" y="108"/>
              </a:cxn>
              <a:cxn ang="0">
                <a:pos x="246" y="173"/>
              </a:cxn>
              <a:cxn ang="0">
                <a:pos x="246" y="219"/>
              </a:cxn>
              <a:cxn ang="0">
                <a:pos x="247" y="219"/>
              </a:cxn>
              <a:cxn ang="0">
                <a:pos x="267" y="211"/>
              </a:cxn>
              <a:cxn ang="0">
                <a:pos x="288" y="219"/>
              </a:cxn>
              <a:cxn ang="0">
                <a:pos x="296" y="240"/>
              </a:cxn>
              <a:cxn ang="0">
                <a:pos x="288" y="260"/>
              </a:cxn>
              <a:cxn ang="0">
                <a:pos x="284" y="263"/>
              </a:cxn>
              <a:cxn ang="0">
                <a:pos x="267" y="269"/>
              </a:cxn>
              <a:cxn ang="0">
                <a:pos x="251" y="263"/>
              </a:cxn>
              <a:cxn ang="0">
                <a:pos x="247" y="260"/>
              </a:cxn>
              <a:cxn ang="0">
                <a:pos x="246" y="260"/>
              </a:cxn>
              <a:cxn ang="0">
                <a:pos x="246" y="283"/>
              </a:cxn>
              <a:cxn ang="0">
                <a:pos x="144" y="283"/>
              </a:cxn>
              <a:cxn ang="0">
                <a:pos x="143" y="283"/>
              </a:cxn>
              <a:cxn ang="0">
                <a:pos x="144" y="283"/>
              </a:cxn>
              <a:cxn ang="0">
                <a:pos x="152" y="303"/>
              </a:cxn>
              <a:cxn ang="0">
                <a:pos x="144" y="324"/>
              </a:cxn>
              <a:cxn ang="0">
                <a:pos x="123" y="332"/>
              </a:cxn>
              <a:cxn ang="0">
                <a:pos x="103" y="324"/>
              </a:cxn>
              <a:cxn ang="0">
                <a:pos x="94" y="303"/>
              </a:cxn>
              <a:cxn ang="0">
                <a:pos x="103" y="283"/>
              </a:cxn>
              <a:cxn ang="0">
                <a:pos x="103" y="283"/>
              </a:cxn>
              <a:cxn ang="0">
                <a:pos x="103" y="283"/>
              </a:cxn>
              <a:cxn ang="0">
                <a:pos x="0" y="283"/>
              </a:cxn>
              <a:cxn ang="0">
                <a:pos x="0" y="48"/>
              </a:cxn>
              <a:cxn ang="0">
                <a:pos x="48" y="0"/>
              </a:cxn>
              <a:cxn ang="0">
                <a:pos x="198" y="0"/>
              </a:cxn>
              <a:cxn ang="0">
                <a:pos x="246" y="48"/>
              </a:cxn>
              <a:cxn ang="0">
                <a:pos x="246" y="108"/>
              </a:cxn>
            </a:cxnLst>
            <a:rect l="0" t="0" r="r" b="b"/>
            <a:pathLst>
              <a:path w="296" h="332">
                <a:moveTo>
                  <a:pt x="246" y="108"/>
                </a:moveTo>
                <a:cubicBezTo>
                  <a:pt x="246" y="173"/>
                  <a:pt x="246" y="173"/>
                  <a:pt x="246" y="173"/>
                </a:cubicBezTo>
                <a:cubicBezTo>
                  <a:pt x="246" y="219"/>
                  <a:pt x="246" y="219"/>
                  <a:pt x="246" y="219"/>
                </a:cubicBezTo>
                <a:cubicBezTo>
                  <a:pt x="246" y="219"/>
                  <a:pt x="247" y="219"/>
                  <a:pt x="247" y="219"/>
                </a:cubicBezTo>
                <a:cubicBezTo>
                  <a:pt x="252" y="213"/>
                  <a:pt x="259" y="211"/>
                  <a:pt x="267" y="211"/>
                </a:cubicBezTo>
                <a:cubicBezTo>
                  <a:pt x="275" y="211"/>
                  <a:pt x="282" y="213"/>
                  <a:pt x="288" y="219"/>
                </a:cubicBezTo>
                <a:cubicBezTo>
                  <a:pt x="293" y="225"/>
                  <a:pt x="296" y="232"/>
                  <a:pt x="296" y="240"/>
                </a:cubicBezTo>
                <a:cubicBezTo>
                  <a:pt x="296" y="248"/>
                  <a:pt x="293" y="254"/>
                  <a:pt x="288" y="260"/>
                </a:cubicBezTo>
                <a:cubicBezTo>
                  <a:pt x="286" y="261"/>
                  <a:pt x="285" y="262"/>
                  <a:pt x="284" y="263"/>
                </a:cubicBezTo>
                <a:cubicBezTo>
                  <a:pt x="279" y="267"/>
                  <a:pt x="273" y="269"/>
                  <a:pt x="267" y="269"/>
                </a:cubicBezTo>
                <a:cubicBezTo>
                  <a:pt x="261" y="269"/>
                  <a:pt x="255" y="267"/>
                  <a:pt x="251" y="263"/>
                </a:cubicBezTo>
                <a:cubicBezTo>
                  <a:pt x="249" y="262"/>
                  <a:pt x="248" y="261"/>
                  <a:pt x="247" y="260"/>
                </a:cubicBezTo>
                <a:cubicBezTo>
                  <a:pt x="247" y="260"/>
                  <a:pt x="246" y="260"/>
                  <a:pt x="246" y="260"/>
                </a:cubicBezTo>
                <a:cubicBezTo>
                  <a:pt x="246" y="283"/>
                  <a:pt x="246" y="283"/>
                  <a:pt x="246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9" y="289"/>
                  <a:pt x="152" y="295"/>
                  <a:pt x="152" y="303"/>
                </a:cubicBezTo>
                <a:cubicBezTo>
                  <a:pt x="152" y="311"/>
                  <a:pt x="149" y="318"/>
                  <a:pt x="144" y="324"/>
                </a:cubicBezTo>
                <a:cubicBezTo>
                  <a:pt x="138" y="330"/>
                  <a:pt x="131" y="332"/>
                  <a:pt x="123" y="332"/>
                </a:cubicBezTo>
                <a:cubicBezTo>
                  <a:pt x="115" y="332"/>
                  <a:pt x="108" y="330"/>
                  <a:pt x="103" y="324"/>
                </a:cubicBezTo>
                <a:cubicBezTo>
                  <a:pt x="97" y="318"/>
                  <a:pt x="94" y="311"/>
                  <a:pt x="94" y="303"/>
                </a:cubicBezTo>
                <a:cubicBezTo>
                  <a:pt x="94" y="295"/>
                  <a:pt x="97" y="289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6"/>
                  <a:pt x="16" y="0"/>
                  <a:pt x="4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30" y="0"/>
                  <a:pt x="246" y="16"/>
                  <a:pt x="246" y="48"/>
                </a:cubicBezTo>
                <a:lnTo>
                  <a:pt x="246" y="108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1" name="Freeform 9"/>
          <p:cNvSpPr>
            <a:spLocks/>
          </p:cNvSpPr>
          <p:nvPr/>
        </p:nvSpPr>
        <p:spPr bwMode="auto">
          <a:xfrm>
            <a:off x="821062" y="4433097"/>
            <a:ext cx="1371381" cy="1130915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03" y="0"/>
              </a:cxn>
              <a:cxn ang="0">
                <a:pos x="94" y="20"/>
              </a:cxn>
              <a:cxn ang="0">
                <a:pos x="103" y="41"/>
              </a:cxn>
              <a:cxn ang="0">
                <a:pos x="123" y="49"/>
              </a:cxn>
              <a:cxn ang="0">
                <a:pos x="144" y="41"/>
              </a:cxn>
              <a:cxn ang="0">
                <a:pos x="152" y="20"/>
              </a:cxn>
              <a:cxn ang="0">
                <a:pos x="144" y="0"/>
              </a:cxn>
              <a:cxn ang="0">
                <a:pos x="144" y="0"/>
              </a:cxn>
              <a:cxn ang="0">
                <a:pos x="246" y="0"/>
              </a:cxn>
              <a:cxn ang="0">
                <a:pos x="246" y="58"/>
              </a:cxn>
              <a:cxn ang="0">
                <a:pos x="247" y="58"/>
              </a:cxn>
              <a:cxn ang="0">
                <a:pos x="267" y="50"/>
              </a:cxn>
              <a:cxn ang="0">
                <a:pos x="288" y="58"/>
              </a:cxn>
              <a:cxn ang="0">
                <a:pos x="296" y="79"/>
              </a:cxn>
              <a:cxn ang="0">
                <a:pos x="288" y="99"/>
              </a:cxn>
              <a:cxn ang="0">
                <a:pos x="284" y="103"/>
              </a:cxn>
              <a:cxn ang="0">
                <a:pos x="267" y="108"/>
              </a:cxn>
              <a:cxn ang="0">
                <a:pos x="251" y="103"/>
              </a:cxn>
              <a:cxn ang="0">
                <a:pos x="247" y="99"/>
              </a:cxn>
              <a:cxn ang="0">
                <a:pos x="246" y="99"/>
              </a:cxn>
              <a:cxn ang="0">
                <a:pos x="246" y="103"/>
              </a:cxn>
              <a:cxn ang="0">
                <a:pos x="246" y="155"/>
              </a:cxn>
              <a:cxn ang="0">
                <a:pos x="246" y="196"/>
              </a:cxn>
              <a:cxn ang="0">
                <a:pos x="198" y="244"/>
              </a:cxn>
              <a:cxn ang="0">
                <a:pos x="48" y="244"/>
              </a:cxn>
              <a:cxn ang="0">
                <a:pos x="0" y="196"/>
              </a:cxn>
              <a:cxn ang="0">
                <a:pos x="0" y="0"/>
              </a:cxn>
              <a:cxn ang="0">
                <a:pos x="103" y="0"/>
              </a:cxn>
            </a:cxnLst>
            <a:rect l="0" t="0" r="r" b="b"/>
            <a:pathLst>
              <a:path w="296" h="244"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97" y="6"/>
                  <a:pt x="94" y="12"/>
                  <a:pt x="94" y="20"/>
                </a:cubicBezTo>
                <a:cubicBezTo>
                  <a:pt x="94" y="28"/>
                  <a:pt x="97" y="35"/>
                  <a:pt x="103" y="41"/>
                </a:cubicBezTo>
                <a:cubicBezTo>
                  <a:pt x="108" y="47"/>
                  <a:pt x="115" y="49"/>
                  <a:pt x="123" y="49"/>
                </a:cubicBezTo>
                <a:cubicBezTo>
                  <a:pt x="131" y="49"/>
                  <a:pt x="138" y="47"/>
                  <a:pt x="144" y="41"/>
                </a:cubicBezTo>
                <a:cubicBezTo>
                  <a:pt x="149" y="35"/>
                  <a:pt x="152" y="28"/>
                  <a:pt x="152" y="20"/>
                </a:cubicBezTo>
                <a:cubicBezTo>
                  <a:pt x="152" y="12"/>
                  <a:pt x="149" y="6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6" y="58"/>
                  <a:pt x="247" y="58"/>
                  <a:pt x="247" y="58"/>
                </a:cubicBezTo>
                <a:cubicBezTo>
                  <a:pt x="252" y="53"/>
                  <a:pt x="259" y="50"/>
                  <a:pt x="267" y="50"/>
                </a:cubicBezTo>
                <a:cubicBezTo>
                  <a:pt x="275" y="50"/>
                  <a:pt x="282" y="53"/>
                  <a:pt x="288" y="58"/>
                </a:cubicBezTo>
                <a:cubicBezTo>
                  <a:pt x="293" y="64"/>
                  <a:pt x="296" y="71"/>
                  <a:pt x="296" y="79"/>
                </a:cubicBezTo>
                <a:cubicBezTo>
                  <a:pt x="296" y="87"/>
                  <a:pt x="293" y="94"/>
                  <a:pt x="288" y="99"/>
                </a:cubicBezTo>
                <a:cubicBezTo>
                  <a:pt x="286" y="101"/>
                  <a:pt x="285" y="102"/>
                  <a:pt x="284" y="103"/>
                </a:cubicBezTo>
                <a:cubicBezTo>
                  <a:pt x="279" y="106"/>
                  <a:pt x="273" y="108"/>
                  <a:pt x="267" y="108"/>
                </a:cubicBezTo>
                <a:cubicBezTo>
                  <a:pt x="261" y="108"/>
                  <a:pt x="255" y="106"/>
                  <a:pt x="251" y="103"/>
                </a:cubicBezTo>
                <a:cubicBezTo>
                  <a:pt x="249" y="102"/>
                  <a:pt x="248" y="101"/>
                  <a:pt x="247" y="99"/>
                </a:cubicBezTo>
                <a:cubicBezTo>
                  <a:pt x="247" y="99"/>
                  <a:pt x="246" y="99"/>
                  <a:pt x="246" y="99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6" y="155"/>
                  <a:pt x="246" y="155"/>
                  <a:pt x="246" y="155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228"/>
                  <a:pt x="230" y="244"/>
                  <a:pt x="198" y="244"/>
                </a:cubicBezTo>
                <a:cubicBezTo>
                  <a:pt x="48" y="244"/>
                  <a:pt x="48" y="244"/>
                  <a:pt x="48" y="244"/>
                </a:cubicBezTo>
                <a:cubicBezTo>
                  <a:pt x="16" y="244"/>
                  <a:pt x="0" y="228"/>
                  <a:pt x="0" y="196"/>
                </a:cubicBezTo>
                <a:cubicBezTo>
                  <a:pt x="0" y="0"/>
                  <a:pt x="0" y="0"/>
                  <a:pt x="0" y="0"/>
                </a:cubicBezTo>
                <a:lnTo>
                  <a:pt x="103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1959118" y="3678363"/>
            <a:ext cx="749975" cy="1852317"/>
          </a:xfrm>
          <a:custGeom>
            <a:avLst/>
            <a:gdLst/>
            <a:ahLst/>
            <a:cxnLst>
              <a:cxn ang="0">
                <a:pos x="162" y="400"/>
              </a:cxn>
              <a:cxn ang="0">
                <a:pos x="78" y="324"/>
              </a:cxn>
              <a:cxn ang="0">
                <a:pos x="3" y="318"/>
              </a:cxn>
              <a:cxn ang="0">
                <a:pos x="0" y="318"/>
              </a:cxn>
              <a:cxn ang="0">
                <a:pos x="0" y="266"/>
              </a:cxn>
              <a:cxn ang="0">
                <a:pos x="5" y="266"/>
              </a:cxn>
              <a:cxn ang="0">
                <a:pos x="21" y="271"/>
              </a:cxn>
              <a:cxn ang="0">
                <a:pos x="38" y="266"/>
              </a:cxn>
              <a:cxn ang="0">
                <a:pos x="42" y="262"/>
              </a:cxn>
              <a:cxn ang="0">
                <a:pos x="50" y="242"/>
              </a:cxn>
              <a:cxn ang="0">
                <a:pos x="42" y="221"/>
              </a:cxn>
              <a:cxn ang="0">
                <a:pos x="21" y="213"/>
              </a:cxn>
              <a:cxn ang="0">
                <a:pos x="1" y="221"/>
              </a:cxn>
              <a:cxn ang="0">
                <a:pos x="0" y="221"/>
              </a:cxn>
              <a:cxn ang="0">
                <a:pos x="0" y="163"/>
              </a:cxn>
              <a:cxn ang="0">
                <a:pos x="0" y="140"/>
              </a:cxn>
              <a:cxn ang="0">
                <a:pos x="1" y="140"/>
              </a:cxn>
              <a:cxn ang="0">
                <a:pos x="5" y="143"/>
              </a:cxn>
              <a:cxn ang="0">
                <a:pos x="21" y="149"/>
              </a:cxn>
              <a:cxn ang="0">
                <a:pos x="38" y="143"/>
              </a:cxn>
              <a:cxn ang="0">
                <a:pos x="42" y="140"/>
              </a:cxn>
              <a:cxn ang="0">
                <a:pos x="50" y="120"/>
              </a:cxn>
              <a:cxn ang="0">
                <a:pos x="42" y="99"/>
              </a:cxn>
              <a:cxn ang="0">
                <a:pos x="21" y="91"/>
              </a:cxn>
              <a:cxn ang="0">
                <a:pos x="1" y="99"/>
              </a:cxn>
              <a:cxn ang="0">
                <a:pos x="0" y="99"/>
              </a:cxn>
              <a:cxn ang="0">
                <a:pos x="0" y="53"/>
              </a:cxn>
              <a:cxn ang="0">
                <a:pos x="67" y="53"/>
              </a:cxn>
              <a:cxn ang="0">
                <a:pos x="63" y="50"/>
              </a:cxn>
              <a:cxn ang="0">
                <a:pos x="54" y="29"/>
              </a:cxn>
              <a:cxn ang="0">
                <a:pos x="63" y="9"/>
              </a:cxn>
              <a:cxn ang="0">
                <a:pos x="83" y="0"/>
              </a:cxn>
              <a:cxn ang="0">
                <a:pos x="104" y="9"/>
              </a:cxn>
              <a:cxn ang="0">
                <a:pos x="112" y="29"/>
              </a:cxn>
              <a:cxn ang="0">
                <a:pos x="104" y="50"/>
              </a:cxn>
              <a:cxn ang="0">
                <a:pos x="100" y="53"/>
              </a:cxn>
              <a:cxn ang="0">
                <a:pos x="162" y="53"/>
              </a:cxn>
              <a:cxn ang="0">
                <a:pos x="162" y="195"/>
              </a:cxn>
              <a:cxn ang="0">
                <a:pos x="147" y="190"/>
              </a:cxn>
              <a:cxn ang="0">
                <a:pos x="127" y="199"/>
              </a:cxn>
              <a:cxn ang="0">
                <a:pos x="127" y="199"/>
              </a:cxn>
              <a:cxn ang="0">
                <a:pos x="118" y="219"/>
              </a:cxn>
              <a:cxn ang="0">
                <a:pos x="127" y="240"/>
              </a:cxn>
              <a:cxn ang="0">
                <a:pos x="127" y="240"/>
              </a:cxn>
              <a:cxn ang="0">
                <a:pos x="131" y="243"/>
              </a:cxn>
              <a:cxn ang="0">
                <a:pos x="147" y="248"/>
              </a:cxn>
              <a:cxn ang="0">
                <a:pos x="162" y="244"/>
              </a:cxn>
              <a:cxn ang="0">
                <a:pos x="162" y="400"/>
              </a:cxn>
            </a:cxnLst>
            <a:rect l="0" t="0" r="r" b="b"/>
            <a:pathLst>
              <a:path w="162" h="400">
                <a:moveTo>
                  <a:pt x="162" y="400"/>
                </a:moveTo>
                <a:cubicBezTo>
                  <a:pt x="142" y="371"/>
                  <a:pt x="114" y="346"/>
                  <a:pt x="78" y="324"/>
                </a:cubicBezTo>
                <a:cubicBezTo>
                  <a:pt x="53" y="314"/>
                  <a:pt x="28" y="312"/>
                  <a:pt x="3" y="318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266"/>
                  <a:pt x="0" y="266"/>
                  <a:pt x="0" y="266"/>
                </a:cubicBezTo>
                <a:cubicBezTo>
                  <a:pt x="5" y="266"/>
                  <a:pt x="5" y="266"/>
                  <a:pt x="5" y="266"/>
                </a:cubicBezTo>
                <a:cubicBezTo>
                  <a:pt x="9" y="269"/>
                  <a:pt x="15" y="271"/>
                  <a:pt x="21" y="271"/>
                </a:cubicBezTo>
                <a:cubicBezTo>
                  <a:pt x="27" y="271"/>
                  <a:pt x="33" y="269"/>
                  <a:pt x="38" y="266"/>
                </a:cubicBezTo>
                <a:cubicBezTo>
                  <a:pt x="39" y="265"/>
                  <a:pt x="40" y="264"/>
                  <a:pt x="42" y="262"/>
                </a:cubicBezTo>
                <a:cubicBezTo>
                  <a:pt x="47" y="257"/>
                  <a:pt x="50" y="250"/>
                  <a:pt x="50" y="242"/>
                </a:cubicBezTo>
                <a:cubicBezTo>
                  <a:pt x="50" y="234"/>
                  <a:pt x="47" y="227"/>
                  <a:pt x="42" y="221"/>
                </a:cubicBezTo>
                <a:cubicBezTo>
                  <a:pt x="36" y="216"/>
                  <a:pt x="29" y="213"/>
                  <a:pt x="21" y="213"/>
                </a:cubicBezTo>
                <a:cubicBezTo>
                  <a:pt x="13" y="213"/>
                  <a:pt x="6" y="216"/>
                  <a:pt x="1" y="221"/>
                </a:cubicBezTo>
                <a:cubicBezTo>
                  <a:pt x="1" y="221"/>
                  <a:pt x="0" y="221"/>
                  <a:pt x="0" y="221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2" y="141"/>
                  <a:pt x="3" y="142"/>
                  <a:pt x="5" y="143"/>
                </a:cubicBezTo>
                <a:cubicBezTo>
                  <a:pt x="9" y="147"/>
                  <a:pt x="15" y="149"/>
                  <a:pt x="21" y="149"/>
                </a:cubicBezTo>
                <a:cubicBezTo>
                  <a:pt x="27" y="149"/>
                  <a:pt x="33" y="147"/>
                  <a:pt x="38" y="143"/>
                </a:cubicBezTo>
                <a:cubicBezTo>
                  <a:pt x="39" y="142"/>
                  <a:pt x="40" y="141"/>
                  <a:pt x="42" y="140"/>
                </a:cubicBezTo>
                <a:cubicBezTo>
                  <a:pt x="47" y="134"/>
                  <a:pt x="50" y="128"/>
                  <a:pt x="50" y="120"/>
                </a:cubicBezTo>
                <a:cubicBezTo>
                  <a:pt x="50" y="112"/>
                  <a:pt x="47" y="105"/>
                  <a:pt x="42" y="99"/>
                </a:cubicBezTo>
                <a:cubicBezTo>
                  <a:pt x="36" y="93"/>
                  <a:pt x="29" y="91"/>
                  <a:pt x="21" y="91"/>
                </a:cubicBezTo>
                <a:cubicBezTo>
                  <a:pt x="13" y="91"/>
                  <a:pt x="6" y="93"/>
                  <a:pt x="1" y="99"/>
                </a:cubicBezTo>
                <a:cubicBezTo>
                  <a:pt x="1" y="99"/>
                  <a:pt x="0" y="99"/>
                  <a:pt x="0" y="99"/>
                </a:cubicBezTo>
                <a:cubicBezTo>
                  <a:pt x="0" y="53"/>
                  <a:pt x="0" y="53"/>
                  <a:pt x="0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5" y="52"/>
                  <a:pt x="64" y="51"/>
                  <a:pt x="63" y="50"/>
                </a:cubicBezTo>
                <a:cubicBezTo>
                  <a:pt x="57" y="44"/>
                  <a:pt x="54" y="37"/>
                  <a:pt x="54" y="29"/>
                </a:cubicBezTo>
                <a:cubicBezTo>
                  <a:pt x="54" y="21"/>
                  <a:pt x="57" y="15"/>
                  <a:pt x="63" y="9"/>
                </a:cubicBezTo>
                <a:cubicBezTo>
                  <a:pt x="69" y="3"/>
                  <a:pt x="75" y="0"/>
                  <a:pt x="83" y="0"/>
                </a:cubicBezTo>
                <a:cubicBezTo>
                  <a:pt x="91" y="0"/>
                  <a:pt x="98" y="3"/>
                  <a:pt x="104" y="9"/>
                </a:cubicBezTo>
                <a:cubicBezTo>
                  <a:pt x="110" y="15"/>
                  <a:pt x="112" y="21"/>
                  <a:pt x="112" y="29"/>
                </a:cubicBezTo>
                <a:cubicBezTo>
                  <a:pt x="112" y="37"/>
                  <a:pt x="110" y="44"/>
                  <a:pt x="104" y="50"/>
                </a:cubicBezTo>
                <a:cubicBezTo>
                  <a:pt x="103" y="51"/>
                  <a:pt x="101" y="52"/>
                  <a:pt x="100" y="53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58" y="192"/>
                  <a:pt x="153" y="190"/>
                  <a:pt x="147" y="190"/>
                </a:cubicBezTo>
                <a:cubicBezTo>
                  <a:pt x="139" y="190"/>
                  <a:pt x="133" y="193"/>
                  <a:pt x="127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21" y="205"/>
                  <a:pt x="118" y="212"/>
                  <a:pt x="118" y="219"/>
                </a:cubicBezTo>
                <a:cubicBezTo>
                  <a:pt x="118" y="227"/>
                  <a:pt x="121" y="234"/>
                  <a:pt x="127" y="240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8" y="241"/>
                  <a:pt x="129" y="242"/>
                  <a:pt x="131" y="243"/>
                </a:cubicBezTo>
                <a:cubicBezTo>
                  <a:pt x="136" y="247"/>
                  <a:pt x="141" y="248"/>
                  <a:pt x="147" y="248"/>
                </a:cubicBezTo>
                <a:cubicBezTo>
                  <a:pt x="153" y="248"/>
                  <a:pt x="158" y="247"/>
                  <a:pt x="162" y="244"/>
                </a:cubicBezTo>
                <a:lnTo>
                  <a:pt x="162" y="40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3" name="Freeform 11"/>
          <p:cNvSpPr>
            <a:spLocks/>
          </p:cNvSpPr>
          <p:nvPr/>
        </p:nvSpPr>
        <p:spPr bwMode="auto">
          <a:xfrm>
            <a:off x="2506719" y="3678363"/>
            <a:ext cx="1309479" cy="1852317"/>
          </a:xfrm>
          <a:custGeom>
            <a:avLst/>
            <a:gdLst/>
            <a:ahLst/>
            <a:cxnLst>
              <a:cxn ang="0">
                <a:pos x="235" y="400"/>
              </a:cxn>
              <a:cxn ang="0">
                <a:pos x="44" y="400"/>
              </a:cxn>
              <a:cxn ang="0">
                <a:pos x="44" y="244"/>
              </a:cxn>
              <a:cxn ang="0">
                <a:pos x="29" y="248"/>
              </a:cxn>
              <a:cxn ang="0">
                <a:pos x="13" y="243"/>
              </a:cxn>
              <a:cxn ang="0">
                <a:pos x="9" y="240"/>
              </a:cxn>
              <a:cxn ang="0">
                <a:pos x="9" y="240"/>
              </a:cxn>
              <a:cxn ang="0">
                <a:pos x="0" y="219"/>
              </a:cxn>
              <a:cxn ang="0">
                <a:pos x="9" y="199"/>
              </a:cxn>
              <a:cxn ang="0">
                <a:pos x="9" y="199"/>
              </a:cxn>
              <a:cxn ang="0">
                <a:pos x="29" y="190"/>
              </a:cxn>
              <a:cxn ang="0">
                <a:pos x="44" y="195"/>
              </a:cxn>
              <a:cxn ang="0">
                <a:pos x="44" y="53"/>
              </a:cxn>
              <a:cxn ang="0">
                <a:pos x="129" y="53"/>
              </a:cxn>
              <a:cxn ang="0">
                <a:pos x="125" y="50"/>
              </a:cxn>
              <a:cxn ang="0">
                <a:pos x="117" y="29"/>
              </a:cxn>
              <a:cxn ang="0">
                <a:pos x="125" y="9"/>
              </a:cxn>
              <a:cxn ang="0">
                <a:pos x="146" y="0"/>
              </a:cxn>
              <a:cxn ang="0">
                <a:pos x="166" y="9"/>
              </a:cxn>
              <a:cxn ang="0">
                <a:pos x="175" y="29"/>
              </a:cxn>
              <a:cxn ang="0">
                <a:pos x="166" y="50"/>
              </a:cxn>
              <a:cxn ang="0">
                <a:pos x="162" y="53"/>
              </a:cxn>
              <a:cxn ang="0">
                <a:pos x="235" y="53"/>
              </a:cxn>
              <a:cxn ang="0">
                <a:pos x="235" y="82"/>
              </a:cxn>
              <a:cxn ang="0">
                <a:pos x="254" y="75"/>
              </a:cxn>
              <a:cxn ang="0">
                <a:pos x="274" y="83"/>
              </a:cxn>
              <a:cxn ang="0">
                <a:pos x="283" y="104"/>
              </a:cxn>
              <a:cxn ang="0">
                <a:pos x="274" y="124"/>
              </a:cxn>
              <a:cxn ang="0">
                <a:pos x="254" y="133"/>
              </a:cxn>
              <a:cxn ang="0">
                <a:pos x="235" y="126"/>
              </a:cxn>
              <a:cxn ang="0">
                <a:pos x="235" y="154"/>
              </a:cxn>
              <a:cxn ang="0">
                <a:pos x="235" y="196"/>
              </a:cxn>
              <a:cxn ang="0">
                <a:pos x="218" y="190"/>
              </a:cxn>
              <a:cxn ang="0">
                <a:pos x="197" y="199"/>
              </a:cxn>
              <a:cxn ang="0">
                <a:pos x="191" y="207"/>
              </a:cxn>
              <a:cxn ang="0">
                <a:pos x="189" y="219"/>
              </a:cxn>
              <a:cxn ang="0">
                <a:pos x="194" y="236"/>
              </a:cxn>
              <a:cxn ang="0">
                <a:pos x="197" y="240"/>
              </a:cxn>
              <a:cxn ang="0">
                <a:pos x="218" y="248"/>
              </a:cxn>
              <a:cxn ang="0">
                <a:pos x="235" y="243"/>
              </a:cxn>
              <a:cxn ang="0">
                <a:pos x="235" y="274"/>
              </a:cxn>
              <a:cxn ang="0">
                <a:pos x="235" y="317"/>
              </a:cxn>
              <a:cxn ang="0">
                <a:pos x="218" y="312"/>
              </a:cxn>
              <a:cxn ang="0">
                <a:pos x="210" y="313"/>
              </a:cxn>
              <a:cxn ang="0">
                <a:pos x="197" y="320"/>
              </a:cxn>
              <a:cxn ang="0">
                <a:pos x="189" y="341"/>
              </a:cxn>
              <a:cxn ang="0">
                <a:pos x="197" y="361"/>
              </a:cxn>
              <a:cxn ang="0">
                <a:pos x="215" y="370"/>
              </a:cxn>
              <a:cxn ang="0">
                <a:pos x="218" y="370"/>
              </a:cxn>
              <a:cxn ang="0">
                <a:pos x="235" y="364"/>
              </a:cxn>
              <a:cxn ang="0">
                <a:pos x="235" y="400"/>
              </a:cxn>
            </a:cxnLst>
            <a:rect l="0" t="0" r="r" b="b"/>
            <a:pathLst>
              <a:path w="283" h="400">
                <a:moveTo>
                  <a:pt x="235" y="400"/>
                </a:moveTo>
                <a:cubicBezTo>
                  <a:pt x="44" y="400"/>
                  <a:pt x="44" y="400"/>
                  <a:pt x="44" y="400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0" y="247"/>
                  <a:pt x="35" y="248"/>
                  <a:pt x="29" y="248"/>
                </a:cubicBezTo>
                <a:cubicBezTo>
                  <a:pt x="23" y="248"/>
                  <a:pt x="18" y="247"/>
                  <a:pt x="13" y="243"/>
                </a:cubicBezTo>
                <a:cubicBezTo>
                  <a:pt x="11" y="242"/>
                  <a:pt x="10" y="241"/>
                  <a:pt x="9" y="240"/>
                </a:cubicBezTo>
                <a:cubicBezTo>
                  <a:pt x="9" y="240"/>
                  <a:pt x="9" y="240"/>
                  <a:pt x="9" y="240"/>
                </a:cubicBezTo>
                <a:cubicBezTo>
                  <a:pt x="3" y="234"/>
                  <a:pt x="0" y="227"/>
                  <a:pt x="0" y="219"/>
                </a:cubicBezTo>
                <a:cubicBezTo>
                  <a:pt x="0" y="212"/>
                  <a:pt x="3" y="205"/>
                  <a:pt x="9" y="199"/>
                </a:cubicBezTo>
                <a:cubicBezTo>
                  <a:pt x="9" y="199"/>
                  <a:pt x="9" y="199"/>
                  <a:pt x="9" y="199"/>
                </a:cubicBezTo>
                <a:cubicBezTo>
                  <a:pt x="15" y="193"/>
                  <a:pt x="21" y="190"/>
                  <a:pt x="29" y="190"/>
                </a:cubicBezTo>
                <a:cubicBezTo>
                  <a:pt x="35" y="190"/>
                  <a:pt x="40" y="192"/>
                  <a:pt x="44" y="195"/>
                </a:cubicBezTo>
                <a:cubicBezTo>
                  <a:pt x="44" y="53"/>
                  <a:pt x="44" y="53"/>
                  <a:pt x="44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8" y="52"/>
                  <a:pt x="126" y="51"/>
                  <a:pt x="125" y="50"/>
                </a:cubicBezTo>
                <a:cubicBezTo>
                  <a:pt x="119" y="44"/>
                  <a:pt x="117" y="37"/>
                  <a:pt x="117" y="29"/>
                </a:cubicBezTo>
                <a:cubicBezTo>
                  <a:pt x="117" y="21"/>
                  <a:pt x="119" y="15"/>
                  <a:pt x="125" y="9"/>
                </a:cubicBezTo>
                <a:cubicBezTo>
                  <a:pt x="131" y="3"/>
                  <a:pt x="138" y="0"/>
                  <a:pt x="146" y="0"/>
                </a:cubicBezTo>
                <a:cubicBezTo>
                  <a:pt x="154" y="0"/>
                  <a:pt x="160" y="3"/>
                  <a:pt x="166" y="9"/>
                </a:cubicBezTo>
                <a:cubicBezTo>
                  <a:pt x="172" y="15"/>
                  <a:pt x="175" y="21"/>
                  <a:pt x="175" y="29"/>
                </a:cubicBezTo>
                <a:cubicBezTo>
                  <a:pt x="175" y="37"/>
                  <a:pt x="172" y="44"/>
                  <a:pt x="166" y="50"/>
                </a:cubicBezTo>
                <a:cubicBezTo>
                  <a:pt x="165" y="51"/>
                  <a:pt x="163" y="52"/>
                  <a:pt x="162" y="53"/>
                </a:cubicBezTo>
                <a:cubicBezTo>
                  <a:pt x="235" y="53"/>
                  <a:pt x="235" y="53"/>
                  <a:pt x="235" y="53"/>
                </a:cubicBezTo>
                <a:cubicBezTo>
                  <a:pt x="235" y="82"/>
                  <a:pt x="235" y="82"/>
                  <a:pt x="235" y="82"/>
                </a:cubicBezTo>
                <a:cubicBezTo>
                  <a:pt x="240" y="77"/>
                  <a:pt x="247" y="75"/>
                  <a:pt x="254" y="75"/>
                </a:cubicBezTo>
                <a:cubicBezTo>
                  <a:pt x="262" y="75"/>
                  <a:pt x="269" y="78"/>
                  <a:pt x="274" y="83"/>
                </a:cubicBezTo>
                <a:cubicBezTo>
                  <a:pt x="280" y="89"/>
                  <a:pt x="283" y="96"/>
                  <a:pt x="283" y="104"/>
                </a:cubicBezTo>
                <a:cubicBezTo>
                  <a:pt x="283" y="112"/>
                  <a:pt x="280" y="119"/>
                  <a:pt x="274" y="124"/>
                </a:cubicBezTo>
                <a:cubicBezTo>
                  <a:pt x="269" y="130"/>
                  <a:pt x="262" y="133"/>
                  <a:pt x="254" y="133"/>
                </a:cubicBezTo>
                <a:cubicBezTo>
                  <a:pt x="247" y="133"/>
                  <a:pt x="240" y="130"/>
                  <a:pt x="235" y="126"/>
                </a:cubicBezTo>
                <a:cubicBezTo>
                  <a:pt x="235" y="154"/>
                  <a:pt x="235" y="154"/>
                  <a:pt x="235" y="154"/>
                </a:cubicBezTo>
                <a:cubicBezTo>
                  <a:pt x="235" y="196"/>
                  <a:pt x="235" y="196"/>
                  <a:pt x="235" y="196"/>
                </a:cubicBezTo>
                <a:cubicBezTo>
                  <a:pt x="230" y="192"/>
                  <a:pt x="224" y="190"/>
                  <a:pt x="218" y="190"/>
                </a:cubicBezTo>
                <a:cubicBezTo>
                  <a:pt x="210" y="190"/>
                  <a:pt x="203" y="193"/>
                  <a:pt x="197" y="199"/>
                </a:cubicBezTo>
                <a:cubicBezTo>
                  <a:pt x="195" y="201"/>
                  <a:pt x="193" y="204"/>
                  <a:pt x="191" y="207"/>
                </a:cubicBezTo>
                <a:cubicBezTo>
                  <a:pt x="190" y="211"/>
                  <a:pt x="189" y="215"/>
                  <a:pt x="189" y="219"/>
                </a:cubicBezTo>
                <a:cubicBezTo>
                  <a:pt x="189" y="226"/>
                  <a:pt x="191" y="231"/>
                  <a:pt x="194" y="236"/>
                </a:cubicBezTo>
                <a:cubicBezTo>
                  <a:pt x="195" y="237"/>
                  <a:pt x="196" y="239"/>
                  <a:pt x="197" y="240"/>
                </a:cubicBezTo>
                <a:cubicBezTo>
                  <a:pt x="203" y="246"/>
                  <a:pt x="210" y="248"/>
                  <a:pt x="218" y="248"/>
                </a:cubicBezTo>
                <a:cubicBezTo>
                  <a:pt x="224" y="248"/>
                  <a:pt x="230" y="247"/>
                  <a:pt x="235" y="243"/>
                </a:cubicBezTo>
                <a:cubicBezTo>
                  <a:pt x="235" y="274"/>
                  <a:pt x="235" y="274"/>
                  <a:pt x="235" y="274"/>
                </a:cubicBezTo>
                <a:cubicBezTo>
                  <a:pt x="235" y="317"/>
                  <a:pt x="235" y="317"/>
                  <a:pt x="235" y="317"/>
                </a:cubicBezTo>
                <a:cubicBezTo>
                  <a:pt x="230" y="313"/>
                  <a:pt x="224" y="312"/>
                  <a:pt x="218" y="312"/>
                </a:cubicBezTo>
                <a:cubicBezTo>
                  <a:pt x="215" y="312"/>
                  <a:pt x="213" y="312"/>
                  <a:pt x="210" y="313"/>
                </a:cubicBezTo>
                <a:cubicBezTo>
                  <a:pt x="205" y="314"/>
                  <a:pt x="201" y="316"/>
                  <a:pt x="197" y="320"/>
                </a:cubicBezTo>
                <a:cubicBezTo>
                  <a:pt x="192" y="326"/>
                  <a:pt x="189" y="333"/>
                  <a:pt x="189" y="341"/>
                </a:cubicBezTo>
                <a:cubicBezTo>
                  <a:pt x="189" y="349"/>
                  <a:pt x="192" y="355"/>
                  <a:pt x="197" y="361"/>
                </a:cubicBezTo>
                <a:cubicBezTo>
                  <a:pt x="202" y="366"/>
                  <a:pt x="208" y="369"/>
                  <a:pt x="215" y="370"/>
                </a:cubicBezTo>
                <a:cubicBezTo>
                  <a:pt x="216" y="370"/>
                  <a:pt x="217" y="370"/>
                  <a:pt x="218" y="370"/>
                </a:cubicBezTo>
                <a:cubicBezTo>
                  <a:pt x="224" y="370"/>
                  <a:pt x="230" y="368"/>
                  <a:pt x="235" y="364"/>
                </a:cubicBezTo>
                <a:lnTo>
                  <a:pt x="235" y="40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4" name="Freeform 12"/>
          <p:cNvSpPr>
            <a:spLocks/>
          </p:cNvSpPr>
          <p:nvPr/>
        </p:nvSpPr>
        <p:spPr bwMode="auto">
          <a:xfrm>
            <a:off x="3380499" y="4392625"/>
            <a:ext cx="1561852" cy="573791"/>
          </a:xfrm>
          <a:custGeom>
            <a:avLst/>
            <a:gdLst/>
            <a:ahLst/>
            <a:cxnLst>
              <a:cxn ang="0">
                <a:pos x="292" y="2"/>
              </a:cxn>
              <a:cxn ang="0">
                <a:pos x="319" y="18"/>
              </a:cxn>
              <a:cxn ang="0">
                <a:pos x="337" y="62"/>
              </a:cxn>
              <a:cxn ang="0">
                <a:pos x="319" y="105"/>
              </a:cxn>
              <a:cxn ang="0">
                <a:pos x="276" y="124"/>
              </a:cxn>
              <a:cxn ang="0">
                <a:pos x="260" y="124"/>
              </a:cxn>
              <a:cxn ang="0">
                <a:pos x="237" y="120"/>
              </a:cxn>
              <a:cxn ang="0">
                <a:pos x="145" y="120"/>
              </a:cxn>
              <a:cxn ang="0">
                <a:pos x="150" y="103"/>
              </a:cxn>
              <a:cxn ang="0">
                <a:pos x="141" y="83"/>
              </a:cxn>
              <a:cxn ang="0">
                <a:pos x="121" y="74"/>
              </a:cxn>
              <a:cxn ang="0">
                <a:pos x="100" y="83"/>
              </a:cxn>
              <a:cxn ang="0">
                <a:pos x="92" y="103"/>
              </a:cxn>
              <a:cxn ang="0">
                <a:pos x="97" y="120"/>
              </a:cxn>
              <a:cxn ang="0">
                <a:pos x="46" y="120"/>
              </a:cxn>
              <a:cxn ang="0">
                <a:pos x="46" y="89"/>
              </a:cxn>
              <a:cxn ang="0">
                <a:pos x="29" y="94"/>
              </a:cxn>
              <a:cxn ang="0">
                <a:pos x="8" y="86"/>
              </a:cxn>
              <a:cxn ang="0">
                <a:pos x="5" y="82"/>
              </a:cxn>
              <a:cxn ang="0">
                <a:pos x="0" y="65"/>
              </a:cxn>
              <a:cxn ang="0">
                <a:pos x="2" y="53"/>
              </a:cxn>
              <a:cxn ang="0">
                <a:pos x="8" y="45"/>
              </a:cxn>
              <a:cxn ang="0">
                <a:pos x="29" y="36"/>
              </a:cxn>
              <a:cxn ang="0">
                <a:pos x="46" y="42"/>
              </a:cxn>
              <a:cxn ang="0">
                <a:pos x="46" y="0"/>
              </a:cxn>
              <a:cxn ang="0">
                <a:pos x="52" y="0"/>
              </a:cxn>
              <a:cxn ang="0">
                <a:pos x="52" y="1"/>
              </a:cxn>
              <a:cxn ang="0">
                <a:pos x="54" y="1"/>
              </a:cxn>
              <a:cxn ang="0">
                <a:pos x="62" y="0"/>
              </a:cxn>
              <a:cxn ang="0">
                <a:pos x="189" y="0"/>
              </a:cxn>
              <a:cxn ang="0">
                <a:pos x="181" y="20"/>
              </a:cxn>
              <a:cxn ang="0">
                <a:pos x="189" y="40"/>
              </a:cxn>
              <a:cxn ang="0">
                <a:pos x="210" y="49"/>
              </a:cxn>
              <a:cxn ang="0">
                <a:pos x="230" y="40"/>
              </a:cxn>
              <a:cxn ang="0">
                <a:pos x="239" y="20"/>
              </a:cxn>
              <a:cxn ang="0">
                <a:pos x="231" y="0"/>
              </a:cxn>
              <a:cxn ang="0">
                <a:pos x="276" y="0"/>
              </a:cxn>
              <a:cxn ang="0">
                <a:pos x="292" y="2"/>
              </a:cxn>
            </a:cxnLst>
            <a:rect l="0" t="0" r="r" b="b"/>
            <a:pathLst>
              <a:path w="337" h="124">
                <a:moveTo>
                  <a:pt x="292" y="2"/>
                </a:moveTo>
                <a:cubicBezTo>
                  <a:pt x="302" y="5"/>
                  <a:pt x="311" y="10"/>
                  <a:pt x="319" y="18"/>
                </a:cubicBezTo>
                <a:cubicBezTo>
                  <a:pt x="331" y="31"/>
                  <a:pt x="337" y="45"/>
                  <a:pt x="337" y="62"/>
                </a:cubicBezTo>
                <a:cubicBezTo>
                  <a:pt x="337" y="79"/>
                  <a:pt x="331" y="93"/>
                  <a:pt x="319" y="105"/>
                </a:cubicBezTo>
                <a:cubicBezTo>
                  <a:pt x="307" y="118"/>
                  <a:pt x="293" y="124"/>
                  <a:pt x="276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53" y="121"/>
                  <a:pt x="245" y="120"/>
                  <a:pt x="237" y="120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48" y="115"/>
                  <a:pt x="150" y="109"/>
                  <a:pt x="150" y="103"/>
                </a:cubicBezTo>
                <a:cubicBezTo>
                  <a:pt x="150" y="95"/>
                  <a:pt x="147" y="89"/>
                  <a:pt x="141" y="83"/>
                </a:cubicBezTo>
                <a:cubicBezTo>
                  <a:pt x="136" y="77"/>
                  <a:pt x="129" y="74"/>
                  <a:pt x="121" y="74"/>
                </a:cubicBezTo>
                <a:cubicBezTo>
                  <a:pt x="113" y="74"/>
                  <a:pt x="106" y="77"/>
                  <a:pt x="100" y="83"/>
                </a:cubicBezTo>
                <a:cubicBezTo>
                  <a:pt x="95" y="89"/>
                  <a:pt x="92" y="95"/>
                  <a:pt x="92" y="103"/>
                </a:cubicBezTo>
                <a:cubicBezTo>
                  <a:pt x="92" y="109"/>
                  <a:pt x="94" y="115"/>
                  <a:pt x="97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89"/>
                  <a:pt x="46" y="89"/>
                  <a:pt x="46" y="89"/>
                </a:cubicBezTo>
                <a:cubicBezTo>
                  <a:pt x="41" y="93"/>
                  <a:pt x="35" y="94"/>
                  <a:pt x="29" y="94"/>
                </a:cubicBezTo>
                <a:cubicBezTo>
                  <a:pt x="21" y="94"/>
                  <a:pt x="14" y="92"/>
                  <a:pt x="8" y="86"/>
                </a:cubicBezTo>
                <a:cubicBezTo>
                  <a:pt x="7" y="85"/>
                  <a:pt x="6" y="83"/>
                  <a:pt x="5" y="82"/>
                </a:cubicBezTo>
                <a:cubicBezTo>
                  <a:pt x="2" y="77"/>
                  <a:pt x="0" y="72"/>
                  <a:pt x="0" y="65"/>
                </a:cubicBezTo>
                <a:cubicBezTo>
                  <a:pt x="0" y="61"/>
                  <a:pt x="1" y="57"/>
                  <a:pt x="2" y="53"/>
                </a:cubicBezTo>
                <a:cubicBezTo>
                  <a:pt x="4" y="50"/>
                  <a:pt x="6" y="47"/>
                  <a:pt x="8" y="45"/>
                </a:cubicBezTo>
                <a:cubicBezTo>
                  <a:pt x="14" y="39"/>
                  <a:pt x="21" y="36"/>
                  <a:pt x="29" y="36"/>
                </a:cubicBezTo>
                <a:cubicBezTo>
                  <a:pt x="35" y="36"/>
                  <a:pt x="41" y="38"/>
                  <a:pt x="46" y="42"/>
                </a:cubicBezTo>
                <a:cubicBezTo>
                  <a:pt x="46" y="0"/>
                  <a:pt x="46" y="0"/>
                  <a:pt x="4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1"/>
                  <a:pt x="54" y="1"/>
                  <a:pt x="54" y="1"/>
                </a:cubicBezTo>
                <a:cubicBezTo>
                  <a:pt x="57" y="1"/>
                  <a:pt x="60" y="0"/>
                  <a:pt x="6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4" y="6"/>
                  <a:pt x="181" y="12"/>
                  <a:pt x="181" y="20"/>
                </a:cubicBezTo>
                <a:cubicBezTo>
                  <a:pt x="181" y="28"/>
                  <a:pt x="184" y="35"/>
                  <a:pt x="189" y="40"/>
                </a:cubicBezTo>
                <a:cubicBezTo>
                  <a:pt x="195" y="46"/>
                  <a:pt x="202" y="49"/>
                  <a:pt x="210" y="49"/>
                </a:cubicBezTo>
                <a:cubicBezTo>
                  <a:pt x="218" y="49"/>
                  <a:pt x="225" y="46"/>
                  <a:pt x="230" y="40"/>
                </a:cubicBezTo>
                <a:cubicBezTo>
                  <a:pt x="236" y="35"/>
                  <a:pt x="239" y="28"/>
                  <a:pt x="239" y="20"/>
                </a:cubicBezTo>
                <a:cubicBezTo>
                  <a:pt x="239" y="12"/>
                  <a:pt x="236" y="6"/>
                  <a:pt x="231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81" y="0"/>
                  <a:pt x="287" y="1"/>
                  <a:pt x="292" y="2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5" name="Freeform 13"/>
          <p:cNvSpPr>
            <a:spLocks/>
          </p:cNvSpPr>
          <p:nvPr/>
        </p:nvSpPr>
        <p:spPr bwMode="auto">
          <a:xfrm>
            <a:off x="3594777" y="3623602"/>
            <a:ext cx="1416619" cy="995204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0" y="138"/>
              </a:cxn>
              <a:cxn ang="0">
                <a:pos x="19" y="145"/>
              </a:cxn>
              <a:cxn ang="0">
                <a:pos x="39" y="136"/>
              </a:cxn>
              <a:cxn ang="0">
                <a:pos x="48" y="116"/>
              </a:cxn>
              <a:cxn ang="0">
                <a:pos x="39" y="95"/>
              </a:cxn>
              <a:cxn ang="0">
                <a:pos x="19" y="87"/>
              </a:cxn>
              <a:cxn ang="0">
                <a:pos x="0" y="94"/>
              </a:cxn>
              <a:cxn ang="0">
                <a:pos x="0" y="65"/>
              </a:cxn>
              <a:cxn ang="0">
                <a:pos x="19" y="65"/>
              </a:cxn>
              <a:cxn ang="0">
                <a:pos x="19" y="48"/>
              </a:cxn>
              <a:cxn ang="0">
                <a:pos x="22" y="48"/>
              </a:cxn>
              <a:cxn ang="0">
                <a:pos x="182" y="48"/>
              </a:cxn>
              <a:cxn ang="0">
                <a:pos x="175" y="29"/>
              </a:cxn>
              <a:cxn ang="0">
                <a:pos x="184" y="9"/>
              </a:cxn>
              <a:cxn ang="0">
                <a:pos x="204" y="0"/>
              </a:cxn>
              <a:cxn ang="0">
                <a:pos x="225" y="9"/>
              </a:cxn>
              <a:cxn ang="0">
                <a:pos x="233" y="29"/>
              </a:cxn>
              <a:cxn ang="0">
                <a:pos x="226" y="48"/>
              </a:cxn>
              <a:cxn ang="0">
                <a:pos x="246" y="48"/>
              </a:cxn>
              <a:cxn ang="0">
                <a:pos x="262" y="50"/>
              </a:cxn>
              <a:cxn ang="0">
                <a:pos x="288" y="65"/>
              </a:cxn>
              <a:cxn ang="0">
                <a:pos x="289" y="66"/>
              </a:cxn>
              <a:cxn ang="0">
                <a:pos x="306" y="108"/>
              </a:cxn>
              <a:cxn ang="0">
                <a:pos x="306" y="108"/>
              </a:cxn>
              <a:cxn ang="0">
                <a:pos x="289" y="151"/>
              </a:cxn>
              <a:cxn ang="0">
                <a:pos x="246" y="168"/>
              </a:cxn>
              <a:cxn ang="0">
                <a:pos x="246" y="168"/>
              </a:cxn>
              <a:cxn ang="0">
                <a:pos x="230" y="166"/>
              </a:cxn>
              <a:cxn ang="0">
                <a:pos x="185" y="166"/>
              </a:cxn>
              <a:cxn ang="0">
                <a:pos x="193" y="186"/>
              </a:cxn>
              <a:cxn ang="0">
                <a:pos x="184" y="206"/>
              </a:cxn>
              <a:cxn ang="0">
                <a:pos x="164" y="215"/>
              </a:cxn>
              <a:cxn ang="0">
                <a:pos x="143" y="206"/>
              </a:cxn>
              <a:cxn ang="0">
                <a:pos x="135" y="186"/>
              </a:cxn>
              <a:cxn ang="0">
                <a:pos x="143" y="166"/>
              </a:cxn>
              <a:cxn ang="0">
                <a:pos x="16" y="166"/>
              </a:cxn>
              <a:cxn ang="0">
                <a:pos x="8" y="167"/>
              </a:cxn>
              <a:cxn ang="0">
                <a:pos x="6" y="167"/>
              </a:cxn>
              <a:cxn ang="0">
                <a:pos x="6" y="166"/>
              </a:cxn>
              <a:cxn ang="0">
                <a:pos x="0" y="166"/>
              </a:cxn>
            </a:cxnLst>
            <a:rect l="0" t="0" r="r" b="b"/>
            <a:pathLst>
              <a:path w="306" h="215">
                <a:moveTo>
                  <a:pt x="0" y="166"/>
                </a:moveTo>
                <a:cubicBezTo>
                  <a:pt x="0" y="138"/>
                  <a:pt x="0" y="138"/>
                  <a:pt x="0" y="138"/>
                </a:cubicBezTo>
                <a:cubicBezTo>
                  <a:pt x="5" y="142"/>
                  <a:pt x="12" y="145"/>
                  <a:pt x="19" y="145"/>
                </a:cubicBezTo>
                <a:cubicBezTo>
                  <a:pt x="27" y="145"/>
                  <a:pt x="34" y="142"/>
                  <a:pt x="39" y="136"/>
                </a:cubicBezTo>
                <a:cubicBezTo>
                  <a:pt x="45" y="131"/>
                  <a:pt x="48" y="124"/>
                  <a:pt x="48" y="116"/>
                </a:cubicBezTo>
                <a:cubicBezTo>
                  <a:pt x="48" y="108"/>
                  <a:pt x="45" y="101"/>
                  <a:pt x="39" y="95"/>
                </a:cubicBezTo>
                <a:cubicBezTo>
                  <a:pt x="34" y="90"/>
                  <a:pt x="27" y="87"/>
                  <a:pt x="19" y="87"/>
                </a:cubicBezTo>
                <a:cubicBezTo>
                  <a:pt x="12" y="87"/>
                  <a:pt x="5" y="89"/>
                  <a:pt x="0" y="94"/>
                </a:cubicBezTo>
                <a:cubicBezTo>
                  <a:pt x="0" y="65"/>
                  <a:pt x="0" y="65"/>
                  <a:pt x="0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1" y="48"/>
                  <a:pt x="2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78" y="43"/>
                  <a:pt x="175" y="37"/>
                  <a:pt x="175" y="29"/>
                </a:cubicBezTo>
                <a:cubicBezTo>
                  <a:pt x="175" y="21"/>
                  <a:pt x="178" y="15"/>
                  <a:pt x="184" y="9"/>
                </a:cubicBezTo>
                <a:cubicBezTo>
                  <a:pt x="189" y="3"/>
                  <a:pt x="196" y="0"/>
                  <a:pt x="204" y="0"/>
                </a:cubicBezTo>
                <a:cubicBezTo>
                  <a:pt x="212" y="0"/>
                  <a:pt x="219" y="3"/>
                  <a:pt x="225" y="9"/>
                </a:cubicBezTo>
                <a:cubicBezTo>
                  <a:pt x="230" y="15"/>
                  <a:pt x="233" y="21"/>
                  <a:pt x="233" y="29"/>
                </a:cubicBezTo>
                <a:cubicBezTo>
                  <a:pt x="233" y="37"/>
                  <a:pt x="231" y="43"/>
                  <a:pt x="226" y="48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52" y="48"/>
                  <a:pt x="257" y="49"/>
                  <a:pt x="262" y="50"/>
                </a:cubicBezTo>
                <a:cubicBezTo>
                  <a:pt x="272" y="53"/>
                  <a:pt x="280" y="58"/>
                  <a:pt x="288" y="65"/>
                </a:cubicBezTo>
                <a:cubicBezTo>
                  <a:pt x="288" y="65"/>
                  <a:pt x="289" y="66"/>
                  <a:pt x="289" y="66"/>
                </a:cubicBezTo>
                <a:cubicBezTo>
                  <a:pt x="301" y="78"/>
                  <a:pt x="306" y="92"/>
                  <a:pt x="306" y="108"/>
                </a:cubicBezTo>
                <a:cubicBezTo>
                  <a:pt x="306" y="108"/>
                  <a:pt x="306" y="108"/>
                  <a:pt x="306" y="108"/>
                </a:cubicBezTo>
                <a:cubicBezTo>
                  <a:pt x="306" y="125"/>
                  <a:pt x="301" y="139"/>
                  <a:pt x="289" y="151"/>
                </a:cubicBezTo>
                <a:cubicBezTo>
                  <a:pt x="277" y="163"/>
                  <a:pt x="263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1" y="167"/>
                  <a:pt x="235" y="166"/>
                  <a:pt x="230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72"/>
                  <a:pt x="193" y="178"/>
                  <a:pt x="193" y="186"/>
                </a:cubicBezTo>
                <a:cubicBezTo>
                  <a:pt x="193" y="194"/>
                  <a:pt x="190" y="201"/>
                  <a:pt x="184" y="206"/>
                </a:cubicBezTo>
                <a:cubicBezTo>
                  <a:pt x="179" y="212"/>
                  <a:pt x="172" y="215"/>
                  <a:pt x="164" y="215"/>
                </a:cubicBezTo>
                <a:cubicBezTo>
                  <a:pt x="156" y="215"/>
                  <a:pt x="149" y="212"/>
                  <a:pt x="143" y="206"/>
                </a:cubicBezTo>
                <a:cubicBezTo>
                  <a:pt x="138" y="201"/>
                  <a:pt x="135" y="194"/>
                  <a:pt x="135" y="186"/>
                </a:cubicBezTo>
                <a:cubicBezTo>
                  <a:pt x="135" y="178"/>
                  <a:pt x="138" y="172"/>
                  <a:pt x="143" y="166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6"/>
                  <a:pt x="11" y="167"/>
                  <a:pt x="8" y="167"/>
                </a:cubicBezTo>
                <a:cubicBezTo>
                  <a:pt x="8" y="167"/>
                  <a:pt x="7" y="167"/>
                  <a:pt x="6" y="167"/>
                </a:cubicBezTo>
                <a:cubicBezTo>
                  <a:pt x="6" y="166"/>
                  <a:pt x="6" y="166"/>
                  <a:pt x="6" y="166"/>
                </a:cubicBezTo>
                <a:lnTo>
                  <a:pt x="0" y="166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3547160" y="3252186"/>
            <a:ext cx="1459475" cy="602361"/>
          </a:xfrm>
          <a:custGeom>
            <a:avLst/>
            <a:gdLst/>
            <a:ahLst/>
            <a:cxnLst>
              <a:cxn ang="0">
                <a:pos x="272" y="130"/>
              </a:cxn>
              <a:cxn ang="0">
                <a:pos x="256" y="128"/>
              </a:cxn>
              <a:cxn ang="0">
                <a:pos x="236" y="128"/>
              </a:cxn>
              <a:cxn ang="0">
                <a:pos x="243" y="109"/>
              </a:cxn>
              <a:cxn ang="0">
                <a:pos x="235" y="89"/>
              </a:cxn>
              <a:cxn ang="0">
                <a:pos x="214" y="80"/>
              </a:cxn>
              <a:cxn ang="0">
                <a:pos x="194" y="89"/>
              </a:cxn>
              <a:cxn ang="0">
                <a:pos x="185" y="109"/>
              </a:cxn>
              <a:cxn ang="0">
                <a:pos x="192" y="128"/>
              </a:cxn>
              <a:cxn ang="0">
                <a:pos x="32" y="128"/>
              </a:cxn>
              <a:cxn ang="0">
                <a:pos x="29" y="128"/>
              </a:cxn>
              <a:cxn ang="0">
                <a:pos x="29" y="97"/>
              </a:cxn>
              <a:cxn ang="0">
                <a:pos x="10" y="90"/>
              </a:cxn>
              <a:cxn ang="0">
                <a:pos x="8" y="89"/>
              </a:cxn>
              <a:cxn ang="0">
                <a:pos x="0" y="68"/>
              </a:cxn>
              <a:cxn ang="0">
                <a:pos x="8" y="48"/>
              </a:cxn>
              <a:cxn ang="0">
                <a:pos x="10" y="46"/>
              </a:cxn>
              <a:cxn ang="0">
                <a:pos x="29" y="39"/>
              </a:cxn>
              <a:cxn ang="0">
                <a:pos x="29" y="0"/>
              </a:cxn>
              <a:cxn ang="0">
                <a:pos x="248" y="0"/>
              </a:cxn>
              <a:cxn ang="0">
                <a:pos x="296" y="20"/>
              </a:cxn>
              <a:cxn ang="0">
                <a:pos x="315" y="67"/>
              </a:cxn>
              <a:cxn ang="0">
                <a:pos x="315" y="67"/>
              </a:cxn>
              <a:cxn ang="0">
                <a:pos x="296" y="115"/>
              </a:cxn>
              <a:cxn ang="0">
                <a:pos x="272" y="130"/>
              </a:cxn>
            </a:cxnLst>
            <a:rect l="0" t="0" r="r" b="b"/>
            <a:pathLst>
              <a:path w="315" h="130">
                <a:moveTo>
                  <a:pt x="272" y="130"/>
                </a:moveTo>
                <a:cubicBezTo>
                  <a:pt x="267" y="129"/>
                  <a:pt x="262" y="128"/>
                  <a:pt x="256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41" y="123"/>
                  <a:pt x="243" y="117"/>
                  <a:pt x="243" y="109"/>
                </a:cubicBezTo>
                <a:cubicBezTo>
                  <a:pt x="243" y="101"/>
                  <a:pt x="240" y="95"/>
                  <a:pt x="235" y="89"/>
                </a:cubicBezTo>
                <a:cubicBezTo>
                  <a:pt x="229" y="83"/>
                  <a:pt x="222" y="80"/>
                  <a:pt x="214" y="80"/>
                </a:cubicBezTo>
                <a:cubicBezTo>
                  <a:pt x="206" y="80"/>
                  <a:pt x="199" y="83"/>
                  <a:pt x="194" y="89"/>
                </a:cubicBezTo>
                <a:cubicBezTo>
                  <a:pt x="188" y="95"/>
                  <a:pt x="185" y="101"/>
                  <a:pt x="185" y="109"/>
                </a:cubicBezTo>
                <a:cubicBezTo>
                  <a:pt x="185" y="117"/>
                  <a:pt x="188" y="123"/>
                  <a:pt x="19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8"/>
                  <a:pt x="30" y="128"/>
                  <a:pt x="29" y="128"/>
                </a:cubicBezTo>
                <a:cubicBezTo>
                  <a:pt x="29" y="97"/>
                  <a:pt x="29" y="97"/>
                  <a:pt x="29" y="97"/>
                </a:cubicBezTo>
                <a:cubicBezTo>
                  <a:pt x="22" y="97"/>
                  <a:pt x="15" y="95"/>
                  <a:pt x="10" y="90"/>
                </a:cubicBezTo>
                <a:cubicBezTo>
                  <a:pt x="9" y="90"/>
                  <a:pt x="9" y="89"/>
                  <a:pt x="8" y="89"/>
                </a:cubicBezTo>
                <a:cubicBezTo>
                  <a:pt x="3" y="83"/>
                  <a:pt x="0" y="76"/>
                  <a:pt x="0" y="68"/>
                </a:cubicBezTo>
                <a:cubicBezTo>
                  <a:pt x="0" y="60"/>
                  <a:pt x="3" y="53"/>
                  <a:pt x="8" y="48"/>
                </a:cubicBezTo>
                <a:cubicBezTo>
                  <a:pt x="9" y="47"/>
                  <a:pt x="9" y="47"/>
                  <a:pt x="10" y="46"/>
                </a:cubicBezTo>
                <a:cubicBezTo>
                  <a:pt x="15" y="42"/>
                  <a:pt x="22" y="39"/>
                  <a:pt x="29" y="39"/>
                </a:cubicBezTo>
                <a:cubicBezTo>
                  <a:pt x="29" y="0"/>
                  <a:pt x="29" y="0"/>
                  <a:pt x="29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67" y="0"/>
                  <a:pt x="283" y="7"/>
                  <a:pt x="296" y="20"/>
                </a:cubicBezTo>
                <a:cubicBezTo>
                  <a:pt x="309" y="33"/>
                  <a:pt x="315" y="48"/>
                  <a:pt x="315" y="67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86"/>
                  <a:pt x="309" y="102"/>
                  <a:pt x="296" y="115"/>
                </a:cubicBezTo>
                <a:cubicBezTo>
                  <a:pt x="289" y="122"/>
                  <a:pt x="281" y="127"/>
                  <a:pt x="272" y="13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sp>
        <p:nvSpPr>
          <p:cNvPr id="8207" name="Freeform 15"/>
          <p:cNvSpPr>
            <a:spLocks/>
          </p:cNvSpPr>
          <p:nvPr/>
        </p:nvSpPr>
        <p:spPr bwMode="auto">
          <a:xfrm>
            <a:off x="3380499" y="4735469"/>
            <a:ext cx="1390429" cy="795211"/>
          </a:xfrm>
          <a:custGeom>
            <a:avLst/>
            <a:gdLst/>
            <a:ahLst/>
            <a:cxnLst>
              <a:cxn ang="0">
                <a:pos x="46" y="172"/>
              </a:cxn>
              <a:cxn ang="0">
                <a:pos x="46" y="136"/>
              </a:cxn>
              <a:cxn ang="0">
                <a:pos x="29" y="142"/>
              </a:cxn>
              <a:cxn ang="0">
                <a:pos x="26" y="142"/>
              </a:cxn>
              <a:cxn ang="0">
                <a:pos x="8" y="133"/>
              </a:cxn>
              <a:cxn ang="0">
                <a:pos x="0" y="113"/>
              </a:cxn>
              <a:cxn ang="0">
                <a:pos x="8" y="92"/>
              </a:cxn>
              <a:cxn ang="0">
                <a:pos x="21" y="85"/>
              </a:cxn>
              <a:cxn ang="0">
                <a:pos x="29" y="84"/>
              </a:cxn>
              <a:cxn ang="0">
                <a:pos x="46" y="89"/>
              </a:cxn>
              <a:cxn ang="0">
                <a:pos x="46" y="46"/>
              </a:cxn>
              <a:cxn ang="0">
                <a:pos x="97" y="46"/>
              </a:cxn>
              <a:cxn ang="0">
                <a:pos x="92" y="29"/>
              </a:cxn>
              <a:cxn ang="0">
                <a:pos x="100" y="9"/>
              </a:cxn>
              <a:cxn ang="0">
                <a:pos x="121" y="0"/>
              </a:cxn>
              <a:cxn ang="0">
                <a:pos x="141" y="9"/>
              </a:cxn>
              <a:cxn ang="0">
                <a:pos x="150" y="29"/>
              </a:cxn>
              <a:cxn ang="0">
                <a:pos x="145" y="46"/>
              </a:cxn>
              <a:cxn ang="0">
                <a:pos x="237" y="46"/>
              </a:cxn>
              <a:cxn ang="0">
                <a:pos x="260" y="50"/>
              </a:cxn>
              <a:cxn ang="0">
                <a:pos x="282" y="64"/>
              </a:cxn>
              <a:cxn ang="0">
                <a:pos x="300" y="109"/>
              </a:cxn>
              <a:cxn ang="0">
                <a:pos x="300" y="109"/>
              </a:cxn>
              <a:cxn ang="0">
                <a:pos x="282" y="153"/>
              </a:cxn>
              <a:cxn ang="0">
                <a:pos x="239" y="172"/>
              </a:cxn>
              <a:cxn ang="0">
                <a:pos x="46" y="172"/>
              </a:cxn>
            </a:cxnLst>
            <a:rect l="0" t="0" r="r" b="b"/>
            <a:pathLst>
              <a:path w="300" h="172">
                <a:moveTo>
                  <a:pt x="46" y="172"/>
                </a:moveTo>
                <a:cubicBezTo>
                  <a:pt x="46" y="136"/>
                  <a:pt x="46" y="136"/>
                  <a:pt x="46" y="136"/>
                </a:cubicBezTo>
                <a:cubicBezTo>
                  <a:pt x="41" y="140"/>
                  <a:pt x="35" y="142"/>
                  <a:pt x="29" y="142"/>
                </a:cubicBezTo>
                <a:cubicBezTo>
                  <a:pt x="28" y="142"/>
                  <a:pt x="27" y="142"/>
                  <a:pt x="26" y="142"/>
                </a:cubicBezTo>
                <a:cubicBezTo>
                  <a:pt x="19" y="141"/>
                  <a:pt x="13" y="138"/>
                  <a:pt x="8" y="133"/>
                </a:cubicBezTo>
                <a:cubicBezTo>
                  <a:pt x="3" y="127"/>
                  <a:pt x="0" y="121"/>
                  <a:pt x="0" y="113"/>
                </a:cubicBezTo>
                <a:cubicBezTo>
                  <a:pt x="0" y="105"/>
                  <a:pt x="3" y="98"/>
                  <a:pt x="8" y="92"/>
                </a:cubicBezTo>
                <a:cubicBezTo>
                  <a:pt x="12" y="88"/>
                  <a:pt x="16" y="86"/>
                  <a:pt x="21" y="85"/>
                </a:cubicBezTo>
                <a:cubicBezTo>
                  <a:pt x="24" y="84"/>
                  <a:pt x="26" y="84"/>
                  <a:pt x="29" y="84"/>
                </a:cubicBezTo>
                <a:cubicBezTo>
                  <a:pt x="35" y="84"/>
                  <a:pt x="41" y="85"/>
                  <a:pt x="46" y="89"/>
                </a:cubicBezTo>
                <a:cubicBezTo>
                  <a:pt x="46" y="46"/>
                  <a:pt x="46" y="46"/>
                  <a:pt x="46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4" y="41"/>
                  <a:pt x="92" y="35"/>
                  <a:pt x="92" y="29"/>
                </a:cubicBezTo>
                <a:cubicBezTo>
                  <a:pt x="92" y="21"/>
                  <a:pt x="95" y="15"/>
                  <a:pt x="100" y="9"/>
                </a:cubicBezTo>
                <a:cubicBezTo>
                  <a:pt x="106" y="3"/>
                  <a:pt x="113" y="0"/>
                  <a:pt x="121" y="0"/>
                </a:cubicBezTo>
                <a:cubicBezTo>
                  <a:pt x="129" y="0"/>
                  <a:pt x="136" y="3"/>
                  <a:pt x="141" y="9"/>
                </a:cubicBezTo>
                <a:cubicBezTo>
                  <a:pt x="147" y="15"/>
                  <a:pt x="150" y="21"/>
                  <a:pt x="150" y="29"/>
                </a:cubicBezTo>
                <a:cubicBezTo>
                  <a:pt x="150" y="35"/>
                  <a:pt x="148" y="41"/>
                  <a:pt x="145" y="46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245" y="46"/>
                  <a:pt x="253" y="47"/>
                  <a:pt x="260" y="50"/>
                </a:cubicBezTo>
                <a:cubicBezTo>
                  <a:pt x="268" y="53"/>
                  <a:pt x="275" y="57"/>
                  <a:pt x="282" y="64"/>
                </a:cubicBezTo>
                <a:cubicBezTo>
                  <a:pt x="294" y="76"/>
                  <a:pt x="300" y="91"/>
                  <a:pt x="300" y="109"/>
                </a:cubicBezTo>
                <a:cubicBezTo>
                  <a:pt x="300" y="109"/>
                  <a:pt x="300" y="109"/>
                  <a:pt x="300" y="109"/>
                </a:cubicBezTo>
                <a:cubicBezTo>
                  <a:pt x="300" y="126"/>
                  <a:pt x="294" y="141"/>
                  <a:pt x="282" y="153"/>
                </a:cubicBezTo>
                <a:cubicBezTo>
                  <a:pt x="270" y="165"/>
                  <a:pt x="255" y="171"/>
                  <a:pt x="239" y="172"/>
                </a:cubicBezTo>
                <a:lnTo>
                  <a:pt x="46" y="17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  <a:sym typeface="YRDZS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7932555" y="2809565"/>
            <a:ext cx="1113973" cy="1113971"/>
            <a:chOff x="5988344" y="2508483"/>
            <a:chExt cx="835480" cy="835478"/>
          </a:xfrm>
          <a:noFill/>
        </p:grpSpPr>
        <p:sp>
          <p:nvSpPr>
            <p:cNvPr id="32" name="Oval 31"/>
            <p:cNvSpPr/>
            <p:nvPr/>
          </p:nvSpPr>
          <p:spPr>
            <a:xfrm>
              <a:off x="5988344" y="2508483"/>
              <a:ext cx="835480" cy="83547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4" name="Freeform 154"/>
            <p:cNvSpPr>
              <a:spLocks/>
            </p:cNvSpPr>
            <p:nvPr/>
          </p:nvSpPr>
          <p:spPr bwMode="auto">
            <a:xfrm>
              <a:off x="6211120" y="2770816"/>
              <a:ext cx="389929" cy="31081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083216" y="2809565"/>
            <a:ext cx="1113973" cy="1113971"/>
            <a:chOff x="7601340" y="2508483"/>
            <a:chExt cx="835480" cy="835478"/>
          </a:xfrm>
          <a:noFill/>
        </p:grpSpPr>
        <p:sp>
          <p:nvSpPr>
            <p:cNvPr id="33" name="Oval 32"/>
            <p:cNvSpPr/>
            <p:nvPr/>
          </p:nvSpPr>
          <p:spPr>
            <a:xfrm>
              <a:off x="7601340" y="2508483"/>
              <a:ext cx="835480" cy="83547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6" name="Freeform 141"/>
            <p:cNvSpPr>
              <a:spLocks noEditPoints="1"/>
            </p:cNvSpPr>
            <p:nvPr/>
          </p:nvSpPr>
          <p:spPr bwMode="auto">
            <a:xfrm>
              <a:off x="7839705" y="2796877"/>
              <a:ext cx="358751" cy="258691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36859" y="2809565"/>
            <a:ext cx="1113973" cy="1113971"/>
            <a:chOff x="4341572" y="2398929"/>
            <a:chExt cx="835480" cy="835478"/>
          </a:xfrm>
          <a:noFill/>
        </p:grpSpPr>
        <p:sp>
          <p:nvSpPr>
            <p:cNvPr id="31" name="Oval 30"/>
            <p:cNvSpPr/>
            <p:nvPr/>
          </p:nvSpPr>
          <p:spPr>
            <a:xfrm>
              <a:off x="4341572" y="2398929"/>
              <a:ext cx="835480" cy="83547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  <p:sp>
          <p:nvSpPr>
            <p:cNvPr id="38" name="Freeform 83"/>
            <p:cNvSpPr>
              <a:spLocks/>
            </p:cNvSpPr>
            <p:nvPr/>
          </p:nvSpPr>
          <p:spPr bwMode="auto">
            <a:xfrm>
              <a:off x="4616392" y="2673748"/>
              <a:ext cx="285841" cy="285841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sym typeface="YRDZS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4B48F5-1AF0-4B12-ACD0-E07E1320AACC}"/>
              </a:ext>
            </a:extLst>
          </p:cNvPr>
          <p:cNvGrpSpPr/>
          <p:nvPr/>
        </p:nvGrpSpPr>
        <p:grpSpPr>
          <a:xfrm>
            <a:off x="5469341" y="4218490"/>
            <a:ext cx="1934629" cy="1090850"/>
            <a:chOff x="468937" y="2419540"/>
            <a:chExt cx="1934629" cy="1090850"/>
          </a:xfrm>
        </p:grpSpPr>
        <p:sp>
          <p:nvSpPr>
            <p:cNvPr id="44" name="TextBox 18">
              <a:extLst>
                <a:ext uri="{FF2B5EF4-FFF2-40B4-BE49-F238E27FC236}">
                  <a16:creationId xmlns:a16="http://schemas.microsoft.com/office/drawing/2014/main" id="{46E684F0-71D4-4344-91EF-CA17DF0FDE8C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8702ED0-7FA4-42ED-8257-B47330535CB9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C860076-8720-4B4B-8700-1FBE162EAFBB}"/>
              </a:ext>
            </a:extLst>
          </p:cNvPr>
          <p:cNvGrpSpPr/>
          <p:nvPr/>
        </p:nvGrpSpPr>
        <p:grpSpPr>
          <a:xfrm>
            <a:off x="7755341" y="4218490"/>
            <a:ext cx="1934629" cy="1090850"/>
            <a:chOff x="468937" y="2419540"/>
            <a:chExt cx="1934629" cy="1090850"/>
          </a:xfrm>
        </p:grpSpPr>
        <p:sp>
          <p:nvSpPr>
            <p:cNvPr id="47" name="TextBox 18">
              <a:extLst>
                <a:ext uri="{FF2B5EF4-FFF2-40B4-BE49-F238E27FC236}">
                  <a16:creationId xmlns:a16="http://schemas.microsoft.com/office/drawing/2014/main" id="{5E25DE6F-487C-49D0-BC1D-4279BD7F659B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9795095-EEC0-4144-BCE8-33F1AC9C7C8B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14E5410-2439-48B1-9648-7831E5258B2E}"/>
              </a:ext>
            </a:extLst>
          </p:cNvPr>
          <p:cNvGrpSpPr/>
          <p:nvPr/>
        </p:nvGrpSpPr>
        <p:grpSpPr>
          <a:xfrm>
            <a:off x="10041341" y="4218490"/>
            <a:ext cx="1934629" cy="1090850"/>
            <a:chOff x="468937" y="2419540"/>
            <a:chExt cx="1934629" cy="1090850"/>
          </a:xfrm>
        </p:grpSpPr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id="{5F64C6B4-F221-49E3-AD84-87AF663658E4}"/>
                </a:ext>
              </a:extLst>
            </p:cNvPr>
            <p:cNvSpPr txBox="1"/>
            <p:nvPr/>
          </p:nvSpPr>
          <p:spPr>
            <a:xfrm flipH="1">
              <a:off x="468937" y="241954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Roboto Black" charset="0"/>
                  <a:cs typeface="Roboto Black" charset="0"/>
                  <a:sym typeface="YRDZST"/>
                </a:rPr>
                <a:t>点此替换文本</a:t>
              </a:r>
              <a:endParaRPr 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Roboto Black" charset="0"/>
                <a:cs typeface="Roboto Black" charset="0"/>
                <a:sym typeface="YRDZS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96C3E51-B703-45BC-B0B4-3546DE63A0E4}"/>
                </a:ext>
              </a:extLst>
            </p:cNvPr>
            <p:cNvSpPr/>
            <p:nvPr/>
          </p:nvSpPr>
          <p:spPr>
            <a:xfrm>
              <a:off x="470268" y="2823664"/>
              <a:ext cx="1933298" cy="68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YRDZST"/>
                </a:rPr>
                <a:t>OF THIS SCHEME, WE THANK YOU FOR YOUR READING, THE PROPOSAL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3EF189B-0E23-496A-AFEB-0121FD05D45F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B8EFF68-9D69-46B2-BDCC-38CCD5C4BABF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B745409-ACED-4F4B-B6FF-98A09A66D640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65DFB84-6DC5-4A7F-BF23-ADFBA44FFA53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13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93076" y="1676401"/>
            <a:ext cx="2167534" cy="3154362"/>
          </a:xfrm>
          <a:prstGeom prst="roundRect">
            <a:avLst>
              <a:gd name="adj" fmla="val 683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93376" y="2857500"/>
            <a:ext cx="2167534" cy="3154362"/>
          </a:xfrm>
          <a:prstGeom prst="roundRect">
            <a:avLst>
              <a:gd name="adj" fmla="val 683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593676" y="1676401"/>
            <a:ext cx="2167534" cy="3154362"/>
          </a:xfrm>
          <a:prstGeom prst="roundRect">
            <a:avLst>
              <a:gd name="adj" fmla="val 683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993976" y="2857500"/>
            <a:ext cx="2167534" cy="3154362"/>
          </a:xfrm>
          <a:prstGeom prst="roundRect">
            <a:avLst>
              <a:gd name="adj" fmla="val 6831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42405" y="1676401"/>
            <a:ext cx="762000" cy="762000"/>
          </a:xfrm>
          <a:prstGeom prst="roundRect">
            <a:avLst>
              <a:gd name="adj" fmla="val 1916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198610" y="5249862"/>
            <a:ext cx="762000" cy="762000"/>
          </a:xfrm>
          <a:prstGeom prst="roundRect">
            <a:avLst>
              <a:gd name="adj" fmla="val 1916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598910" y="1676401"/>
            <a:ext cx="762000" cy="762000"/>
          </a:xfrm>
          <a:prstGeom prst="roundRect">
            <a:avLst>
              <a:gd name="adj" fmla="val 1916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99210" y="5249862"/>
            <a:ext cx="762000" cy="762000"/>
          </a:xfrm>
          <a:prstGeom prst="roundRect">
            <a:avLst>
              <a:gd name="adj" fmla="val 1916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735" y="5409462"/>
            <a:ext cx="469050" cy="469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293" y="5396337"/>
            <a:ext cx="469050" cy="469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500" y="1839526"/>
            <a:ext cx="469050" cy="469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63" y="1822876"/>
            <a:ext cx="469050" cy="46905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64323" y="210419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2744260" y="2589814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149281" y="324719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129218" y="3732814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562992" y="210716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542929" y="2592793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965223" y="324719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945160" y="3732814"/>
            <a:ext cx="265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6DF38891-E72C-4C13-963D-8903F85C8E9E}"/>
              </a:ext>
            </a:extLst>
          </p:cNvPr>
          <p:cNvSpPr txBox="1"/>
          <p:nvPr/>
        </p:nvSpPr>
        <p:spPr>
          <a:xfrm>
            <a:off x="1901205" y="2736290"/>
            <a:ext cx="1980029" cy="17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58289FD-FC50-422F-84FE-5D21D58C183F}"/>
              </a:ext>
            </a:extLst>
          </p:cNvPr>
          <p:cNvSpPr txBox="1"/>
          <p:nvPr/>
        </p:nvSpPr>
        <p:spPr>
          <a:xfrm>
            <a:off x="4252714" y="3871194"/>
            <a:ext cx="1980029" cy="17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C1C8A66-3B24-4E28-B1E6-9D3F92170EF1}"/>
              </a:ext>
            </a:extLst>
          </p:cNvPr>
          <p:cNvSpPr txBox="1"/>
          <p:nvPr/>
        </p:nvSpPr>
        <p:spPr>
          <a:xfrm>
            <a:off x="6700839" y="2636101"/>
            <a:ext cx="1980029" cy="17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5934F14-8C7E-419F-8881-9CB79FC8242C}"/>
              </a:ext>
            </a:extLst>
          </p:cNvPr>
          <p:cNvSpPr txBox="1"/>
          <p:nvPr/>
        </p:nvSpPr>
        <p:spPr>
          <a:xfrm>
            <a:off x="9087728" y="3740172"/>
            <a:ext cx="1980029" cy="17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7ED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单击此处添加文本内容</a:t>
            </a:r>
            <a:endParaRPr lang="en-US" altLang="zh-CN" sz="1400" dirty="0">
              <a:solidFill>
                <a:srgbClr val="E7ED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AE26F9F-6951-4AB8-A374-D7C04B21164E}"/>
              </a:ext>
            </a:extLst>
          </p:cNvPr>
          <p:cNvSpPr txBox="1">
            <a:spLocks/>
          </p:cNvSpPr>
          <p:nvPr/>
        </p:nvSpPr>
        <p:spPr>
          <a:xfrm>
            <a:off x="4755515" y="154548"/>
            <a:ext cx="2680970" cy="46291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marL="0" indent="0" algn="l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ko-KR" altLang="en-US" sz="2400" cap="none" dirty="0">
              <a:solidFill>
                <a:schemeClr val="bg1"/>
              </a:solidFill>
              <a:latin typeface="微软雅黑" panose="020B0503020204020204" pitchFamily="34" charset="-122"/>
              <a:ea typeface="微软雅黑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016D206-651E-4CC1-A1AF-2139DDD07D3B}"/>
              </a:ext>
            </a:extLst>
          </p:cNvPr>
          <p:cNvSpPr txBox="1"/>
          <p:nvPr/>
        </p:nvSpPr>
        <p:spPr>
          <a:xfrm>
            <a:off x="4619492" y="548019"/>
            <a:ext cx="4082035" cy="37061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enter text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ko-KR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ECCB1C1-1F72-4FA7-84F0-595F6B482B5E}"/>
              </a:ext>
            </a:extLst>
          </p:cNvPr>
          <p:cNvCxnSpPr/>
          <p:nvPr/>
        </p:nvCxnSpPr>
        <p:spPr>
          <a:xfrm>
            <a:off x="76855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AB63DCC-9412-42D8-9B58-A2A25827B3F2}"/>
              </a:ext>
            </a:extLst>
          </p:cNvPr>
          <p:cNvCxnSpPr/>
          <p:nvPr/>
        </p:nvCxnSpPr>
        <p:spPr>
          <a:xfrm>
            <a:off x="895790" y="386005"/>
            <a:ext cx="3773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0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:randomBar dir="vert"/>
      </p:transition>
    </mc:Choice>
    <mc:Fallback xmlns="">
      <p:transition spd="slow" advClick="0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3" grpId="0" animBg="1"/>
      <p:bldP spid="17" grpId="0" animBg="1"/>
      <p:bldP spid="18" grpId="0" animBg="1"/>
      <p:bldP spid="19" grpId="0" animBg="1"/>
      <p:bldP spid="20" grpId="0"/>
      <p:bldP spid="23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2EE1475-FA28-448B-B8D4-2012E87B8FE8}"/>
              </a:ext>
            </a:extLst>
          </p:cNvPr>
          <p:cNvSpPr txBox="1"/>
          <p:nvPr/>
        </p:nvSpPr>
        <p:spPr>
          <a:xfrm>
            <a:off x="3382655" y="3479148"/>
            <a:ext cx="5500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FuturaBookC" pitchFamily="2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latin typeface="FuturaBookC" pitchFamily="2" charset="-52"/>
              <a:ea typeface="锐字逼格青春粗黑体简2.0" panose="02010604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6419F1-1D60-4E26-9A1E-A6032D45D48A}"/>
              </a:ext>
            </a:extLst>
          </p:cNvPr>
          <p:cNvSpPr txBox="1"/>
          <p:nvPr/>
        </p:nvSpPr>
        <p:spPr>
          <a:xfrm>
            <a:off x="3329740" y="2459504"/>
            <a:ext cx="62710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02</a:t>
            </a:r>
            <a:r>
              <a:rPr lang="zh-CN" altLang="en-US" sz="6000" dirty="0">
                <a:solidFill>
                  <a:schemeClr val="bg1"/>
                </a:solidFill>
                <a:latin typeface="FZZhengHeiS-DB-GB" panose="02000000000000000000" pitchFamily="2" charset="0"/>
                <a:ea typeface="FZZhengHeiS-DB-GB" panose="02000000000000000000" pitchFamily="2" charset="0"/>
              </a:rPr>
              <a:t>工作完成情况</a:t>
            </a:r>
          </a:p>
          <a:p>
            <a:pPr algn="dist"/>
            <a:endParaRPr lang="zh-CN" altLang="en-US" sz="6000" dirty="0">
              <a:solidFill>
                <a:schemeClr val="bg1"/>
              </a:solidFill>
              <a:latin typeface="FZZhengHeiS-DB-GB" panose="02000000000000000000" pitchFamily="2" charset="0"/>
              <a:ea typeface="FZZhengHeiS-DB-GB" panose="02000000000000000000" pitchFamily="2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3DE39C6-4BC6-4608-9FBC-0B805C324274}"/>
              </a:ext>
            </a:extLst>
          </p:cNvPr>
          <p:cNvCxnSpPr/>
          <p:nvPr/>
        </p:nvCxnSpPr>
        <p:spPr>
          <a:xfrm>
            <a:off x="3490196" y="4756046"/>
            <a:ext cx="12573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91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 Black"/>
        <a:ea typeface="微软雅黑"/>
        <a:cs typeface=""/>
      </a:majorFont>
      <a:minorFont>
        <a:latin typeface="Abad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1100</Words>
  <Application>Microsoft Office PowerPoint</Application>
  <PresentationFormat>宽屏</PresentationFormat>
  <Paragraphs>168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FuturaBookC</vt:lpstr>
      <vt:lpstr>FZZhengHeiS-DB-GB</vt:lpstr>
      <vt:lpstr>微软雅黑</vt:lpstr>
      <vt:lpstr>张海山锐谐体</vt:lpstr>
      <vt:lpstr>Abadi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2019-05-21T01:16:02Z</dcterms:created>
  <dcterms:modified xsi:type="dcterms:W3CDTF">2019-05-21T01:47:03Z</dcterms:modified>
</cp:coreProperties>
</file>