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3" r:id="rId7"/>
    <p:sldId id="264" r:id="rId8"/>
    <p:sldId id="266" r:id="rId9"/>
    <p:sldId id="265" r:id="rId10"/>
    <p:sldId id="267" r:id="rId11"/>
    <p:sldId id="268" r:id="rId12"/>
    <p:sldId id="270" r:id="rId13"/>
    <p:sldId id="271" r:id="rId14"/>
    <p:sldId id="272" r:id="rId15"/>
    <p:sldId id="274" r:id="rId16"/>
    <p:sldId id="273" r:id="rId17"/>
    <p:sldId id="275" r:id="rId18"/>
  </p:sldIdLst>
  <p:sldSz cx="12192000" cy="6858000"/>
  <p:notesSz cx="6858000" cy="9144000"/>
  <p:embeddedFontLst>
    <p:embeddedFont>
      <p:font typeface="等线 Light" panose="02010600030101010101" pitchFamily="2" charset="-122"/>
      <p:regular r:id="rId19"/>
    </p:embeddedFont>
    <p:embeddedFont>
      <p:font typeface="等线" panose="02010600030101010101" pitchFamily="2" charset="-122"/>
      <p:regular r:id="rId20"/>
      <p:bold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方正古隶简体" panose="02010600030101010101" charset="-122"/>
      <p:regular r:id="rId2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3">
          <p15:clr>
            <a:srgbClr val="A4A3A4"/>
          </p15:clr>
        </p15:guide>
        <p15:guide id="2" pos="38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E0DB"/>
    <a:srgbClr val="AF5558"/>
    <a:srgbClr val="EBA09E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 autoAdjust="0"/>
  </p:normalViewPr>
  <p:slideViewPr>
    <p:cSldViewPr snapToGrid="0">
      <p:cViewPr varScale="1">
        <p:scale>
          <a:sx n="71" d="100"/>
          <a:sy n="71" d="100"/>
        </p:scale>
        <p:origin x="792" y="-408"/>
      </p:cViewPr>
      <p:guideLst>
        <p:guide orient="horz" pos="211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679019-A2A2-4C3D-A672-6C0D918A904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F44C4-7A46-4403-9C10-8F4694D0911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39B1E7-FA0A-4A03-91F2-6B801532C94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E03D74-B621-4173-B48A-DF041C987A9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05C7D-43B1-4B46-9EF3-787EFC47EB1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24BF66-F93F-4651-B6FF-AE206D976A3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4DE77C-E249-475F-A54F-A714D1538CB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F371B7-8290-4321-A65E-4C307E14297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CE20FB-6B39-4BC8-B5EB-5CC34DD6216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217168-6BF9-41E3-9410-D502FA9F53C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28C884-BEB3-46E5-93F2-AF01FFF7EC0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等线" charset="-122"/>
                <a:ea typeface="等线" charset="-122"/>
              </a:defRPr>
            </a:lvl1pPr>
          </a:lstStyle>
          <a:p>
            <a:fld id="{078EF2DD-924C-4944-B65E-97DF6D0920D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19.png"/><Relationship Id="rId4" Type="http://schemas.openxmlformats.org/officeDocument/2006/relationships/image" Target="../media/image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emf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2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emf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emf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emf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grayscl/>
          </a:blip>
          <a:srcRect l="10634" b="29966"/>
          <a:stretch>
            <a:fillRect/>
          </a:stretch>
        </p:blipFill>
        <p:spPr>
          <a:xfrm rot="9709526" flipH="1">
            <a:off x="-1065917" y="-450396"/>
            <a:ext cx="5820008" cy="5903817"/>
          </a:xfrm>
          <a:custGeom>
            <a:avLst/>
            <a:gdLst>
              <a:gd name="connsiteX0" fmla="*/ 1938173 w 5820008"/>
              <a:gd name="connsiteY0" fmla="*/ 5903817 h 5903817"/>
              <a:gd name="connsiteX1" fmla="*/ 5820008 w 5820008"/>
              <a:gd name="connsiteY1" fmla="*/ 4629444 h 5903817"/>
              <a:gd name="connsiteX2" fmla="*/ 5820008 w 5820008"/>
              <a:gd name="connsiteY2" fmla="*/ 0 h 5903817"/>
              <a:gd name="connsiteX3" fmla="*/ 0 w 5820008"/>
              <a:gd name="connsiteY3" fmla="*/ 0 h 5903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0008" h="5903817">
                <a:moveTo>
                  <a:pt x="1938173" y="5903817"/>
                </a:moveTo>
                <a:lnTo>
                  <a:pt x="5820008" y="4629444"/>
                </a:lnTo>
                <a:lnTo>
                  <a:pt x="5820008" y="0"/>
                </a:lnTo>
                <a:lnTo>
                  <a:pt x="0" y="0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2051" name="图片 59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 flipV="1">
            <a:off x="10031413" y="11113"/>
            <a:ext cx="2160587" cy="27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图片 596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70313"/>
            <a:ext cx="207963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图片 596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9525" y="2271713"/>
            <a:ext cx="4494213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图片 595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10758488" y="1031875"/>
            <a:ext cx="106362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图片 596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25500" y="4406900"/>
            <a:ext cx="1189038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68" name="椭圆 5967"/>
          <p:cNvSpPr/>
          <p:nvPr/>
        </p:nvSpPr>
        <p:spPr>
          <a:xfrm>
            <a:off x="7939088" y="2344738"/>
            <a:ext cx="312737" cy="2698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69" name="椭圆 5968"/>
          <p:cNvSpPr/>
          <p:nvPr/>
        </p:nvSpPr>
        <p:spPr>
          <a:xfrm>
            <a:off x="9348788" y="2360613"/>
            <a:ext cx="225425" cy="177800"/>
          </a:xfrm>
          <a:custGeom>
            <a:avLst/>
            <a:gdLst>
              <a:gd name="connsiteX0" fmla="*/ 0 w 225329"/>
              <a:gd name="connsiteY0" fmla="*/ 67551 h 135102"/>
              <a:gd name="connsiteX1" fmla="*/ 112665 w 225329"/>
              <a:gd name="connsiteY1" fmla="*/ 0 h 135102"/>
              <a:gd name="connsiteX2" fmla="*/ 225330 w 225329"/>
              <a:gd name="connsiteY2" fmla="*/ 67551 h 135102"/>
              <a:gd name="connsiteX3" fmla="*/ 112665 w 225329"/>
              <a:gd name="connsiteY3" fmla="*/ 135102 h 135102"/>
              <a:gd name="connsiteX4" fmla="*/ 0 w 225329"/>
              <a:gd name="connsiteY4" fmla="*/ 67551 h 135102"/>
              <a:gd name="connsiteX0-1" fmla="*/ 44 w 225374"/>
              <a:gd name="connsiteY0-2" fmla="*/ 110582 h 178133"/>
              <a:gd name="connsiteX1-3" fmla="*/ 123466 w 225374"/>
              <a:gd name="connsiteY1-4" fmla="*/ 0 h 178133"/>
              <a:gd name="connsiteX2-5" fmla="*/ 225374 w 225374"/>
              <a:gd name="connsiteY2-6" fmla="*/ 110582 h 178133"/>
              <a:gd name="connsiteX3-7" fmla="*/ 112709 w 225374"/>
              <a:gd name="connsiteY3-8" fmla="*/ 178133 h 178133"/>
              <a:gd name="connsiteX4-9" fmla="*/ 44 w 225374"/>
              <a:gd name="connsiteY4-10" fmla="*/ 110582 h 1781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374" h="178133">
                <a:moveTo>
                  <a:pt x="44" y="110582"/>
                </a:moveTo>
                <a:cubicBezTo>
                  <a:pt x="1837" y="80893"/>
                  <a:pt x="61243" y="0"/>
                  <a:pt x="123466" y="0"/>
                </a:cubicBezTo>
                <a:cubicBezTo>
                  <a:pt x="185689" y="0"/>
                  <a:pt x="225374" y="73275"/>
                  <a:pt x="225374" y="110582"/>
                </a:cubicBezTo>
                <a:cubicBezTo>
                  <a:pt x="225374" y="147889"/>
                  <a:pt x="174932" y="178133"/>
                  <a:pt x="112709" y="178133"/>
                </a:cubicBezTo>
                <a:cubicBezTo>
                  <a:pt x="50486" y="178133"/>
                  <a:pt x="-1749" y="140271"/>
                  <a:pt x="44" y="1105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70" name="椭圆 5969"/>
          <p:cNvSpPr/>
          <p:nvPr/>
        </p:nvSpPr>
        <p:spPr>
          <a:xfrm>
            <a:off x="7551738" y="3317875"/>
            <a:ext cx="65087" cy="158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71" name="椭圆 5970"/>
          <p:cNvSpPr/>
          <p:nvPr/>
        </p:nvSpPr>
        <p:spPr>
          <a:xfrm>
            <a:off x="9659938" y="4962525"/>
            <a:ext cx="161925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72" name="椭圆 5971"/>
          <p:cNvSpPr/>
          <p:nvPr/>
        </p:nvSpPr>
        <p:spPr>
          <a:xfrm>
            <a:off x="5475288" y="4832350"/>
            <a:ext cx="161925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73" name="椭圆 5972"/>
          <p:cNvSpPr/>
          <p:nvPr/>
        </p:nvSpPr>
        <p:spPr>
          <a:xfrm>
            <a:off x="5788025" y="2282825"/>
            <a:ext cx="160338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74" name="椭圆 5973"/>
          <p:cNvSpPr/>
          <p:nvPr/>
        </p:nvSpPr>
        <p:spPr>
          <a:xfrm>
            <a:off x="8497888" y="1520825"/>
            <a:ext cx="112712" cy="1936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75" name="椭圆 5974"/>
          <p:cNvSpPr/>
          <p:nvPr/>
        </p:nvSpPr>
        <p:spPr>
          <a:xfrm>
            <a:off x="8810625" y="3746500"/>
            <a:ext cx="161925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76" name="椭圆 5975"/>
          <p:cNvSpPr/>
          <p:nvPr/>
        </p:nvSpPr>
        <p:spPr>
          <a:xfrm>
            <a:off x="11360150" y="4843463"/>
            <a:ext cx="161925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77" name="椭圆 5976"/>
          <p:cNvSpPr/>
          <p:nvPr/>
        </p:nvSpPr>
        <p:spPr>
          <a:xfrm>
            <a:off x="9821863" y="6026150"/>
            <a:ext cx="161925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78" name="椭圆 5977"/>
          <p:cNvSpPr/>
          <p:nvPr/>
        </p:nvSpPr>
        <p:spPr>
          <a:xfrm>
            <a:off x="10144125" y="3476625"/>
            <a:ext cx="150813" cy="144463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1148 w 165968"/>
              <a:gd name="connsiteY0-2" fmla="*/ 60242 h 141999"/>
              <a:gd name="connsiteX1-3" fmla="*/ 81831 w 165968"/>
              <a:gd name="connsiteY1-4" fmla="*/ 0 h 141999"/>
              <a:gd name="connsiteX2-5" fmla="*/ 162514 w 165968"/>
              <a:gd name="connsiteY2-6" fmla="*/ 60242 h 141999"/>
              <a:gd name="connsiteX3-7" fmla="*/ 135619 w 165968"/>
              <a:gd name="connsiteY3-8" fmla="*/ 141999 h 141999"/>
              <a:gd name="connsiteX4-9" fmla="*/ 1148 w 165968"/>
              <a:gd name="connsiteY4-10" fmla="*/ 60242 h 141999"/>
              <a:gd name="connsiteX0-11" fmla="*/ 997 w 151606"/>
              <a:gd name="connsiteY0-12" fmla="*/ 104235 h 144329"/>
              <a:gd name="connsiteX1-13" fmla="*/ 70923 w 151606"/>
              <a:gd name="connsiteY1-14" fmla="*/ 963 h 144329"/>
              <a:gd name="connsiteX2-15" fmla="*/ 151606 w 151606"/>
              <a:gd name="connsiteY2-16" fmla="*/ 61205 h 144329"/>
              <a:gd name="connsiteX3-17" fmla="*/ 124711 w 151606"/>
              <a:gd name="connsiteY3-18" fmla="*/ 142962 h 144329"/>
              <a:gd name="connsiteX4-19" fmla="*/ 997 w 151606"/>
              <a:gd name="connsiteY4-20" fmla="*/ 104235 h 1443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1606" h="144329">
                <a:moveTo>
                  <a:pt x="997" y="104235"/>
                </a:moveTo>
                <a:cubicBezTo>
                  <a:pt x="-7968" y="80569"/>
                  <a:pt x="45822" y="8135"/>
                  <a:pt x="70923" y="963"/>
                </a:cubicBezTo>
                <a:cubicBezTo>
                  <a:pt x="96024" y="-6209"/>
                  <a:pt x="151606" y="27934"/>
                  <a:pt x="151606" y="61205"/>
                </a:cubicBezTo>
                <a:cubicBezTo>
                  <a:pt x="151606" y="94476"/>
                  <a:pt x="149812" y="135790"/>
                  <a:pt x="124711" y="142962"/>
                </a:cubicBezTo>
                <a:cubicBezTo>
                  <a:pt x="99610" y="150134"/>
                  <a:pt x="9962" y="127901"/>
                  <a:pt x="997" y="104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79" name="椭圆 5978"/>
          <p:cNvSpPr/>
          <p:nvPr/>
        </p:nvSpPr>
        <p:spPr>
          <a:xfrm>
            <a:off x="5067300" y="1928813"/>
            <a:ext cx="160338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80" name="椭圆 5979"/>
          <p:cNvSpPr/>
          <p:nvPr/>
        </p:nvSpPr>
        <p:spPr>
          <a:xfrm>
            <a:off x="3529013" y="3111500"/>
            <a:ext cx="160337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81" name="椭圆 5980"/>
          <p:cNvSpPr/>
          <p:nvPr/>
        </p:nvSpPr>
        <p:spPr>
          <a:xfrm>
            <a:off x="3840163" y="561975"/>
            <a:ext cx="161925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82" name="椭圆 5981"/>
          <p:cNvSpPr/>
          <p:nvPr/>
        </p:nvSpPr>
        <p:spPr>
          <a:xfrm>
            <a:off x="2646363" y="2767013"/>
            <a:ext cx="161925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83" name="椭圆 5982"/>
          <p:cNvSpPr/>
          <p:nvPr/>
        </p:nvSpPr>
        <p:spPr>
          <a:xfrm>
            <a:off x="1108075" y="3951288"/>
            <a:ext cx="161925" cy="1190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84" name="椭圆 5983"/>
          <p:cNvSpPr/>
          <p:nvPr/>
        </p:nvSpPr>
        <p:spPr>
          <a:xfrm>
            <a:off x="1419225" y="1401763"/>
            <a:ext cx="161925" cy="1190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85" name="椭圆 5984"/>
          <p:cNvSpPr/>
          <p:nvPr/>
        </p:nvSpPr>
        <p:spPr>
          <a:xfrm>
            <a:off x="7864475" y="5413375"/>
            <a:ext cx="160338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86" name="椭圆 5985"/>
          <p:cNvSpPr/>
          <p:nvPr/>
        </p:nvSpPr>
        <p:spPr>
          <a:xfrm>
            <a:off x="6326188" y="6597650"/>
            <a:ext cx="160337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87" name="椭圆 5986"/>
          <p:cNvSpPr/>
          <p:nvPr/>
        </p:nvSpPr>
        <p:spPr>
          <a:xfrm>
            <a:off x="6637338" y="4048125"/>
            <a:ext cx="161925" cy="1190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88" name="椭圆 5987"/>
          <p:cNvSpPr/>
          <p:nvPr/>
        </p:nvSpPr>
        <p:spPr>
          <a:xfrm>
            <a:off x="6992938" y="1971675"/>
            <a:ext cx="160337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89" name="椭圆 5988"/>
          <p:cNvSpPr/>
          <p:nvPr/>
        </p:nvSpPr>
        <p:spPr>
          <a:xfrm>
            <a:off x="5454650" y="3154363"/>
            <a:ext cx="182563" cy="163512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0 w 182881"/>
              <a:gd name="connsiteY0-2" fmla="*/ 60321 h 120685"/>
              <a:gd name="connsiteX1-3" fmla="*/ 80683 w 182881"/>
              <a:gd name="connsiteY1-4" fmla="*/ 79 h 120685"/>
              <a:gd name="connsiteX2-5" fmla="*/ 182881 w 182881"/>
              <a:gd name="connsiteY2-6" fmla="*/ 71079 h 120685"/>
              <a:gd name="connsiteX3-7" fmla="*/ 80683 w 182881"/>
              <a:gd name="connsiteY3-8" fmla="*/ 120563 h 120685"/>
              <a:gd name="connsiteX4-9" fmla="*/ 0 w 182881"/>
              <a:gd name="connsiteY4-10" fmla="*/ 60321 h 120685"/>
              <a:gd name="connsiteX0-11" fmla="*/ 45 w 182926"/>
              <a:gd name="connsiteY0-12" fmla="*/ 60309 h 163620"/>
              <a:gd name="connsiteX1-13" fmla="*/ 80728 w 182926"/>
              <a:gd name="connsiteY1-14" fmla="*/ 67 h 163620"/>
              <a:gd name="connsiteX2-15" fmla="*/ 182926 w 182926"/>
              <a:gd name="connsiteY2-16" fmla="*/ 71067 h 163620"/>
              <a:gd name="connsiteX3-17" fmla="*/ 91485 w 182926"/>
              <a:gd name="connsiteY3-18" fmla="*/ 163582 h 163620"/>
              <a:gd name="connsiteX4-19" fmla="*/ 45 w 182926"/>
              <a:gd name="connsiteY4-20" fmla="*/ 60309 h 1636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26" h="163620">
                <a:moveTo>
                  <a:pt x="45" y="60309"/>
                </a:moveTo>
                <a:cubicBezTo>
                  <a:pt x="-1748" y="33057"/>
                  <a:pt x="50248" y="-1726"/>
                  <a:pt x="80728" y="67"/>
                </a:cubicBezTo>
                <a:cubicBezTo>
                  <a:pt x="111208" y="1860"/>
                  <a:pt x="182926" y="37796"/>
                  <a:pt x="182926" y="71067"/>
                </a:cubicBezTo>
                <a:cubicBezTo>
                  <a:pt x="182926" y="104338"/>
                  <a:pt x="121965" y="165375"/>
                  <a:pt x="91485" y="163582"/>
                </a:cubicBezTo>
                <a:cubicBezTo>
                  <a:pt x="61005" y="161789"/>
                  <a:pt x="1838" y="87562"/>
                  <a:pt x="45" y="60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90" name="椭圆 5989"/>
          <p:cNvSpPr/>
          <p:nvPr/>
        </p:nvSpPr>
        <p:spPr>
          <a:xfrm>
            <a:off x="5765800" y="604838"/>
            <a:ext cx="161925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006" name="椭圆 6005"/>
          <p:cNvSpPr/>
          <p:nvPr/>
        </p:nvSpPr>
        <p:spPr>
          <a:xfrm>
            <a:off x="6992938" y="4081463"/>
            <a:ext cx="160337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767388" y="938213"/>
            <a:ext cx="2354262" cy="5208587"/>
            <a:chOff x="5768048" y="937846"/>
            <a:chExt cx="2353976" cy="5209517"/>
          </a:xfrm>
        </p:grpSpPr>
        <p:grpSp>
          <p:nvGrpSpPr>
            <p:cNvPr id="2081" name="组合 6019"/>
            <p:cNvGrpSpPr>
              <a:grpSpLocks/>
            </p:cNvGrpSpPr>
            <p:nvPr/>
          </p:nvGrpSpPr>
          <p:grpSpPr bwMode="auto">
            <a:xfrm>
              <a:off x="5768048" y="937846"/>
              <a:ext cx="2353976" cy="5209517"/>
              <a:chOff x="7210222" y="3140035"/>
              <a:chExt cx="1770664" cy="3272488"/>
            </a:xfrm>
          </p:grpSpPr>
          <p:sp>
            <p:nvSpPr>
              <p:cNvPr id="6021" name="矩形 6020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sp>
            <p:nvSpPr>
              <p:cNvPr id="6022" name="矩形 6021"/>
              <p:cNvSpPr/>
              <p:nvPr/>
            </p:nvSpPr>
            <p:spPr>
              <a:xfrm>
                <a:off x="7210222" y="3140035"/>
                <a:ext cx="1770664" cy="3272488"/>
              </a:xfrm>
              <a:prstGeom prst="rect">
                <a:avLst/>
              </a:prstGeom>
              <a:blipFill>
                <a:blip r:embed="rId8" cstate="print">
                  <a:alphaModFix amt="26000"/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</p:grpSp>
        <p:grpSp>
          <p:nvGrpSpPr>
            <p:cNvPr id="2084" name="组合 6011"/>
            <p:cNvGrpSpPr>
              <a:grpSpLocks/>
            </p:cNvGrpSpPr>
            <p:nvPr/>
          </p:nvGrpSpPr>
          <p:grpSpPr bwMode="auto">
            <a:xfrm>
              <a:off x="6022860" y="1763607"/>
              <a:ext cx="1520414" cy="1520414"/>
              <a:chOff x="6289903" y="1763607"/>
              <a:chExt cx="1520414" cy="1520414"/>
            </a:xfrm>
          </p:grpSpPr>
          <p:sp>
            <p:nvSpPr>
              <p:cNvPr id="5992" name="矩形 5991"/>
              <p:cNvSpPr/>
              <p:nvPr/>
            </p:nvSpPr>
            <p:spPr>
              <a:xfrm>
                <a:off x="6290647" y="1763493"/>
                <a:ext cx="1519053" cy="1521096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cxnSp>
            <p:nvCxnSpPr>
              <p:cNvPr id="5994" name="直接连接符 5993"/>
              <p:cNvCxnSpPr/>
              <p:nvPr/>
            </p:nvCxnSpPr>
            <p:spPr>
              <a:xfrm>
                <a:off x="6290647" y="1763493"/>
                <a:ext cx="1519053" cy="1521096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5" name="直接连接符 5994"/>
              <p:cNvCxnSpPr/>
              <p:nvPr/>
            </p:nvCxnSpPr>
            <p:spPr>
              <a:xfrm flipH="1">
                <a:off x="6290647" y="1763493"/>
                <a:ext cx="1519053" cy="1521096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9" name="直接连接符 5998"/>
              <p:cNvCxnSpPr>
                <a:stCxn id="5992" idx="3"/>
                <a:endCxn id="5992" idx="1"/>
              </p:cNvCxnSpPr>
              <p:nvPr/>
            </p:nvCxnSpPr>
            <p:spPr>
              <a:xfrm flipH="1">
                <a:off x="6290647" y="2524041"/>
                <a:ext cx="1519053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2" name="直接连接符 6001"/>
              <p:cNvCxnSpPr>
                <a:stCxn id="5992" idx="0"/>
                <a:endCxn id="5992" idx="2"/>
              </p:cNvCxnSpPr>
              <p:nvPr/>
            </p:nvCxnSpPr>
            <p:spPr>
              <a:xfrm>
                <a:off x="7050967" y="1763493"/>
                <a:ext cx="0" cy="1521096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2090" name="组合 6012"/>
            <p:cNvGrpSpPr>
              <a:grpSpLocks/>
            </p:cNvGrpSpPr>
            <p:nvPr/>
          </p:nvGrpSpPr>
          <p:grpSpPr bwMode="auto">
            <a:xfrm>
              <a:off x="6022860" y="3511246"/>
              <a:ext cx="1520414" cy="1520414"/>
              <a:chOff x="6289903" y="3511246"/>
              <a:chExt cx="1520414" cy="1520414"/>
            </a:xfrm>
          </p:grpSpPr>
          <p:sp>
            <p:nvSpPr>
              <p:cNvPr id="6007" name="矩形 6006"/>
              <p:cNvSpPr/>
              <p:nvPr/>
            </p:nvSpPr>
            <p:spPr>
              <a:xfrm>
                <a:off x="6290647" y="3511642"/>
                <a:ext cx="1519053" cy="1519509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cxnSp>
            <p:nvCxnSpPr>
              <p:cNvPr id="6008" name="直接连接符 6007"/>
              <p:cNvCxnSpPr/>
              <p:nvPr/>
            </p:nvCxnSpPr>
            <p:spPr>
              <a:xfrm>
                <a:off x="6290647" y="3511642"/>
                <a:ext cx="1519053" cy="1519509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9" name="直接连接符 6008"/>
              <p:cNvCxnSpPr/>
              <p:nvPr/>
            </p:nvCxnSpPr>
            <p:spPr>
              <a:xfrm flipH="1">
                <a:off x="6290647" y="3511642"/>
                <a:ext cx="1519053" cy="1519509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0" name="直接连接符 6009"/>
              <p:cNvCxnSpPr>
                <a:stCxn id="6007" idx="3"/>
                <a:endCxn id="6007" idx="1"/>
              </p:cNvCxnSpPr>
              <p:nvPr/>
            </p:nvCxnSpPr>
            <p:spPr>
              <a:xfrm flipH="1">
                <a:off x="6290647" y="4272191"/>
                <a:ext cx="1519053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1" name="直接连接符 6010"/>
              <p:cNvCxnSpPr>
                <a:stCxn id="6007" idx="0"/>
                <a:endCxn id="6007" idx="2"/>
              </p:cNvCxnSpPr>
              <p:nvPr/>
            </p:nvCxnSpPr>
            <p:spPr>
              <a:xfrm>
                <a:off x="7050967" y="3511642"/>
                <a:ext cx="0" cy="1519509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6014" name="文本框 6013"/>
          <p:cNvSpPr txBox="1">
            <a:spLocks noChangeArrowheads="1"/>
          </p:cNvSpPr>
          <p:nvPr/>
        </p:nvSpPr>
        <p:spPr bwMode="auto">
          <a:xfrm>
            <a:off x="5905500" y="1839913"/>
            <a:ext cx="1646238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9600">
                <a:latin typeface="方正行楷繁体" pitchFamily="65" charset="-122"/>
                <a:ea typeface="方正行楷繁体" pitchFamily="65" charset="-122"/>
              </a:rPr>
              <a:t>淡</a:t>
            </a:r>
          </a:p>
        </p:txBody>
      </p:sp>
      <p:sp>
        <p:nvSpPr>
          <p:cNvPr id="6015" name="文本框 6014"/>
          <p:cNvSpPr txBox="1">
            <a:spLocks noChangeArrowheads="1"/>
          </p:cNvSpPr>
          <p:nvPr/>
        </p:nvSpPr>
        <p:spPr bwMode="auto">
          <a:xfrm>
            <a:off x="5972175" y="3621088"/>
            <a:ext cx="1646238" cy="151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9600">
                <a:latin typeface="方正行楷繁体" pitchFamily="65" charset="-122"/>
                <a:ea typeface="方正行楷繁体" pitchFamily="65" charset="-122"/>
              </a:rPr>
              <a:t>雅</a:t>
            </a:r>
          </a:p>
        </p:txBody>
      </p:sp>
      <p:pic>
        <p:nvPicPr>
          <p:cNvPr id="2098" name="图片 60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0150986" flipH="1" flipV="1">
            <a:off x="3824288" y="1049338"/>
            <a:ext cx="2170112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4" name="直接连接符 53"/>
          <p:cNvCxnSpPr/>
          <p:nvPr/>
        </p:nvCxnSpPr>
        <p:spPr bwMode="auto">
          <a:xfrm>
            <a:off x="7829550" y="2976563"/>
            <a:ext cx="0" cy="34131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6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6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4" grpId="0"/>
      <p:bldP spid="60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3"/>
          <p:cNvGrpSpPr>
            <a:grpSpLocks/>
          </p:cNvGrpSpPr>
          <p:nvPr/>
        </p:nvGrpSpPr>
        <p:grpSpPr bwMode="auto">
          <a:xfrm>
            <a:off x="4114800" y="0"/>
            <a:ext cx="3249613" cy="6858000"/>
            <a:chOff x="7210222" y="3140035"/>
            <a:chExt cx="1770664" cy="3272488"/>
          </a:xfrm>
        </p:grpSpPr>
        <p:sp>
          <p:nvSpPr>
            <p:cNvPr id="16" name="矩形 1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3" cstate="print">
                <a:alphaModFix amt="26000"/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pic>
        <p:nvPicPr>
          <p:cNvPr id="11269" name="图片 4"/>
          <p:cNvPicPr>
            <a:picLocks noChangeAspect="1" noChangeArrowheads="1"/>
          </p:cNvPicPr>
          <p:nvPr/>
        </p:nvPicPr>
        <p:blipFill>
          <a:blip r:embed="rId4">
            <a:lum bright="20000" contrast="-40000"/>
            <a:grayscl/>
          </a:blip>
          <a:srcRect/>
          <a:stretch>
            <a:fillRect/>
          </a:stretch>
        </p:blipFill>
        <p:spPr bwMode="auto">
          <a:xfrm rot="12615590" flipV="1">
            <a:off x="3325813" y="-301625"/>
            <a:ext cx="5908675" cy="764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图片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2615590" flipV="1">
            <a:off x="4341813" y="2435225"/>
            <a:ext cx="3435350" cy="444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423863" y="1730375"/>
            <a:ext cx="3055937" cy="1046163"/>
            <a:chOff x="423207" y="1730346"/>
            <a:chExt cx="3057247" cy="1046440"/>
          </a:xfrm>
        </p:grpSpPr>
        <p:sp>
          <p:nvSpPr>
            <p:cNvPr id="11272" name="文本框 17"/>
            <p:cNvSpPr txBox="1">
              <a:spLocks noChangeArrowheads="1"/>
            </p:cNvSpPr>
            <p:nvPr/>
          </p:nvSpPr>
          <p:spPr bwMode="auto">
            <a:xfrm>
              <a:off x="591554" y="1730346"/>
              <a:ext cx="2433093" cy="396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 dirty="0">
                  <a:solidFill>
                    <a:srgbClr val="595959"/>
                  </a:solidFill>
                  <a:latin typeface="方正行楷繁体" pitchFamily="65" charset="-122"/>
                  <a:ea typeface="方正行楷繁体" pitchFamily="65" charset="-122"/>
                </a:rPr>
                <a:t>请输入标题</a:t>
              </a:r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437500" y="2217838"/>
              <a:ext cx="272849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274" name="矩形 19"/>
            <p:cNvSpPr>
              <a:spLocks noChangeArrowheads="1"/>
            </p:cNvSpPr>
            <p:nvPr/>
          </p:nvSpPr>
          <p:spPr bwMode="auto">
            <a:xfrm>
              <a:off x="423207" y="2254360"/>
              <a:ext cx="3057247" cy="522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00">
                  <a:solidFill>
                    <a:srgbClr val="595959"/>
                  </a:solidFill>
                  <a:latin typeface="方正古隶简体" pitchFamily="65" charset="-122"/>
                  <a:ea typeface="方正古隶简体" pitchFamily="65" charset="-122"/>
                </a:rPr>
                <a:t>新年都未有芳华，二月初惊见草芽。</a:t>
              </a:r>
              <a:endParaRPr lang="en-US" altLang="zh-CN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endParaRPr>
            </a:p>
            <a:p>
              <a:r>
                <a:rPr lang="zh-CN" altLang="en-US" sz="1400">
                  <a:solidFill>
                    <a:srgbClr val="595959"/>
                  </a:solidFill>
                  <a:latin typeface="方正古隶简体" pitchFamily="65" charset="-122"/>
                  <a:ea typeface="方正古隶简体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4" name="组合 2"/>
          <p:cNvGrpSpPr>
            <a:grpSpLocks/>
          </p:cNvGrpSpPr>
          <p:nvPr/>
        </p:nvGrpSpPr>
        <p:grpSpPr bwMode="auto">
          <a:xfrm>
            <a:off x="1185863" y="4075113"/>
            <a:ext cx="3055937" cy="1046162"/>
            <a:chOff x="1185207" y="4074962"/>
            <a:chExt cx="3057247" cy="1046440"/>
          </a:xfrm>
        </p:grpSpPr>
        <p:sp>
          <p:nvSpPr>
            <p:cNvPr id="11276" name="文本框 20"/>
            <p:cNvSpPr txBox="1">
              <a:spLocks noChangeArrowheads="1"/>
            </p:cNvSpPr>
            <p:nvPr/>
          </p:nvSpPr>
          <p:spPr bwMode="auto">
            <a:xfrm>
              <a:off x="1353554" y="4074962"/>
              <a:ext cx="2433093" cy="396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 dirty="0">
                  <a:solidFill>
                    <a:srgbClr val="595959"/>
                  </a:solidFill>
                  <a:latin typeface="方正行楷繁体" pitchFamily="65" charset="-122"/>
                  <a:ea typeface="方正行楷繁体" pitchFamily="65" charset="-122"/>
                </a:rPr>
                <a:t>请输入标题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1199500" y="4562454"/>
              <a:ext cx="272849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278" name="矩形 22"/>
            <p:cNvSpPr>
              <a:spLocks noChangeArrowheads="1"/>
            </p:cNvSpPr>
            <p:nvPr/>
          </p:nvSpPr>
          <p:spPr bwMode="auto">
            <a:xfrm>
              <a:off x="1185207" y="4598976"/>
              <a:ext cx="3057247" cy="522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00">
                  <a:solidFill>
                    <a:srgbClr val="595959"/>
                  </a:solidFill>
                  <a:latin typeface="方正古隶简体" pitchFamily="65" charset="-122"/>
                  <a:ea typeface="方正古隶简体" pitchFamily="65" charset="-122"/>
                </a:rPr>
                <a:t>新年都未有芳华，二月初惊见草芽。</a:t>
              </a:r>
              <a:endParaRPr lang="en-US" altLang="zh-CN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endParaRPr>
            </a:p>
            <a:p>
              <a:r>
                <a:rPr lang="zh-CN" altLang="en-US" sz="1400">
                  <a:solidFill>
                    <a:srgbClr val="595959"/>
                  </a:solidFill>
                  <a:latin typeface="方正古隶简体" pitchFamily="65" charset="-122"/>
                  <a:ea typeface="方正古隶简体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5" name="组合 3"/>
          <p:cNvGrpSpPr>
            <a:grpSpLocks/>
          </p:cNvGrpSpPr>
          <p:nvPr/>
        </p:nvGrpSpPr>
        <p:grpSpPr bwMode="auto">
          <a:xfrm>
            <a:off x="8723313" y="2832100"/>
            <a:ext cx="3057525" cy="1046163"/>
            <a:chOff x="8723146" y="2832316"/>
            <a:chExt cx="3057247" cy="1046440"/>
          </a:xfrm>
        </p:grpSpPr>
        <p:sp>
          <p:nvSpPr>
            <p:cNvPr id="11280" name="文本框 27"/>
            <p:cNvSpPr txBox="1">
              <a:spLocks noChangeArrowheads="1"/>
            </p:cNvSpPr>
            <p:nvPr/>
          </p:nvSpPr>
          <p:spPr bwMode="auto">
            <a:xfrm>
              <a:off x="8891406" y="2832316"/>
              <a:ext cx="2433416" cy="396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 dirty="0">
                  <a:solidFill>
                    <a:srgbClr val="595959"/>
                  </a:solidFill>
                  <a:latin typeface="方正行楷繁体" pitchFamily="65" charset="-122"/>
                  <a:ea typeface="方正行楷繁体" pitchFamily="65" charset="-122"/>
                </a:rPr>
                <a:t>请输入标题</a:t>
              </a:r>
            </a:p>
          </p:txBody>
        </p:sp>
        <p:cxnSp>
          <p:nvCxnSpPr>
            <p:cNvPr id="29" name="直接连接符 28"/>
            <p:cNvCxnSpPr/>
            <p:nvPr/>
          </p:nvCxnSpPr>
          <p:spPr>
            <a:xfrm flipH="1">
              <a:off x="8737432" y="3319808"/>
              <a:ext cx="272866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282" name="矩形 29"/>
            <p:cNvSpPr>
              <a:spLocks noChangeArrowheads="1"/>
            </p:cNvSpPr>
            <p:nvPr/>
          </p:nvSpPr>
          <p:spPr bwMode="auto">
            <a:xfrm>
              <a:off x="8723146" y="3356330"/>
              <a:ext cx="3057247" cy="522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00">
                  <a:solidFill>
                    <a:srgbClr val="595959"/>
                  </a:solidFill>
                  <a:latin typeface="方正古隶简体" pitchFamily="65" charset="-122"/>
                  <a:ea typeface="方正古隶简体" pitchFamily="65" charset="-122"/>
                </a:rPr>
                <a:t>新年都未有芳华，二月初惊见草芽。</a:t>
              </a:r>
              <a:endParaRPr lang="en-US" altLang="zh-CN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endParaRPr>
            </a:p>
            <a:p>
              <a:r>
                <a:rPr lang="zh-CN" altLang="en-US" sz="1400">
                  <a:solidFill>
                    <a:srgbClr val="595959"/>
                  </a:solidFill>
                  <a:latin typeface="方正古隶简体" pitchFamily="65" charset="-122"/>
                  <a:ea typeface="方正古隶简体" pitchFamily="65" charset="-122"/>
                </a:rPr>
                <a:t>白雪却嫌春色晚，故穿庭树作飞花。</a:t>
              </a:r>
            </a:p>
          </p:txBody>
        </p:sp>
      </p:grpSp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946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0" y="4783138"/>
            <a:ext cx="55086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图片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800000" flipH="1" flipV="1">
            <a:off x="9685338" y="3392488"/>
            <a:ext cx="2801937" cy="362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自由: 形状 16"/>
          <p:cNvSpPr/>
          <p:nvPr/>
        </p:nvSpPr>
        <p:spPr>
          <a:xfrm>
            <a:off x="1243013" y="0"/>
            <a:ext cx="9842500" cy="6858000"/>
          </a:xfrm>
          <a:custGeom>
            <a:avLst/>
            <a:gdLst>
              <a:gd name="connsiteX0" fmla="*/ 1358039 w 9842872"/>
              <a:gd name="connsiteY0" fmla="*/ 0 h 6858000"/>
              <a:gd name="connsiteX1" fmla="*/ 8484833 w 9842872"/>
              <a:gd name="connsiteY1" fmla="*/ 0 h 6858000"/>
              <a:gd name="connsiteX2" fmla="*/ 8564372 w 9842872"/>
              <a:gd name="connsiteY2" fmla="*/ 83426 h 6858000"/>
              <a:gd name="connsiteX3" fmla="*/ 9842872 w 9842872"/>
              <a:gd name="connsiteY3" fmla="*/ 3392488 h 6858000"/>
              <a:gd name="connsiteX4" fmla="*/ 8564372 w 9842872"/>
              <a:gd name="connsiteY4" fmla="*/ 6701551 h 6858000"/>
              <a:gd name="connsiteX5" fmla="*/ 8415211 w 9842872"/>
              <a:gd name="connsiteY5" fmla="*/ 6858000 h 6858000"/>
              <a:gd name="connsiteX6" fmla="*/ 1427661 w 9842872"/>
              <a:gd name="connsiteY6" fmla="*/ 6858000 h 6858000"/>
              <a:gd name="connsiteX7" fmla="*/ 1278500 w 9842872"/>
              <a:gd name="connsiteY7" fmla="*/ 6701551 h 6858000"/>
              <a:gd name="connsiteX8" fmla="*/ 0 w 9842872"/>
              <a:gd name="connsiteY8" fmla="*/ 3392488 h 6858000"/>
              <a:gd name="connsiteX9" fmla="*/ 1278500 w 9842872"/>
              <a:gd name="connsiteY9" fmla="*/ 834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842872" h="6858000">
                <a:moveTo>
                  <a:pt x="1358039" y="0"/>
                </a:moveTo>
                <a:lnTo>
                  <a:pt x="8484833" y="0"/>
                </a:lnTo>
                <a:lnTo>
                  <a:pt x="8564372" y="83426"/>
                </a:lnTo>
                <a:cubicBezTo>
                  <a:pt x="9358726" y="957410"/>
                  <a:pt x="9842872" y="2118410"/>
                  <a:pt x="9842872" y="3392488"/>
                </a:cubicBezTo>
                <a:cubicBezTo>
                  <a:pt x="9842872" y="4666567"/>
                  <a:pt x="9358726" y="5827567"/>
                  <a:pt x="8564372" y="6701551"/>
                </a:cubicBezTo>
                <a:lnTo>
                  <a:pt x="8415211" y="6858000"/>
                </a:lnTo>
                <a:lnTo>
                  <a:pt x="1427661" y="6858000"/>
                </a:lnTo>
                <a:lnTo>
                  <a:pt x="1278500" y="6701551"/>
                </a:lnTo>
                <a:cubicBezTo>
                  <a:pt x="484146" y="5827567"/>
                  <a:pt x="0" y="4666567"/>
                  <a:pt x="0" y="3392488"/>
                </a:cubicBezTo>
                <a:cubicBezTo>
                  <a:pt x="0" y="2118410"/>
                  <a:pt x="484146" y="957410"/>
                  <a:pt x="1278500" y="83426"/>
                </a:cubicBezTo>
                <a:close/>
              </a:path>
            </a:pathLst>
          </a:custGeom>
          <a:blipFill dpi="0" rotWithShape="1">
            <a:blip r:embed="rId5" cstate="print">
              <a:alphaModFix amt="87000"/>
            </a:blip>
            <a:srcRect/>
            <a:tile tx="0" ty="0" sx="100000" sy="100000" flip="none" algn="tl"/>
          </a:blipFill>
          <a:ln>
            <a:noFill/>
          </a:ln>
          <a:effectLst>
            <a:outerShdw blurRad="368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12293" name="图片 6"/>
          <p:cNvPicPr>
            <a:picLocks noChangeAspect="1" noChangeArrowheads="1"/>
          </p:cNvPicPr>
          <p:nvPr/>
        </p:nvPicPr>
        <p:blipFill>
          <a:blip r:embed="rId6">
            <a:grayscl/>
          </a:blip>
          <a:srcRect/>
          <a:stretch>
            <a:fillRect/>
          </a:stretch>
        </p:blipFill>
        <p:spPr bwMode="auto">
          <a:xfrm rot="1619601" flipH="1">
            <a:off x="1393825" y="-319088"/>
            <a:ext cx="6276975" cy="643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>
            <a:grpSpLocks/>
          </p:cNvGrpSpPr>
          <p:nvPr/>
        </p:nvGrpSpPr>
        <p:grpSpPr bwMode="auto">
          <a:xfrm>
            <a:off x="6535738" y="827088"/>
            <a:ext cx="3057525" cy="1046162"/>
            <a:chOff x="6535241" y="827454"/>
            <a:chExt cx="3057247" cy="1046440"/>
          </a:xfrm>
        </p:grpSpPr>
        <p:sp>
          <p:nvSpPr>
            <p:cNvPr id="12295" name="文本框 7"/>
            <p:cNvSpPr txBox="1">
              <a:spLocks noChangeArrowheads="1"/>
            </p:cNvSpPr>
            <p:nvPr/>
          </p:nvSpPr>
          <p:spPr bwMode="auto">
            <a:xfrm>
              <a:off x="6703501" y="827454"/>
              <a:ext cx="2433416" cy="396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 dirty="0">
                  <a:solidFill>
                    <a:srgbClr val="595959"/>
                  </a:solidFill>
                  <a:latin typeface="方正行楷繁体" pitchFamily="65" charset="-122"/>
                  <a:ea typeface="方正行楷繁体" pitchFamily="65" charset="-122"/>
                </a:rPr>
                <a:t>请输入标题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6549527" y="1314946"/>
              <a:ext cx="272866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297" name="矩形 9"/>
            <p:cNvSpPr>
              <a:spLocks noChangeArrowheads="1"/>
            </p:cNvSpPr>
            <p:nvPr/>
          </p:nvSpPr>
          <p:spPr bwMode="auto">
            <a:xfrm>
              <a:off x="6535241" y="1351468"/>
              <a:ext cx="3057247" cy="522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00">
                  <a:solidFill>
                    <a:srgbClr val="595959"/>
                  </a:solidFill>
                  <a:latin typeface="方正古隶简体" pitchFamily="65" charset="-122"/>
                  <a:ea typeface="方正古隶简体" pitchFamily="65" charset="-122"/>
                </a:rPr>
                <a:t>新年都未有芳华，二月初惊见草芽。</a:t>
              </a:r>
              <a:endParaRPr lang="en-US" altLang="zh-CN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endParaRPr>
            </a:p>
            <a:p>
              <a:r>
                <a:rPr lang="zh-CN" altLang="en-US" sz="1400">
                  <a:solidFill>
                    <a:srgbClr val="595959"/>
                  </a:solidFill>
                  <a:latin typeface="方正古隶简体" pitchFamily="65" charset="-122"/>
                  <a:ea typeface="方正古隶简体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3" name="组合 19"/>
          <p:cNvGrpSpPr>
            <a:grpSpLocks/>
          </p:cNvGrpSpPr>
          <p:nvPr/>
        </p:nvGrpSpPr>
        <p:grpSpPr bwMode="auto">
          <a:xfrm>
            <a:off x="7439025" y="2543175"/>
            <a:ext cx="3055938" cy="1046163"/>
            <a:chOff x="7438352" y="2543365"/>
            <a:chExt cx="3057247" cy="1046440"/>
          </a:xfrm>
        </p:grpSpPr>
        <p:sp>
          <p:nvSpPr>
            <p:cNvPr id="12299" name="文本框 10"/>
            <p:cNvSpPr txBox="1">
              <a:spLocks noChangeArrowheads="1"/>
            </p:cNvSpPr>
            <p:nvPr/>
          </p:nvSpPr>
          <p:spPr bwMode="auto">
            <a:xfrm>
              <a:off x="7606699" y="2543365"/>
              <a:ext cx="2433092" cy="396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 dirty="0">
                  <a:solidFill>
                    <a:srgbClr val="595959"/>
                  </a:solidFill>
                  <a:latin typeface="方正行楷繁体" pitchFamily="65" charset="-122"/>
                  <a:ea typeface="方正行楷繁体" pitchFamily="65" charset="-122"/>
                </a:rPr>
                <a:t>请输入标题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7452646" y="3030857"/>
              <a:ext cx="2728493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301" name="矩形 12"/>
            <p:cNvSpPr>
              <a:spLocks noChangeArrowheads="1"/>
            </p:cNvSpPr>
            <p:nvPr/>
          </p:nvSpPr>
          <p:spPr bwMode="auto">
            <a:xfrm>
              <a:off x="7438352" y="3067379"/>
              <a:ext cx="3057247" cy="522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00">
                  <a:solidFill>
                    <a:srgbClr val="595959"/>
                  </a:solidFill>
                  <a:latin typeface="方正古隶简体" pitchFamily="65" charset="-122"/>
                  <a:ea typeface="方正古隶简体" pitchFamily="65" charset="-122"/>
                </a:rPr>
                <a:t>新年都未有芳华，二月初惊见草芽。</a:t>
              </a:r>
              <a:endParaRPr lang="en-US" altLang="zh-CN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endParaRPr>
            </a:p>
            <a:p>
              <a:r>
                <a:rPr lang="zh-CN" altLang="en-US" sz="1400">
                  <a:solidFill>
                    <a:srgbClr val="595959"/>
                  </a:solidFill>
                  <a:latin typeface="方正古隶简体" pitchFamily="65" charset="-122"/>
                  <a:ea typeface="方正古隶简体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4" name="组合 20"/>
          <p:cNvGrpSpPr>
            <a:grpSpLocks/>
          </p:cNvGrpSpPr>
          <p:nvPr/>
        </p:nvGrpSpPr>
        <p:grpSpPr bwMode="auto">
          <a:xfrm>
            <a:off x="6835775" y="4572000"/>
            <a:ext cx="3055938" cy="1046163"/>
            <a:chOff x="6835085" y="4572454"/>
            <a:chExt cx="3057247" cy="1046440"/>
          </a:xfrm>
        </p:grpSpPr>
        <p:sp>
          <p:nvSpPr>
            <p:cNvPr id="12303" name="文本框 13"/>
            <p:cNvSpPr txBox="1">
              <a:spLocks noChangeArrowheads="1"/>
            </p:cNvSpPr>
            <p:nvPr/>
          </p:nvSpPr>
          <p:spPr bwMode="auto">
            <a:xfrm>
              <a:off x="7003432" y="4572454"/>
              <a:ext cx="2433092" cy="396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 dirty="0">
                  <a:solidFill>
                    <a:srgbClr val="595959"/>
                  </a:solidFill>
                  <a:latin typeface="方正行楷繁体" pitchFamily="65" charset="-122"/>
                  <a:ea typeface="方正行楷繁体" pitchFamily="65" charset="-122"/>
                </a:rPr>
                <a:t>请输入标题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6849379" y="5059946"/>
              <a:ext cx="2728493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305" name="矩形 15"/>
            <p:cNvSpPr>
              <a:spLocks noChangeArrowheads="1"/>
            </p:cNvSpPr>
            <p:nvPr/>
          </p:nvSpPr>
          <p:spPr bwMode="auto">
            <a:xfrm>
              <a:off x="6835085" y="5096468"/>
              <a:ext cx="3057247" cy="522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00">
                  <a:solidFill>
                    <a:srgbClr val="595959"/>
                  </a:solidFill>
                  <a:latin typeface="方正古隶简体" pitchFamily="65" charset="-122"/>
                  <a:ea typeface="方正古隶简体" pitchFamily="65" charset="-122"/>
                </a:rPr>
                <a:t>新年都未有芳华，二月初惊见草芽。</a:t>
              </a:r>
              <a:endParaRPr lang="en-US" altLang="zh-CN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endParaRPr>
            </a:p>
            <a:p>
              <a:r>
                <a:rPr lang="zh-CN" altLang="en-US" sz="1400">
                  <a:solidFill>
                    <a:srgbClr val="595959"/>
                  </a:solidFill>
                  <a:latin typeface="方正古隶简体" pitchFamily="65" charset="-122"/>
                  <a:ea typeface="方正古隶简体" pitchFamily="65" charset="-122"/>
                </a:rPr>
                <a:t>白雪却嫌春色晚，故穿庭树作飞花。</a:t>
              </a:r>
            </a:p>
          </p:txBody>
        </p:sp>
      </p:grpSp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4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 rot="10800000">
            <a:off x="7777163" y="0"/>
            <a:ext cx="4414837" cy="605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2295525" y="1298575"/>
            <a:ext cx="8393113" cy="4159250"/>
            <a:chOff x="7210222" y="3140035"/>
            <a:chExt cx="1770664" cy="3272488"/>
          </a:xfrm>
        </p:grpSpPr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pic>
        <p:nvPicPr>
          <p:cNvPr id="13318" name="图片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800000" flipH="1" flipV="1">
            <a:off x="0" y="3230563"/>
            <a:ext cx="2801938" cy="362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4289425" y="1455738"/>
            <a:ext cx="4424363" cy="1201737"/>
            <a:chOff x="4289670" y="1456467"/>
            <a:chExt cx="4423779" cy="1200329"/>
          </a:xfrm>
        </p:grpSpPr>
        <p:sp>
          <p:nvSpPr>
            <p:cNvPr id="13320" name="文本框 9"/>
            <p:cNvSpPr txBox="1">
              <a:spLocks noChangeArrowheads="1"/>
            </p:cNvSpPr>
            <p:nvPr/>
          </p:nvSpPr>
          <p:spPr bwMode="auto">
            <a:xfrm>
              <a:off x="5084353" y="1456467"/>
              <a:ext cx="2940366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7200">
                  <a:latin typeface="方正行楷繁体" pitchFamily="65" charset="-122"/>
                  <a:ea typeface="方正行楷繁体" pitchFamily="65" charset="-122"/>
                </a:rPr>
                <a:t>过渡页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4289670" y="2013026"/>
              <a:ext cx="68888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8024565" y="2013026"/>
              <a:ext cx="68888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4"/>
          <p:cNvPicPr>
            <a:picLocks noChangeAspect="1" noChangeArrowheads="1"/>
          </p:cNvPicPr>
          <p:nvPr/>
        </p:nvPicPr>
        <p:blipFill>
          <a:blip r:embed="rId3">
            <a:lum bright="20000" contrast="-40000"/>
            <a:grayscl/>
          </a:blip>
          <a:srcRect/>
          <a:stretch>
            <a:fillRect/>
          </a:stretch>
        </p:blipFill>
        <p:spPr bwMode="auto">
          <a:xfrm rot="12615590" flipV="1">
            <a:off x="-68263" y="-685800"/>
            <a:ext cx="5908676" cy="764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3"/>
          <p:cNvGrpSpPr>
            <a:grpSpLocks/>
          </p:cNvGrpSpPr>
          <p:nvPr/>
        </p:nvGrpSpPr>
        <p:grpSpPr bwMode="auto">
          <a:xfrm rot="5400000">
            <a:off x="3805238" y="-2928938"/>
            <a:ext cx="4508500" cy="12642851"/>
            <a:chOff x="7210222" y="3140035"/>
            <a:chExt cx="1770664" cy="3272488"/>
          </a:xfrm>
        </p:grpSpPr>
        <p:sp>
          <p:nvSpPr>
            <p:cNvPr id="16" name="矩形 1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806450" y="3392488"/>
            <a:ext cx="24336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方正行楷繁体" pitchFamily="65" charset="-122"/>
                <a:ea typeface="方正行楷繁体" pitchFamily="65" charset="-122"/>
              </a:rPr>
              <a:t>请输入标题</a:t>
            </a:r>
          </a:p>
        </p:txBody>
      </p:sp>
      <p:sp>
        <p:nvSpPr>
          <p:cNvPr id="14343" name="矩形 19"/>
          <p:cNvSpPr>
            <a:spLocks noChangeArrowheads="1"/>
          </p:cNvSpPr>
          <p:nvPr/>
        </p:nvSpPr>
        <p:spPr bwMode="auto">
          <a:xfrm>
            <a:off x="638175" y="3916363"/>
            <a:ext cx="30575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新年都未有芳华，二月初惊见草芽。</a:t>
            </a:r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白雪却嫌春色晚，故穿庭树作飞花。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4778375" y="3392488"/>
            <a:ext cx="24336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方正行楷繁体" pitchFamily="65" charset="-122"/>
                <a:ea typeface="方正行楷繁体" pitchFamily="65" charset="-122"/>
              </a:rPr>
              <a:t>请输入标题</a:t>
            </a:r>
          </a:p>
        </p:txBody>
      </p:sp>
      <p:sp>
        <p:nvSpPr>
          <p:cNvPr id="14345" name="矩形 22"/>
          <p:cNvSpPr>
            <a:spLocks noChangeArrowheads="1"/>
          </p:cNvSpPr>
          <p:nvPr/>
        </p:nvSpPr>
        <p:spPr bwMode="auto">
          <a:xfrm>
            <a:off x="4610100" y="3916363"/>
            <a:ext cx="30575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新年都未有芳华，二月初惊见草芽。</a:t>
            </a:r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白雪却嫌春色晚，故穿庭树作飞花。</a:t>
            </a: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8750300" y="3392488"/>
            <a:ext cx="2432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方正行楷繁体" pitchFamily="65" charset="-122"/>
                <a:ea typeface="方正行楷繁体" pitchFamily="65" charset="-122"/>
              </a:rPr>
              <a:t>请输入标题</a:t>
            </a:r>
          </a:p>
        </p:txBody>
      </p:sp>
      <p:sp>
        <p:nvSpPr>
          <p:cNvPr id="14347" name="矩形 29"/>
          <p:cNvSpPr>
            <a:spLocks noChangeArrowheads="1"/>
          </p:cNvSpPr>
          <p:nvPr/>
        </p:nvSpPr>
        <p:spPr bwMode="auto">
          <a:xfrm>
            <a:off x="8582025" y="3916363"/>
            <a:ext cx="30575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新年都未有芳华，二月初惊见草芽。</a:t>
            </a:r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白雪却嫌春色晚，故穿庭树作飞花。</a:t>
            </a: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4032250" y="3441700"/>
            <a:ext cx="9525" cy="9477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7994650" y="3441700"/>
            <a:ext cx="9525" cy="94773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4295775" y="1633538"/>
            <a:ext cx="34242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595959"/>
                </a:solidFill>
                <a:latin typeface="方正行楷繁体" pitchFamily="65" charset="-122"/>
                <a:ea typeface="方正行楷繁体" pitchFamily="65" charset="-122"/>
              </a:rPr>
              <a:t>请输入标题</a:t>
            </a:r>
          </a:p>
        </p:txBody>
      </p:sp>
      <p:sp>
        <p:nvSpPr>
          <p:cNvPr id="14351" name="文本框 26"/>
          <p:cNvSpPr txBox="1">
            <a:spLocks noChangeArrowheads="1"/>
          </p:cNvSpPr>
          <p:nvPr/>
        </p:nvSpPr>
        <p:spPr bwMode="auto">
          <a:xfrm>
            <a:off x="2886075" y="2281238"/>
            <a:ext cx="67278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长安大雪天，鸟雀难相觅。其中豪贵家，捣椒泥四壁。到处爇红炉，周回下罗幂。</a:t>
            </a:r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暖手调金丝，蘸甲斟琼液。醉唱玉尘飞，困融香汗滴。岂知饥寒人，手脚生皴劈。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3883025" y="2133600"/>
            <a:ext cx="43672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343" grpId="0" build="p"/>
      <p:bldP spid="21" grpId="0"/>
      <p:bldP spid="14345" grpId="0" build="p"/>
      <p:bldP spid="28" grpId="0"/>
      <p:bldP spid="14347" grpId="0" build="p"/>
      <p:bldP spid="26" grpId="0"/>
      <p:bldP spid="1435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4"/>
          <p:cNvPicPr>
            <a:picLocks noChangeAspect="1" noChangeArrowheads="1"/>
          </p:cNvPicPr>
          <p:nvPr/>
        </p:nvPicPr>
        <p:blipFill>
          <a:blip r:embed="rId3">
            <a:lum bright="20000" contrast="-40000"/>
            <a:grayscl/>
          </a:blip>
          <a:srcRect/>
          <a:stretch>
            <a:fillRect/>
          </a:stretch>
        </p:blipFill>
        <p:spPr bwMode="auto">
          <a:xfrm rot="12615590" flipV="1">
            <a:off x="-68263" y="-685800"/>
            <a:ext cx="5908676" cy="764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3"/>
          <p:cNvGrpSpPr>
            <a:grpSpLocks/>
          </p:cNvGrpSpPr>
          <p:nvPr/>
        </p:nvGrpSpPr>
        <p:grpSpPr bwMode="auto">
          <a:xfrm>
            <a:off x="6202363" y="338138"/>
            <a:ext cx="5372100" cy="6389687"/>
            <a:chOff x="7210222" y="3140035"/>
            <a:chExt cx="1770664" cy="3272488"/>
          </a:xfrm>
        </p:grpSpPr>
        <p:sp>
          <p:nvSpPr>
            <p:cNvPr id="16" name="矩形 1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15366" name="矩形 28"/>
          <p:cNvSpPr>
            <a:spLocks noChangeArrowheads="1"/>
          </p:cNvSpPr>
          <p:nvPr/>
        </p:nvSpPr>
        <p:spPr bwMode="auto">
          <a:xfrm>
            <a:off x="7496175" y="1789113"/>
            <a:ext cx="26463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新年都未有芳华，二月初惊见草芽。</a:t>
            </a:r>
            <a:endParaRPr lang="en-US" altLang="zh-CN" sz="12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12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白雪却嫌春色晚，故穿庭树作飞花。</a:t>
            </a:r>
          </a:p>
        </p:txBody>
      </p:sp>
      <p:sp>
        <p:nvSpPr>
          <p:cNvPr id="15367" name="文本框 31"/>
          <p:cNvSpPr txBox="1">
            <a:spLocks noChangeArrowheads="1"/>
          </p:cNvSpPr>
          <p:nvPr/>
        </p:nvSpPr>
        <p:spPr bwMode="auto">
          <a:xfrm>
            <a:off x="7461250" y="2489200"/>
            <a:ext cx="2555875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长安大雪天，鸟雀难相觅。其中豪贵家，</a:t>
            </a:r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捣椒泥四壁。</a:t>
            </a:r>
            <a:b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</a:br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到处爇红炉，周回下罗幂。暖手调金丝，</a:t>
            </a:r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蘸甲斟琼液。</a:t>
            </a:r>
            <a:b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</a:br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醉唱玉尘飞，困融香汗滴。岂知饥寒人，</a:t>
            </a:r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手脚生皴劈。</a:t>
            </a:r>
          </a:p>
        </p:txBody>
      </p: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6991350" y="1250950"/>
            <a:ext cx="3624263" cy="457200"/>
            <a:chOff x="6990622" y="1251722"/>
            <a:chExt cx="3625342" cy="456905"/>
          </a:xfrm>
        </p:grpSpPr>
        <p:sp>
          <p:nvSpPr>
            <p:cNvPr id="15369" name="文本框 18"/>
            <p:cNvSpPr txBox="1">
              <a:spLocks noChangeArrowheads="1"/>
            </p:cNvSpPr>
            <p:nvPr/>
          </p:nvSpPr>
          <p:spPr bwMode="auto">
            <a:xfrm>
              <a:off x="7365384" y="1251722"/>
              <a:ext cx="2909166" cy="4569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595959"/>
                  </a:solidFill>
                  <a:latin typeface="方正行楷繁体" pitchFamily="65" charset="-122"/>
                  <a:ea typeface="方正行楷繁体" pitchFamily="65" charset="-122"/>
                </a:rPr>
                <a:t>请输入标题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6990622" y="1457964"/>
              <a:ext cx="37476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10241202" y="1457964"/>
              <a:ext cx="37476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/>
          <a:srcRect b="26591"/>
          <a:stretch>
            <a:fillRect/>
          </a:stretch>
        </p:blipFill>
        <p:spPr>
          <a:xfrm>
            <a:off x="3016025" y="794175"/>
            <a:ext cx="2416274" cy="2452524"/>
          </a:xfrm>
          <a:prstGeom prst="ellipse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/>
          <a:srcRect l="28881" t="21918" r="33295" b="16604"/>
          <a:stretch>
            <a:fillRect/>
          </a:stretch>
        </p:blipFill>
        <p:spPr>
          <a:xfrm>
            <a:off x="1305735" y="2020438"/>
            <a:ext cx="2426992" cy="2465504"/>
          </a:xfrm>
          <a:prstGeom prst="ellipse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 cstate="print"/>
          <a:srcRect t="14391" b="23387"/>
          <a:stretch>
            <a:fillRect/>
          </a:stretch>
        </p:blipFill>
        <p:spPr>
          <a:xfrm>
            <a:off x="1030090" y="3846394"/>
            <a:ext cx="2461607" cy="2468116"/>
          </a:xfrm>
          <a:prstGeom prst="ellipse">
            <a:avLst/>
          </a:pr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build="p"/>
      <p:bldP spid="1536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7673386" flipH="1" flipV="1">
            <a:off x="7602538" y="206375"/>
            <a:ext cx="2801938" cy="362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-14288" y="2782888"/>
            <a:ext cx="12220576" cy="4075112"/>
            <a:chOff x="-13774" y="2783679"/>
            <a:chExt cx="12219547" cy="4568523"/>
          </a:xfrm>
        </p:grpSpPr>
        <p:sp>
          <p:nvSpPr>
            <p:cNvPr id="16" name="矩形 15"/>
            <p:cNvSpPr/>
            <p:nvPr/>
          </p:nvSpPr>
          <p:spPr>
            <a:xfrm rot="5400000">
              <a:off x="3842907" y="-1058715"/>
              <a:ext cx="4520471" cy="12205260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-1" fmla="*/ 215743 w 4569245"/>
                <a:gd name="connsiteY0-2" fmla="*/ 0 h 12205771"/>
                <a:gd name="connsiteX1-3" fmla="*/ 4569245 w 4569245"/>
                <a:gd name="connsiteY1-4" fmla="*/ 0 h 12205771"/>
                <a:gd name="connsiteX2-5" fmla="*/ 4569245 w 4569245"/>
                <a:gd name="connsiteY2-6" fmla="*/ 12205771 h 12205771"/>
                <a:gd name="connsiteX3-7" fmla="*/ 215743 w 4569245"/>
                <a:gd name="connsiteY3-8" fmla="*/ 12205771 h 12205771"/>
                <a:gd name="connsiteX4-9" fmla="*/ 215743 w 4569245"/>
                <a:gd name="connsiteY4-10" fmla="*/ 0 h 12205771"/>
                <a:gd name="connsiteX0-11" fmla="*/ 166733 w 4520235"/>
                <a:gd name="connsiteY0-12" fmla="*/ 0 h 12205771"/>
                <a:gd name="connsiteX1-13" fmla="*/ 4520235 w 4520235"/>
                <a:gd name="connsiteY1-14" fmla="*/ 0 h 12205771"/>
                <a:gd name="connsiteX2-15" fmla="*/ 4520235 w 4520235"/>
                <a:gd name="connsiteY2-16" fmla="*/ 12205771 h 12205771"/>
                <a:gd name="connsiteX3-17" fmla="*/ 166733 w 4520235"/>
                <a:gd name="connsiteY3-18" fmla="*/ 12205771 h 12205771"/>
                <a:gd name="connsiteX4-19" fmla="*/ 166733 w 4520235"/>
                <a:gd name="connsiteY4-20" fmla="*/ 0 h 122057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20235" h="12205771">
                  <a:moveTo>
                    <a:pt x="166733" y="0"/>
                  </a:moveTo>
                  <a:lnTo>
                    <a:pt x="4520235" y="0"/>
                  </a:lnTo>
                  <a:lnTo>
                    <a:pt x="4520235" y="12205771"/>
                  </a:lnTo>
                  <a:lnTo>
                    <a:pt x="166733" y="12205771"/>
                  </a:lnTo>
                  <a:cubicBezTo>
                    <a:pt x="-318690" y="9209626"/>
                    <a:pt x="437666" y="4136323"/>
                    <a:pt x="166733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5400000">
              <a:off x="3819721" y="-1019562"/>
              <a:ext cx="4538268" cy="12205260"/>
            </a:xfrm>
            <a:custGeom>
              <a:avLst/>
              <a:gdLst>
                <a:gd name="connsiteX0" fmla="*/ 0 w 4353502"/>
                <a:gd name="connsiteY0" fmla="*/ 0 h 12205771"/>
                <a:gd name="connsiteX1" fmla="*/ 4353502 w 4353502"/>
                <a:gd name="connsiteY1" fmla="*/ 0 h 12205771"/>
                <a:gd name="connsiteX2" fmla="*/ 4353502 w 4353502"/>
                <a:gd name="connsiteY2" fmla="*/ 12205771 h 12205771"/>
                <a:gd name="connsiteX3" fmla="*/ 0 w 4353502"/>
                <a:gd name="connsiteY3" fmla="*/ 12205771 h 12205771"/>
                <a:gd name="connsiteX4" fmla="*/ 0 w 4353502"/>
                <a:gd name="connsiteY4" fmla="*/ 0 h 12205771"/>
                <a:gd name="connsiteX0-1" fmla="*/ 210724 w 4564226"/>
                <a:gd name="connsiteY0-2" fmla="*/ 0 h 12205771"/>
                <a:gd name="connsiteX1-3" fmla="*/ 4564226 w 4564226"/>
                <a:gd name="connsiteY1-4" fmla="*/ 0 h 12205771"/>
                <a:gd name="connsiteX2-5" fmla="*/ 4564226 w 4564226"/>
                <a:gd name="connsiteY2-6" fmla="*/ 12205771 h 12205771"/>
                <a:gd name="connsiteX3-7" fmla="*/ 210724 w 4564226"/>
                <a:gd name="connsiteY3-8" fmla="*/ 12205771 h 12205771"/>
                <a:gd name="connsiteX4-9" fmla="*/ 210724 w 4564226"/>
                <a:gd name="connsiteY4-10" fmla="*/ 0 h 12205771"/>
                <a:gd name="connsiteX0-11" fmla="*/ 265915 w 4619417"/>
                <a:gd name="connsiteY0-12" fmla="*/ 0 h 12205771"/>
                <a:gd name="connsiteX1-13" fmla="*/ 4619417 w 4619417"/>
                <a:gd name="connsiteY1-14" fmla="*/ 0 h 12205771"/>
                <a:gd name="connsiteX2-15" fmla="*/ 4619417 w 4619417"/>
                <a:gd name="connsiteY2-16" fmla="*/ 12205771 h 12205771"/>
                <a:gd name="connsiteX3-17" fmla="*/ 265915 w 4619417"/>
                <a:gd name="connsiteY3-18" fmla="*/ 12205771 h 12205771"/>
                <a:gd name="connsiteX4-19" fmla="*/ 265915 w 4619417"/>
                <a:gd name="connsiteY4-20" fmla="*/ 0 h 12205771"/>
                <a:gd name="connsiteX0-21" fmla="*/ 215021 w 4568523"/>
                <a:gd name="connsiteY0-22" fmla="*/ 0 h 12205771"/>
                <a:gd name="connsiteX1-23" fmla="*/ 4568523 w 4568523"/>
                <a:gd name="connsiteY1-24" fmla="*/ 0 h 12205771"/>
                <a:gd name="connsiteX2-25" fmla="*/ 4568523 w 4568523"/>
                <a:gd name="connsiteY2-26" fmla="*/ 12205771 h 12205771"/>
                <a:gd name="connsiteX3-27" fmla="*/ 215021 w 4568523"/>
                <a:gd name="connsiteY3-28" fmla="*/ 12205771 h 12205771"/>
                <a:gd name="connsiteX4-29" fmla="*/ 215021 w 4568523"/>
                <a:gd name="connsiteY4-30" fmla="*/ 0 h 12205771"/>
                <a:gd name="connsiteX0-31" fmla="*/ 226135 w 4579637"/>
                <a:gd name="connsiteY0-32" fmla="*/ 0 h 12205771"/>
                <a:gd name="connsiteX1-33" fmla="*/ 4579637 w 4579637"/>
                <a:gd name="connsiteY1-34" fmla="*/ 0 h 12205771"/>
                <a:gd name="connsiteX2-35" fmla="*/ 4579637 w 4579637"/>
                <a:gd name="connsiteY2-36" fmla="*/ 12205771 h 12205771"/>
                <a:gd name="connsiteX3-37" fmla="*/ 226135 w 4579637"/>
                <a:gd name="connsiteY3-38" fmla="*/ 12205771 h 12205771"/>
                <a:gd name="connsiteX4-39" fmla="*/ 226135 w 4579637"/>
                <a:gd name="connsiteY4-40" fmla="*/ 0 h 12205771"/>
                <a:gd name="connsiteX0-41" fmla="*/ 208020 w 4584100"/>
                <a:gd name="connsiteY0-42" fmla="*/ 0 h 12205771"/>
                <a:gd name="connsiteX1-43" fmla="*/ 4584100 w 4584100"/>
                <a:gd name="connsiteY1-44" fmla="*/ 0 h 12205771"/>
                <a:gd name="connsiteX2-45" fmla="*/ 4584100 w 4584100"/>
                <a:gd name="connsiteY2-46" fmla="*/ 12205771 h 12205771"/>
                <a:gd name="connsiteX3-47" fmla="*/ 230598 w 4584100"/>
                <a:gd name="connsiteY3-48" fmla="*/ 12205771 h 12205771"/>
                <a:gd name="connsiteX4-49" fmla="*/ 208020 w 4584100"/>
                <a:gd name="connsiteY4-50" fmla="*/ 0 h 12205771"/>
                <a:gd name="connsiteX0-51" fmla="*/ 226134 w 4602214"/>
                <a:gd name="connsiteY0-52" fmla="*/ 0 h 12205774"/>
                <a:gd name="connsiteX1-53" fmla="*/ 4602214 w 4602214"/>
                <a:gd name="connsiteY1-54" fmla="*/ 0 h 12205774"/>
                <a:gd name="connsiteX2-55" fmla="*/ 4602214 w 4602214"/>
                <a:gd name="connsiteY2-56" fmla="*/ 12205771 h 12205774"/>
                <a:gd name="connsiteX3-57" fmla="*/ 226135 w 4602214"/>
                <a:gd name="connsiteY3-58" fmla="*/ 12205774 h 12205774"/>
                <a:gd name="connsiteX4-59" fmla="*/ 226134 w 4602214"/>
                <a:gd name="connsiteY4-60" fmla="*/ 0 h 12205774"/>
                <a:gd name="connsiteX0-61" fmla="*/ 186867 w 4562947"/>
                <a:gd name="connsiteY0-62" fmla="*/ 0 h 12205774"/>
                <a:gd name="connsiteX1-63" fmla="*/ 4562947 w 4562947"/>
                <a:gd name="connsiteY1-64" fmla="*/ 0 h 12205774"/>
                <a:gd name="connsiteX2-65" fmla="*/ 4562947 w 4562947"/>
                <a:gd name="connsiteY2-66" fmla="*/ 12205771 h 12205774"/>
                <a:gd name="connsiteX3-67" fmla="*/ 186868 w 4562947"/>
                <a:gd name="connsiteY3-68" fmla="*/ 12205774 h 12205774"/>
                <a:gd name="connsiteX4-69" fmla="*/ 186867 w 4562947"/>
                <a:gd name="connsiteY4-70" fmla="*/ 0 h 12205774"/>
                <a:gd name="connsiteX0-71" fmla="*/ 143093 w 4519173"/>
                <a:gd name="connsiteY0-72" fmla="*/ 0 h 12205774"/>
                <a:gd name="connsiteX1-73" fmla="*/ 4519173 w 4519173"/>
                <a:gd name="connsiteY1-74" fmla="*/ 0 h 12205774"/>
                <a:gd name="connsiteX2-75" fmla="*/ 4519173 w 4519173"/>
                <a:gd name="connsiteY2-76" fmla="*/ 12205771 h 12205774"/>
                <a:gd name="connsiteX3-77" fmla="*/ 143094 w 4519173"/>
                <a:gd name="connsiteY3-78" fmla="*/ 12205774 h 12205774"/>
                <a:gd name="connsiteX4-79" fmla="*/ 143093 w 4519173"/>
                <a:gd name="connsiteY4-80" fmla="*/ 0 h 12205774"/>
                <a:gd name="connsiteX0-81" fmla="*/ 162480 w 4538560"/>
                <a:gd name="connsiteY0-82" fmla="*/ 0 h 12205774"/>
                <a:gd name="connsiteX1-83" fmla="*/ 4538560 w 4538560"/>
                <a:gd name="connsiteY1-84" fmla="*/ 0 h 12205774"/>
                <a:gd name="connsiteX2-85" fmla="*/ 4538560 w 4538560"/>
                <a:gd name="connsiteY2-86" fmla="*/ 12205771 h 12205774"/>
                <a:gd name="connsiteX3-87" fmla="*/ 162481 w 4538560"/>
                <a:gd name="connsiteY3-88" fmla="*/ 12205774 h 12205774"/>
                <a:gd name="connsiteX4-89" fmla="*/ 162480 w 4538560"/>
                <a:gd name="connsiteY4-90" fmla="*/ 0 h 122057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38560" h="12205774">
                  <a:moveTo>
                    <a:pt x="162480" y="0"/>
                  </a:moveTo>
                  <a:lnTo>
                    <a:pt x="4538560" y="0"/>
                  </a:lnTo>
                  <a:lnTo>
                    <a:pt x="4538560" y="12205771"/>
                  </a:lnTo>
                  <a:lnTo>
                    <a:pt x="162481" y="12205774"/>
                  </a:lnTo>
                  <a:cubicBezTo>
                    <a:pt x="-289073" y="9175763"/>
                    <a:pt x="365680" y="4034724"/>
                    <a:pt x="162480" y="0"/>
                  </a:cubicBezTo>
                  <a:close/>
                </a:path>
              </a:pathLst>
            </a:custGeom>
            <a:blipFill>
              <a:blip r:embed="rId4" cstate="print">
                <a:alphaModFix amt="26000"/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16390" name="文本框 17"/>
          <p:cNvSpPr txBox="1">
            <a:spLocks noChangeArrowheads="1"/>
          </p:cNvSpPr>
          <p:nvPr/>
        </p:nvSpPr>
        <p:spPr bwMode="auto">
          <a:xfrm>
            <a:off x="1260475" y="3392488"/>
            <a:ext cx="35274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595959"/>
                </a:solidFill>
                <a:latin typeface="方正行楷繁体" pitchFamily="65" charset="-122"/>
                <a:ea typeface="方正行楷繁体" pitchFamily="65" charset="-122"/>
              </a:rPr>
              <a:t>请输入标题</a:t>
            </a:r>
          </a:p>
        </p:txBody>
      </p:sp>
      <p:sp>
        <p:nvSpPr>
          <p:cNvPr id="16391" name="矩形 19"/>
          <p:cNvSpPr>
            <a:spLocks noChangeArrowheads="1"/>
          </p:cNvSpPr>
          <p:nvPr/>
        </p:nvSpPr>
        <p:spPr bwMode="auto">
          <a:xfrm>
            <a:off x="1092200" y="3916363"/>
            <a:ext cx="38782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新年都未有芳华，二月初惊见草芽。</a:t>
            </a:r>
            <a:endParaRPr lang="en-US" altLang="zh-CN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白雪却嫌春色晚，故穿庭树作飞花。</a:t>
            </a: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6061075" y="3392488"/>
            <a:ext cx="11113" cy="9477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1666875" y="527050"/>
            <a:ext cx="34226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595959"/>
                </a:solidFill>
                <a:latin typeface="方正行楷繁体" pitchFamily="65" charset="-122"/>
                <a:ea typeface="方正行楷繁体" pitchFamily="65" charset="-122"/>
              </a:rPr>
              <a:t>请输入标题</a:t>
            </a:r>
          </a:p>
        </p:txBody>
      </p:sp>
      <p:sp>
        <p:nvSpPr>
          <p:cNvPr id="16394" name="文本框 26"/>
          <p:cNvSpPr txBox="1">
            <a:spLocks noChangeArrowheads="1"/>
          </p:cNvSpPr>
          <p:nvPr/>
        </p:nvSpPr>
        <p:spPr bwMode="auto">
          <a:xfrm>
            <a:off x="255588" y="1173163"/>
            <a:ext cx="6727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长安大雪天，鸟雀难相觅。其中豪贵家，捣椒泥四壁。到处爇红炉，周回下罗幂。</a:t>
            </a:r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暖手调金丝，蘸甲斟琼液。醉唱玉尘飞，困融香汗滴。岂知饥寒人，手脚生皴劈。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1252538" y="1027113"/>
            <a:ext cx="436721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396" name="文本框 18"/>
          <p:cNvSpPr txBox="1">
            <a:spLocks noChangeArrowheads="1"/>
          </p:cNvSpPr>
          <p:nvPr/>
        </p:nvSpPr>
        <p:spPr bwMode="auto">
          <a:xfrm>
            <a:off x="7331075" y="3392488"/>
            <a:ext cx="35274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595959"/>
                </a:solidFill>
                <a:latin typeface="方正行楷繁体" pitchFamily="65" charset="-122"/>
                <a:ea typeface="方正行楷繁体" pitchFamily="65" charset="-122"/>
              </a:rPr>
              <a:t>请输入标题</a:t>
            </a:r>
          </a:p>
        </p:txBody>
      </p:sp>
      <p:sp>
        <p:nvSpPr>
          <p:cNvPr id="16397" name="矩形 21"/>
          <p:cNvSpPr>
            <a:spLocks noChangeArrowheads="1"/>
          </p:cNvSpPr>
          <p:nvPr/>
        </p:nvSpPr>
        <p:spPr bwMode="auto">
          <a:xfrm>
            <a:off x="7162800" y="3916363"/>
            <a:ext cx="38782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新年都未有芳华，二月初惊见草芽。</a:t>
            </a:r>
            <a:endParaRPr lang="en-US" altLang="zh-CN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白雪却嫌春色晚，故穿庭树作飞花。</a:t>
            </a:r>
          </a:p>
        </p:txBody>
      </p:sp>
      <p:pic>
        <p:nvPicPr>
          <p:cNvPr id="16398" name="图片 138"/>
          <p:cNvPicPr>
            <a:picLocks noChangeAspect="1" noChangeArrowheads="1"/>
          </p:cNvPicPr>
          <p:nvPr/>
        </p:nvPicPr>
        <p:blipFill>
          <a:blip r:embed="rId5">
            <a:grayscl/>
          </a:blip>
          <a:srcRect l="-856" t="45442" r="73283" b="11830"/>
          <a:stretch>
            <a:fillRect/>
          </a:stretch>
        </p:blipFill>
        <p:spPr bwMode="auto">
          <a:xfrm rot="5219981">
            <a:off x="368300" y="5027613"/>
            <a:ext cx="1239837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9" name="图片 139"/>
          <p:cNvPicPr>
            <a:picLocks noChangeAspect="1" noChangeArrowheads="1"/>
          </p:cNvPicPr>
          <p:nvPr/>
        </p:nvPicPr>
        <p:blipFill>
          <a:blip r:embed="rId5">
            <a:grayscl/>
          </a:blip>
          <a:srcRect l="43742" t="13988" r="32523" b="39980"/>
          <a:stretch>
            <a:fillRect/>
          </a:stretch>
        </p:blipFill>
        <p:spPr bwMode="auto">
          <a:xfrm rot="5400000">
            <a:off x="2025650" y="4752975"/>
            <a:ext cx="1066800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0" name="图片 140"/>
          <p:cNvPicPr>
            <a:picLocks noChangeAspect="1" noChangeArrowheads="1"/>
          </p:cNvPicPr>
          <p:nvPr/>
        </p:nvPicPr>
        <p:blipFill>
          <a:blip r:embed="rId5">
            <a:grayscl/>
          </a:blip>
          <a:srcRect l="43742" t="43053" r="-2121" b="32532"/>
          <a:stretch>
            <a:fillRect/>
          </a:stretch>
        </p:blipFill>
        <p:spPr bwMode="auto">
          <a:xfrm>
            <a:off x="3024188" y="5221288"/>
            <a:ext cx="2624137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1" name="图片 141"/>
          <p:cNvPicPr>
            <a:picLocks noChangeAspect="1" noChangeArrowheads="1"/>
          </p:cNvPicPr>
          <p:nvPr/>
        </p:nvPicPr>
        <p:blipFill>
          <a:blip r:embed="rId5">
            <a:grayscl/>
          </a:blip>
          <a:srcRect l="-856" t="45442" r="73283" b="11830"/>
          <a:stretch>
            <a:fillRect/>
          </a:stretch>
        </p:blipFill>
        <p:spPr bwMode="auto">
          <a:xfrm rot="5219981">
            <a:off x="5695950" y="5130800"/>
            <a:ext cx="1239838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2" name="图片 142"/>
          <p:cNvPicPr>
            <a:picLocks noChangeAspect="1" noChangeArrowheads="1"/>
          </p:cNvPicPr>
          <p:nvPr/>
        </p:nvPicPr>
        <p:blipFill>
          <a:blip r:embed="rId5">
            <a:grayscl/>
          </a:blip>
          <a:srcRect l="43742" t="43053" r="-2121" b="32532"/>
          <a:stretch>
            <a:fillRect/>
          </a:stretch>
        </p:blipFill>
        <p:spPr bwMode="auto">
          <a:xfrm>
            <a:off x="6711950" y="5343525"/>
            <a:ext cx="2624138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3" name="图片 143"/>
          <p:cNvPicPr>
            <a:picLocks noChangeAspect="1" noChangeArrowheads="1"/>
          </p:cNvPicPr>
          <p:nvPr/>
        </p:nvPicPr>
        <p:blipFill>
          <a:blip r:embed="rId5">
            <a:grayscl/>
          </a:blip>
          <a:srcRect l="43742" t="13988" r="32523" b="39980"/>
          <a:stretch>
            <a:fillRect/>
          </a:stretch>
        </p:blipFill>
        <p:spPr bwMode="auto">
          <a:xfrm rot="5400000">
            <a:off x="9153525" y="4953000"/>
            <a:ext cx="1066800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4" name="图片 144"/>
          <p:cNvPicPr>
            <a:picLocks noChangeAspect="1" noChangeArrowheads="1"/>
          </p:cNvPicPr>
          <p:nvPr/>
        </p:nvPicPr>
        <p:blipFill>
          <a:blip r:embed="rId5">
            <a:grayscl/>
          </a:blip>
          <a:srcRect l="-856" t="45442" r="73283" b="11830"/>
          <a:stretch>
            <a:fillRect/>
          </a:stretch>
        </p:blipFill>
        <p:spPr bwMode="auto">
          <a:xfrm rot="5219981">
            <a:off x="10674351" y="5292725"/>
            <a:ext cx="12382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build="p"/>
      <p:bldP spid="16391" grpId="0" build="p"/>
      <p:bldP spid="26" grpId="0"/>
      <p:bldP spid="16394" grpId="0" build="p"/>
      <p:bldP spid="16396" grpId="0" build="p"/>
      <p:bldP spid="1639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34"/>
          <p:cNvPicPr>
            <a:picLocks noChangeAspect="1" noChangeArrowheads="1"/>
          </p:cNvPicPr>
          <p:nvPr/>
        </p:nvPicPr>
        <p:blipFill>
          <a:blip r:embed="rId3">
            <a:lum bright="20000" contrast="-40000"/>
            <a:grayscl/>
          </a:blip>
          <a:srcRect r="7269" b="1122"/>
          <a:stretch>
            <a:fillRect/>
          </a:stretch>
        </p:blipFill>
        <p:spPr bwMode="auto">
          <a:xfrm rot="12615590" flipV="1">
            <a:off x="-1635125" y="123825"/>
            <a:ext cx="4827588" cy="666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1408113" y="728663"/>
            <a:ext cx="3055937" cy="1046162"/>
            <a:chOff x="1407415" y="727977"/>
            <a:chExt cx="3057247" cy="1046440"/>
          </a:xfrm>
        </p:grpSpPr>
        <p:sp>
          <p:nvSpPr>
            <p:cNvPr id="17412" name="文本框 14"/>
            <p:cNvSpPr txBox="1">
              <a:spLocks noChangeArrowheads="1"/>
            </p:cNvSpPr>
            <p:nvPr/>
          </p:nvSpPr>
          <p:spPr bwMode="auto">
            <a:xfrm>
              <a:off x="1575762" y="727977"/>
              <a:ext cx="2433093" cy="396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 dirty="0">
                  <a:solidFill>
                    <a:srgbClr val="595959"/>
                  </a:solidFill>
                  <a:latin typeface="方正行楷繁体" pitchFamily="65" charset="-122"/>
                  <a:ea typeface="方正行楷繁体" pitchFamily="65" charset="-122"/>
                </a:rPr>
                <a:t>请输入标题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1421708" y="1215469"/>
              <a:ext cx="272849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414" name="矩形 19"/>
            <p:cNvSpPr>
              <a:spLocks noChangeArrowheads="1"/>
            </p:cNvSpPr>
            <p:nvPr/>
          </p:nvSpPr>
          <p:spPr bwMode="auto">
            <a:xfrm>
              <a:off x="1407415" y="1251991"/>
              <a:ext cx="3057247" cy="522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00">
                  <a:solidFill>
                    <a:srgbClr val="595959"/>
                  </a:solidFill>
                  <a:latin typeface="方正古隶简体" pitchFamily="65" charset="-122"/>
                  <a:ea typeface="方正古隶简体" pitchFamily="65" charset="-122"/>
                </a:rPr>
                <a:t>新年都未有芳华，二月初惊见草芽。</a:t>
              </a:r>
              <a:endParaRPr lang="en-US" altLang="zh-CN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endParaRPr>
            </a:p>
            <a:p>
              <a:r>
                <a:rPr lang="zh-CN" altLang="en-US" sz="1400">
                  <a:solidFill>
                    <a:srgbClr val="595959"/>
                  </a:solidFill>
                  <a:latin typeface="方正古隶简体" pitchFamily="65" charset="-122"/>
                  <a:ea typeface="方正古隶简体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1377950" y="2914650"/>
            <a:ext cx="3057525" cy="1046163"/>
            <a:chOff x="1378000" y="2914314"/>
            <a:chExt cx="3057247" cy="1046440"/>
          </a:xfrm>
        </p:grpSpPr>
        <p:sp>
          <p:nvSpPr>
            <p:cNvPr id="17416" name="文本框 20"/>
            <p:cNvSpPr txBox="1">
              <a:spLocks noChangeArrowheads="1"/>
            </p:cNvSpPr>
            <p:nvPr/>
          </p:nvSpPr>
          <p:spPr bwMode="auto">
            <a:xfrm>
              <a:off x="1546260" y="2914314"/>
              <a:ext cx="2433417" cy="396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 dirty="0">
                  <a:solidFill>
                    <a:srgbClr val="595959"/>
                  </a:solidFill>
                  <a:latin typeface="方正行楷繁体" pitchFamily="65" charset="-122"/>
                  <a:ea typeface="方正行楷繁体" pitchFamily="65" charset="-122"/>
                </a:rPr>
                <a:t>请输入标题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 flipH="1">
              <a:off x="1392287" y="3401806"/>
              <a:ext cx="272866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418" name="矩形 23"/>
            <p:cNvSpPr>
              <a:spLocks noChangeArrowheads="1"/>
            </p:cNvSpPr>
            <p:nvPr/>
          </p:nvSpPr>
          <p:spPr bwMode="auto">
            <a:xfrm>
              <a:off x="1378000" y="3438328"/>
              <a:ext cx="3057247" cy="522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00">
                  <a:solidFill>
                    <a:srgbClr val="595959"/>
                  </a:solidFill>
                  <a:latin typeface="方正古隶简体" pitchFamily="65" charset="-122"/>
                  <a:ea typeface="方正古隶简体" pitchFamily="65" charset="-122"/>
                </a:rPr>
                <a:t>新年都未有芳华，二月初惊见草芽。</a:t>
              </a:r>
              <a:endParaRPr lang="en-US" altLang="zh-CN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endParaRPr>
            </a:p>
            <a:p>
              <a:r>
                <a:rPr lang="zh-CN" altLang="en-US" sz="1400">
                  <a:solidFill>
                    <a:srgbClr val="595959"/>
                  </a:solidFill>
                  <a:latin typeface="方正古隶简体" pitchFamily="65" charset="-122"/>
                  <a:ea typeface="方正古隶简体" pitchFamily="65" charset="-122"/>
                </a:rPr>
                <a:t>白雪却嫌春色晚，故穿庭树作飞花。</a:t>
              </a: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392238" y="4941888"/>
            <a:ext cx="3057525" cy="1046162"/>
            <a:chOff x="1392405" y="4942372"/>
            <a:chExt cx="3057247" cy="1046440"/>
          </a:xfrm>
        </p:grpSpPr>
        <p:sp>
          <p:nvSpPr>
            <p:cNvPr id="17420" name="文本框 24"/>
            <p:cNvSpPr txBox="1">
              <a:spLocks noChangeArrowheads="1"/>
            </p:cNvSpPr>
            <p:nvPr/>
          </p:nvSpPr>
          <p:spPr bwMode="auto">
            <a:xfrm>
              <a:off x="1560665" y="4942372"/>
              <a:ext cx="2433416" cy="396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 dirty="0">
                  <a:solidFill>
                    <a:srgbClr val="595959"/>
                  </a:solidFill>
                  <a:latin typeface="方正行楷繁体" pitchFamily="65" charset="-122"/>
                  <a:ea typeface="方正行楷繁体" pitchFamily="65" charset="-122"/>
                </a:rPr>
                <a:t>请输入标题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 flipH="1">
              <a:off x="1406691" y="5429864"/>
              <a:ext cx="272866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422" name="矩形 26"/>
            <p:cNvSpPr>
              <a:spLocks noChangeArrowheads="1"/>
            </p:cNvSpPr>
            <p:nvPr/>
          </p:nvSpPr>
          <p:spPr bwMode="auto">
            <a:xfrm>
              <a:off x="1392405" y="5466386"/>
              <a:ext cx="3057247" cy="522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1400">
                  <a:solidFill>
                    <a:srgbClr val="595959"/>
                  </a:solidFill>
                  <a:latin typeface="方正古隶简体" pitchFamily="65" charset="-122"/>
                  <a:ea typeface="方正古隶简体" pitchFamily="65" charset="-122"/>
                </a:rPr>
                <a:t>新年都未有芳华，二月初惊见草芽。</a:t>
              </a:r>
              <a:endParaRPr lang="en-US" altLang="zh-CN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endParaRPr>
            </a:p>
            <a:p>
              <a:r>
                <a:rPr lang="zh-CN" altLang="en-US" sz="1400">
                  <a:solidFill>
                    <a:srgbClr val="595959"/>
                  </a:solidFill>
                  <a:latin typeface="方正古隶简体" pitchFamily="65" charset="-122"/>
                  <a:ea typeface="方正古隶简体" pitchFamily="65" charset="-122"/>
                </a:rPr>
                <a:t>白雪却嫌春色晚，故穿庭树作飞花。</a:t>
              </a:r>
            </a:p>
          </p:txBody>
        </p:sp>
      </p:grpSp>
      <p:pic>
        <p:nvPicPr>
          <p:cNvPr id="17423" name="图片 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 flipH="1" flipV="1">
            <a:off x="10296525" y="3468688"/>
            <a:ext cx="1428750" cy="184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8"/>
          <p:cNvGrpSpPr>
            <a:grpSpLocks/>
          </p:cNvGrpSpPr>
          <p:nvPr/>
        </p:nvGrpSpPr>
        <p:grpSpPr bwMode="auto">
          <a:xfrm>
            <a:off x="5810250" y="528638"/>
            <a:ext cx="4929188" cy="5818187"/>
            <a:chOff x="5809956" y="528440"/>
            <a:chExt cx="4930124" cy="5818188"/>
          </a:xfrm>
        </p:grpSpPr>
        <p:grpSp>
          <p:nvGrpSpPr>
            <p:cNvPr id="17425" name="组合 1"/>
            <p:cNvGrpSpPr>
              <a:grpSpLocks/>
            </p:cNvGrpSpPr>
            <p:nvPr/>
          </p:nvGrpSpPr>
          <p:grpSpPr bwMode="auto">
            <a:xfrm>
              <a:off x="5809956" y="528440"/>
              <a:ext cx="4930124" cy="5818188"/>
              <a:chOff x="6254044" y="462845"/>
              <a:chExt cx="4930124" cy="5818188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6254044" y="462845"/>
                <a:ext cx="4930124" cy="58181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innerShdw blurRad="139700">
                  <a:prstClr val="black">
                    <a:alpha val="69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254044" y="462845"/>
                <a:ext cx="4930124" cy="5818188"/>
              </a:xfrm>
              <a:prstGeom prst="rect">
                <a:avLst/>
              </a:prstGeom>
              <a:blipFill>
                <a:blip r:embed="rId4" cstate="print">
                  <a:alphaModFix amt="26000"/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</p:grpSp>
        <p:grpSp>
          <p:nvGrpSpPr>
            <p:cNvPr id="17428" name="组合 13"/>
            <p:cNvGrpSpPr>
              <a:grpSpLocks/>
            </p:cNvGrpSpPr>
            <p:nvPr/>
          </p:nvGrpSpPr>
          <p:grpSpPr bwMode="auto">
            <a:xfrm>
              <a:off x="5980974" y="711266"/>
              <a:ext cx="4584907" cy="5452535"/>
              <a:chOff x="7210222" y="3140035"/>
              <a:chExt cx="1770664" cy="3272488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7210401" y="3139877"/>
                <a:ext cx="1770307" cy="3272805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210401" y="3139877"/>
                <a:ext cx="1770307" cy="3272805"/>
              </a:xfrm>
              <a:prstGeom prst="rect">
                <a:avLst/>
              </a:prstGeom>
              <a:blipFill>
                <a:blip r:embed="rId4" cstate="print">
                  <a:alphaModFix amt="26000"/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</p:grpSp>
      </p:grpSp>
      <p:sp>
        <p:nvSpPr>
          <p:cNvPr id="17431" name="矩形 28"/>
          <p:cNvSpPr>
            <a:spLocks noChangeArrowheads="1"/>
          </p:cNvSpPr>
          <p:nvPr/>
        </p:nvSpPr>
        <p:spPr bwMode="auto">
          <a:xfrm>
            <a:off x="7051675" y="1855788"/>
            <a:ext cx="26463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新年都未有芳华，二月初惊见草芽。</a:t>
            </a:r>
            <a:endParaRPr lang="en-US" altLang="zh-CN" sz="12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12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白雪却嫌春色晚，故穿庭树作飞花。</a:t>
            </a:r>
          </a:p>
        </p:txBody>
      </p:sp>
      <p:sp>
        <p:nvSpPr>
          <p:cNvPr id="17432" name="文本框 31"/>
          <p:cNvSpPr txBox="1">
            <a:spLocks noChangeArrowheads="1"/>
          </p:cNvSpPr>
          <p:nvPr/>
        </p:nvSpPr>
        <p:spPr bwMode="auto">
          <a:xfrm>
            <a:off x="7018338" y="2554288"/>
            <a:ext cx="2554287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长安大雪天，鸟雀难相觅。其中豪贵家，</a:t>
            </a:r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捣椒泥四壁。</a:t>
            </a:r>
            <a:b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</a:br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到处爇红炉，周回下罗幂。暖手调金丝，</a:t>
            </a:r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蘸甲斟琼液。</a:t>
            </a:r>
            <a:b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</a:br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醉唱玉尘飞，困融香汗滴。岂知饥寒人，</a:t>
            </a:r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手脚生皴劈。</a:t>
            </a:r>
          </a:p>
        </p:txBody>
      </p:sp>
      <p:grpSp>
        <p:nvGrpSpPr>
          <p:cNvPr id="8" name="组合 6"/>
          <p:cNvGrpSpPr>
            <a:grpSpLocks/>
          </p:cNvGrpSpPr>
          <p:nvPr/>
        </p:nvGrpSpPr>
        <p:grpSpPr bwMode="auto">
          <a:xfrm>
            <a:off x="6546850" y="1317625"/>
            <a:ext cx="3624263" cy="457200"/>
            <a:chOff x="6546534" y="1317317"/>
            <a:chExt cx="3625342" cy="456905"/>
          </a:xfrm>
        </p:grpSpPr>
        <p:sp>
          <p:nvSpPr>
            <p:cNvPr id="17434" name="文本框 18"/>
            <p:cNvSpPr txBox="1">
              <a:spLocks noChangeArrowheads="1"/>
            </p:cNvSpPr>
            <p:nvPr/>
          </p:nvSpPr>
          <p:spPr bwMode="auto">
            <a:xfrm>
              <a:off x="6921296" y="1317317"/>
              <a:ext cx="2909166" cy="4569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595959"/>
                  </a:solidFill>
                  <a:latin typeface="方正行楷繁体" pitchFamily="65" charset="-122"/>
                  <a:ea typeface="方正行楷繁体" pitchFamily="65" charset="-122"/>
                </a:rPr>
                <a:t>请输入标题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 flipH="1">
              <a:off x="6546534" y="1523559"/>
              <a:ext cx="37476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9797114" y="1523559"/>
              <a:ext cx="37476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1" grpId="0" build="p"/>
      <p:bldP spid="1743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/>
          <p:cNvPicPr>
            <a:picLocks noChangeAspect="1"/>
          </p:cNvPicPr>
          <p:nvPr/>
        </p:nvPicPr>
        <p:blipFill>
          <a:blip r:embed="rId3" cstate="print">
            <a:grayscl/>
          </a:blip>
          <a:srcRect l="12765" b="22482"/>
          <a:stretch>
            <a:fillRect/>
          </a:stretch>
        </p:blipFill>
        <p:spPr>
          <a:xfrm rot="420837" flipH="1">
            <a:off x="6845658" y="694644"/>
            <a:ext cx="5681227" cy="6534677"/>
          </a:xfrm>
          <a:custGeom>
            <a:avLst/>
            <a:gdLst>
              <a:gd name="connsiteX0" fmla="*/ 5681227 w 5681227"/>
              <a:gd name="connsiteY0" fmla="*/ 0 h 6534677"/>
              <a:gd name="connsiteX1" fmla="*/ 717977 w 5681227"/>
              <a:gd name="connsiteY1" fmla="*/ 0 h 6534677"/>
              <a:gd name="connsiteX2" fmla="*/ 0 w 5681227"/>
              <a:gd name="connsiteY2" fmla="*/ 5835706 h 6534677"/>
              <a:gd name="connsiteX3" fmla="*/ 5681226 w 5681227"/>
              <a:gd name="connsiteY3" fmla="*/ 6534677 h 6534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1227" h="6534677">
                <a:moveTo>
                  <a:pt x="5681227" y="0"/>
                </a:moveTo>
                <a:lnTo>
                  <a:pt x="717977" y="0"/>
                </a:lnTo>
                <a:lnTo>
                  <a:pt x="0" y="5835706"/>
                </a:lnTo>
                <a:lnTo>
                  <a:pt x="5681226" y="6534677"/>
                </a:lnTo>
                <a:close/>
              </a:path>
            </a:pathLst>
          </a:custGeom>
          <a:effectLst>
            <a:softEdge rad="0"/>
          </a:effectLst>
        </p:spPr>
      </p:pic>
      <p:pic>
        <p:nvPicPr>
          <p:cNvPr id="18435" name="图片 59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1652171" flipV="1">
            <a:off x="9064625" y="2863850"/>
            <a:ext cx="3159125" cy="409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596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70313"/>
            <a:ext cx="207963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图片 596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24606" y="-43656"/>
            <a:ext cx="3562350" cy="365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68" name="椭圆 5967"/>
          <p:cNvSpPr/>
          <p:nvPr/>
        </p:nvSpPr>
        <p:spPr>
          <a:xfrm>
            <a:off x="7939088" y="2344738"/>
            <a:ext cx="312737" cy="2698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69" name="椭圆 5968"/>
          <p:cNvSpPr/>
          <p:nvPr/>
        </p:nvSpPr>
        <p:spPr>
          <a:xfrm>
            <a:off x="9348788" y="2360613"/>
            <a:ext cx="225425" cy="177800"/>
          </a:xfrm>
          <a:custGeom>
            <a:avLst/>
            <a:gdLst>
              <a:gd name="connsiteX0" fmla="*/ 0 w 225329"/>
              <a:gd name="connsiteY0" fmla="*/ 67551 h 135102"/>
              <a:gd name="connsiteX1" fmla="*/ 112665 w 225329"/>
              <a:gd name="connsiteY1" fmla="*/ 0 h 135102"/>
              <a:gd name="connsiteX2" fmla="*/ 225330 w 225329"/>
              <a:gd name="connsiteY2" fmla="*/ 67551 h 135102"/>
              <a:gd name="connsiteX3" fmla="*/ 112665 w 225329"/>
              <a:gd name="connsiteY3" fmla="*/ 135102 h 135102"/>
              <a:gd name="connsiteX4" fmla="*/ 0 w 225329"/>
              <a:gd name="connsiteY4" fmla="*/ 67551 h 135102"/>
              <a:gd name="connsiteX0-1" fmla="*/ 44 w 225374"/>
              <a:gd name="connsiteY0-2" fmla="*/ 110582 h 178133"/>
              <a:gd name="connsiteX1-3" fmla="*/ 123466 w 225374"/>
              <a:gd name="connsiteY1-4" fmla="*/ 0 h 178133"/>
              <a:gd name="connsiteX2-5" fmla="*/ 225374 w 225374"/>
              <a:gd name="connsiteY2-6" fmla="*/ 110582 h 178133"/>
              <a:gd name="connsiteX3-7" fmla="*/ 112709 w 225374"/>
              <a:gd name="connsiteY3-8" fmla="*/ 178133 h 178133"/>
              <a:gd name="connsiteX4-9" fmla="*/ 44 w 225374"/>
              <a:gd name="connsiteY4-10" fmla="*/ 110582 h 1781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374" h="178133">
                <a:moveTo>
                  <a:pt x="44" y="110582"/>
                </a:moveTo>
                <a:cubicBezTo>
                  <a:pt x="1837" y="80893"/>
                  <a:pt x="61243" y="0"/>
                  <a:pt x="123466" y="0"/>
                </a:cubicBezTo>
                <a:cubicBezTo>
                  <a:pt x="185689" y="0"/>
                  <a:pt x="225374" y="73275"/>
                  <a:pt x="225374" y="110582"/>
                </a:cubicBezTo>
                <a:cubicBezTo>
                  <a:pt x="225374" y="147889"/>
                  <a:pt x="174932" y="178133"/>
                  <a:pt x="112709" y="178133"/>
                </a:cubicBezTo>
                <a:cubicBezTo>
                  <a:pt x="50486" y="178133"/>
                  <a:pt x="-1749" y="140271"/>
                  <a:pt x="44" y="1105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70" name="椭圆 5969"/>
          <p:cNvSpPr/>
          <p:nvPr/>
        </p:nvSpPr>
        <p:spPr>
          <a:xfrm>
            <a:off x="7551738" y="3317875"/>
            <a:ext cx="65087" cy="1587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71" name="椭圆 5970"/>
          <p:cNvSpPr/>
          <p:nvPr/>
        </p:nvSpPr>
        <p:spPr>
          <a:xfrm>
            <a:off x="9659938" y="4962525"/>
            <a:ext cx="161925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72" name="椭圆 5971"/>
          <p:cNvSpPr/>
          <p:nvPr/>
        </p:nvSpPr>
        <p:spPr>
          <a:xfrm>
            <a:off x="5475288" y="4832350"/>
            <a:ext cx="161925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73" name="椭圆 5972"/>
          <p:cNvSpPr/>
          <p:nvPr/>
        </p:nvSpPr>
        <p:spPr>
          <a:xfrm>
            <a:off x="5788025" y="2282825"/>
            <a:ext cx="160338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74" name="椭圆 5973"/>
          <p:cNvSpPr/>
          <p:nvPr/>
        </p:nvSpPr>
        <p:spPr>
          <a:xfrm>
            <a:off x="8497888" y="1520825"/>
            <a:ext cx="112712" cy="1936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75" name="椭圆 5974"/>
          <p:cNvSpPr/>
          <p:nvPr/>
        </p:nvSpPr>
        <p:spPr>
          <a:xfrm>
            <a:off x="8810625" y="3746500"/>
            <a:ext cx="161925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76" name="椭圆 5975"/>
          <p:cNvSpPr/>
          <p:nvPr/>
        </p:nvSpPr>
        <p:spPr>
          <a:xfrm>
            <a:off x="11360150" y="4843463"/>
            <a:ext cx="161925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77" name="椭圆 5976"/>
          <p:cNvSpPr/>
          <p:nvPr/>
        </p:nvSpPr>
        <p:spPr>
          <a:xfrm>
            <a:off x="9821863" y="6026150"/>
            <a:ext cx="161925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78" name="椭圆 5977"/>
          <p:cNvSpPr/>
          <p:nvPr/>
        </p:nvSpPr>
        <p:spPr>
          <a:xfrm>
            <a:off x="10144125" y="3476625"/>
            <a:ext cx="150813" cy="144463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1148 w 165968"/>
              <a:gd name="connsiteY0-2" fmla="*/ 60242 h 141999"/>
              <a:gd name="connsiteX1-3" fmla="*/ 81831 w 165968"/>
              <a:gd name="connsiteY1-4" fmla="*/ 0 h 141999"/>
              <a:gd name="connsiteX2-5" fmla="*/ 162514 w 165968"/>
              <a:gd name="connsiteY2-6" fmla="*/ 60242 h 141999"/>
              <a:gd name="connsiteX3-7" fmla="*/ 135619 w 165968"/>
              <a:gd name="connsiteY3-8" fmla="*/ 141999 h 141999"/>
              <a:gd name="connsiteX4-9" fmla="*/ 1148 w 165968"/>
              <a:gd name="connsiteY4-10" fmla="*/ 60242 h 141999"/>
              <a:gd name="connsiteX0-11" fmla="*/ 997 w 151606"/>
              <a:gd name="connsiteY0-12" fmla="*/ 104235 h 144329"/>
              <a:gd name="connsiteX1-13" fmla="*/ 70923 w 151606"/>
              <a:gd name="connsiteY1-14" fmla="*/ 963 h 144329"/>
              <a:gd name="connsiteX2-15" fmla="*/ 151606 w 151606"/>
              <a:gd name="connsiteY2-16" fmla="*/ 61205 h 144329"/>
              <a:gd name="connsiteX3-17" fmla="*/ 124711 w 151606"/>
              <a:gd name="connsiteY3-18" fmla="*/ 142962 h 144329"/>
              <a:gd name="connsiteX4-19" fmla="*/ 997 w 151606"/>
              <a:gd name="connsiteY4-20" fmla="*/ 104235 h 1443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1606" h="144329">
                <a:moveTo>
                  <a:pt x="997" y="104235"/>
                </a:moveTo>
                <a:cubicBezTo>
                  <a:pt x="-7968" y="80569"/>
                  <a:pt x="45822" y="8135"/>
                  <a:pt x="70923" y="963"/>
                </a:cubicBezTo>
                <a:cubicBezTo>
                  <a:pt x="96024" y="-6209"/>
                  <a:pt x="151606" y="27934"/>
                  <a:pt x="151606" y="61205"/>
                </a:cubicBezTo>
                <a:cubicBezTo>
                  <a:pt x="151606" y="94476"/>
                  <a:pt x="149812" y="135790"/>
                  <a:pt x="124711" y="142962"/>
                </a:cubicBezTo>
                <a:cubicBezTo>
                  <a:pt x="99610" y="150134"/>
                  <a:pt x="9962" y="127901"/>
                  <a:pt x="997" y="1042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79" name="椭圆 5978"/>
          <p:cNvSpPr/>
          <p:nvPr/>
        </p:nvSpPr>
        <p:spPr>
          <a:xfrm>
            <a:off x="5067300" y="1928813"/>
            <a:ext cx="160338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80" name="椭圆 5979"/>
          <p:cNvSpPr/>
          <p:nvPr/>
        </p:nvSpPr>
        <p:spPr>
          <a:xfrm>
            <a:off x="3529013" y="3111500"/>
            <a:ext cx="160337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81" name="椭圆 5980"/>
          <p:cNvSpPr/>
          <p:nvPr/>
        </p:nvSpPr>
        <p:spPr>
          <a:xfrm>
            <a:off x="3840163" y="561975"/>
            <a:ext cx="161925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82" name="椭圆 5981"/>
          <p:cNvSpPr/>
          <p:nvPr/>
        </p:nvSpPr>
        <p:spPr>
          <a:xfrm>
            <a:off x="2646363" y="2767013"/>
            <a:ext cx="161925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83" name="椭圆 5982"/>
          <p:cNvSpPr/>
          <p:nvPr/>
        </p:nvSpPr>
        <p:spPr>
          <a:xfrm>
            <a:off x="1108075" y="3951288"/>
            <a:ext cx="161925" cy="1190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84" name="椭圆 5983"/>
          <p:cNvSpPr/>
          <p:nvPr/>
        </p:nvSpPr>
        <p:spPr>
          <a:xfrm>
            <a:off x="1419225" y="1401763"/>
            <a:ext cx="161925" cy="1190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85" name="椭圆 5984"/>
          <p:cNvSpPr/>
          <p:nvPr/>
        </p:nvSpPr>
        <p:spPr>
          <a:xfrm>
            <a:off x="7864475" y="5413375"/>
            <a:ext cx="160338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86" name="椭圆 5985"/>
          <p:cNvSpPr/>
          <p:nvPr/>
        </p:nvSpPr>
        <p:spPr>
          <a:xfrm>
            <a:off x="6326188" y="6597650"/>
            <a:ext cx="160337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87" name="椭圆 5986"/>
          <p:cNvSpPr/>
          <p:nvPr/>
        </p:nvSpPr>
        <p:spPr>
          <a:xfrm>
            <a:off x="6637338" y="4048125"/>
            <a:ext cx="161925" cy="1190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88" name="椭圆 5987"/>
          <p:cNvSpPr/>
          <p:nvPr/>
        </p:nvSpPr>
        <p:spPr>
          <a:xfrm>
            <a:off x="6992938" y="1971675"/>
            <a:ext cx="160337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89" name="椭圆 5988"/>
          <p:cNvSpPr/>
          <p:nvPr/>
        </p:nvSpPr>
        <p:spPr>
          <a:xfrm>
            <a:off x="5454650" y="3154363"/>
            <a:ext cx="182563" cy="163512"/>
          </a:xfrm>
          <a:custGeom>
            <a:avLst/>
            <a:gdLst>
              <a:gd name="connsiteX0" fmla="*/ 0 w 161365"/>
              <a:gd name="connsiteY0" fmla="*/ 60242 h 120484"/>
              <a:gd name="connsiteX1" fmla="*/ 80683 w 161365"/>
              <a:gd name="connsiteY1" fmla="*/ 0 h 120484"/>
              <a:gd name="connsiteX2" fmla="*/ 161366 w 161365"/>
              <a:gd name="connsiteY2" fmla="*/ 60242 h 120484"/>
              <a:gd name="connsiteX3" fmla="*/ 80683 w 161365"/>
              <a:gd name="connsiteY3" fmla="*/ 120484 h 120484"/>
              <a:gd name="connsiteX4" fmla="*/ 0 w 161365"/>
              <a:gd name="connsiteY4" fmla="*/ 60242 h 120484"/>
              <a:gd name="connsiteX0-1" fmla="*/ 0 w 182881"/>
              <a:gd name="connsiteY0-2" fmla="*/ 60321 h 120685"/>
              <a:gd name="connsiteX1-3" fmla="*/ 80683 w 182881"/>
              <a:gd name="connsiteY1-4" fmla="*/ 79 h 120685"/>
              <a:gd name="connsiteX2-5" fmla="*/ 182881 w 182881"/>
              <a:gd name="connsiteY2-6" fmla="*/ 71079 h 120685"/>
              <a:gd name="connsiteX3-7" fmla="*/ 80683 w 182881"/>
              <a:gd name="connsiteY3-8" fmla="*/ 120563 h 120685"/>
              <a:gd name="connsiteX4-9" fmla="*/ 0 w 182881"/>
              <a:gd name="connsiteY4-10" fmla="*/ 60321 h 120685"/>
              <a:gd name="connsiteX0-11" fmla="*/ 45 w 182926"/>
              <a:gd name="connsiteY0-12" fmla="*/ 60309 h 163620"/>
              <a:gd name="connsiteX1-13" fmla="*/ 80728 w 182926"/>
              <a:gd name="connsiteY1-14" fmla="*/ 67 h 163620"/>
              <a:gd name="connsiteX2-15" fmla="*/ 182926 w 182926"/>
              <a:gd name="connsiteY2-16" fmla="*/ 71067 h 163620"/>
              <a:gd name="connsiteX3-17" fmla="*/ 91485 w 182926"/>
              <a:gd name="connsiteY3-18" fmla="*/ 163582 h 163620"/>
              <a:gd name="connsiteX4-19" fmla="*/ 45 w 182926"/>
              <a:gd name="connsiteY4-20" fmla="*/ 60309 h 1636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26" h="163620">
                <a:moveTo>
                  <a:pt x="45" y="60309"/>
                </a:moveTo>
                <a:cubicBezTo>
                  <a:pt x="-1748" y="33057"/>
                  <a:pt x="50248" y="-1726"/>
                  <a:pt x="80728" y="67"/>
                </a:cubicBezTo>
                <a:cubicBezTo>
                  <a:pt x="111208" y="1860"/>
                  <a:pt x="182926" y="37796"/>
                  <a:pt x="182926" y="71067"/>
                </a:cubicBezTo>
                <a:cubicBezTo>
                  <a:pt x="182926" y="104338"/>
                  <a:pt x="121965" y="165375"/>
                  <a:pt x="91485" y="163582"/>
                </a:cubicBezTo>
                <a:cubicBezTo>
                  <a:pt x="61005" y="161789"/>
                  <a:pt x="1838" y="87562"/>
                  <a:pt x="45" y="60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5990" name="椭圆 5989"/>
          <p:cNvSpPr/>
          <p:nvPr/>
        </p:nvSpPr>
        <p:spPr>
          <a:xfrm>
            <a:off x="5765800" y="604838"/>
            <a:ext cx="161925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006" name="椭圆 6005"/>
          <p:cNvSpPr/>
          <p:nvPr/>
        </p:nvSpPr>
        <p:spPr>
          <a:xfrm>
            <a:off x="6992938" y="4081463"/>
            <a:ext cx="160337" cy="120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18462" name="图片 60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3600000" flipH="1" flipV="1">
            <a:off x="1901826" y="2792412"/>
            <a:ext cx="172085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646363" y="1884363"/>
            <a:ext cx="7413625" cy="3351212"/>
            <a:chOff x="2756314" y="1948458"/>
            <a:chExt cx="7413367" cy="3349809"/>
          </a:xfrm>
        </p:grpSpPr>
        <p:grpSp>
          <p:nvGrpSpPr>
            <p:cNvPr id="18464" name="组合 6019"/>
            <p:cNvGrpSpPr>
              <a:grpSpLocks/>
            </p:cNvGrpSpPr>
            <p:nvPr/>
          </p:nvGrpSpPr>
          <p:grpSpPr bwMode="auto">
            <a:xfrm rot="-5400000">
              <a:off x="4788093" y="-83321"/>
              <a:ext cx="3349809" cy="7413367"/>
              <a:chOff x="7210222" y="3140035"/>
              <a:chExt cx="1770664" cy="3272488"/>
            </a:xfrm>
          </p:grpSpPr>
          <p:sp>
            <p:nvSpPr>
              <p:cNvPr id="6021" name="矩形 6020"/>
              <p:cNvSpPr/>
              <p:nvPr/>
            </p:nvSpPr>
            <p:spPr>
              <a:xfrm>
                <a:off x="7210223" y="3140035"/>
                <a:ext cx="1770664" cy="3272488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sp>
            <p:nvSpPr>
              <p:cNvPr id="6022" name="矩形 6021"/>
              <p:cNvSpPr/>
              <p:nvPr/>
            </p:nvSpPr>
            <p:spPr>
              <a:xfrm>
                <a:off x="7210223" y="3140035"/>
                <a:ext cx="1770664" cy="3272488"/>
              </a:xfrm>
              <a:prstGeom prst="rect">
                <a:avLst/>
              </a:prstGeom>
              <a:blipFill>
                <a:blip r:embed="rId6" cstate="print">
                  <a:alphaModFix amt="26000"/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</p:grpSp>
        <p:grpSp>
          <p:nvGrpSpPr>
            <p:cNvPr id="18467" name="组合 6011"/>
            <p:cNvGrpSpPr>
              <a:grpSpLocks/>
            </p:cNvGrpSpPr>
            <p:nvPr/>
          </p:nvGrpSpPr>
          <p:grpSpPr bwMode="auto">
            <a:xfrm>
              <a:off x="3134359" y="2827554"/>
              <a:ext cx="1520414" cy="1520414"/>
              <a:chOff x="6289903" y="1763607"/>
              <a:chExt cx="1520414" cy="1520414"/>
            </a:xfrm>
          </p:grpSpPr>
          <p:sp>
            <p:nvSpPr>
              <p:cNvPr id="5992" name="矩形 5991"/>
              <p:cNvSpPr/>
              <p:nvPr/>
            </p:nvSpPr>
            <p:spPr>
              <a:xfrm>
                <a:off x="6289670" y="1763618"/>
                <a:ext cx="1520772" cy="1520188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cxnSp>
            <p:nvCxnSpPr>
              <p:cNvPr id="5994" name="直接连接符 5993"/>
              <p:cNvCxnSpPr/>
              <p:nvPr/>
            </p:nvCxnSpPr>
            <p:spPr>
              <a:xfrm>
                <a:off x="6289670" y="1763618"/>
                <a:ext cx="1520772" cy="1520188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5" name="直接连接符 5994"/>
              <p:cNvCxnSpPr/>
              <p:nvPr/>
            </p:nvCxnSpPr>
            <p:spPr>
              <a:xfrm flipH="1">
                <a:off x="6289670" y="1763618"/>
                <a:ext cx="1520772" cy="1520188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5999" name="直接连接符 5998"/>
              <p:cNvCxnSpPr>
                <a:stCxn id="5992" idx="3"/>
                <a:endCxn id="5992" idx="1"/>
              </p:cNvCxnSpPr>
              <p:nvPr/>
            </p:nvCxnSpPr>
            <p:spPr>
              <a:xfrm flipH="1">
                <a:off x="6289670" y="2523712"/>
                <a:ext cx="1520772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2" name="直接连接符 6001"/>
              <p:cNvCxnSpPr>
                <a:stCxn id="5992" idx="0"/>
                <a:endCxn id="5992" idx="2"/>
              </p:cNvCxnSpPr>
              <p:nvPr/>
            </p:nvCxnSpPr>
            <p:spPr>
              <a:xfrm>
                <a:off x="7050056" y="1763618"/>
                <a:ext cx="0" cy="1520188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18473" name="组合 6012"/>
            <p:cNvGrpSpPr>
              <a:grpSpLocks/>
            </p:cNvGrpSpPr>
            <p:nvPr/>
          </p:nvGrpSpPr>
          <p:grpSpPr bwMode="auto">
            <a:xfrm>
              <a:off x="4770967" y="2827554"/>
              <a:ext cx="1520414" cy="1520414"/>
              <a:chOff x="6289903" y="3511246"/>
              <a:chExt cx="1520414" cy="1520414"/>
            </a:xfrm>
          </p:grpSpPr>
          <p:sp>
            <p:nvSpPr>
              <p:cNvPr id="6007" name="矩形 6006"/>
              <p:cNvSpPr/>
              <p:nvPr/>
            </p:nvSpPr>
            <p:spPr>
              <a:xfrm>
                <a:off x="6289717" y="3511257"/>
                <a:ext cx="1520772" cy="1520188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cxnSp>
            <p:nvCxnSpPr>
              <p:cNvPr id="6008" name="直接连接符 6007"/>
              <p:cNvCxnSpPr/>
              <p:nvPr/>
            </p:nvCxnSpPr>
            <p:spPr>
              <a:xfrm>
                <a:off x="6289717" y="3511257"/>
                <a:ext cx="1520772" cy="1520188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09" name="直接连接符 6008"/>
              <p:cNvCxnSpPr/>
              <p:nvPr/>
            </p:nvCxnSpPr>
            <p:spPr>
              <a:xfrm flipH="1">
                <a:off x="6289717" y="3511257"/>
                <a:ext cx="1520772" cy="1520188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0" name="直接连接符 6009"/>
              <p:cNvCxnSpPr>
                <a:stCxn id="6007" idx="3"/>
                <a:endCxn id="6007" idx="1"/>
              </p:cNvCxnSpPr>
              <p:nvPr/>
            </p:nvCxnSpPr>
            <p:spPr>
              <a:xfrm flipH="1">
                <a:off x="6289717" y="4271351"/>
                <a:ext cx="1520772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6011" name="直接连接符 6010"/>
              <p:cNvCxnSpPr>
                <a:stCxn id="6007" idx="0"/>
                <a:endCxn id="6007" idx="2"/>
              </p:cNvCxnSpPr>
              <p:nvPr/>
            </p:nvCxnSpPr>
            <p:spPr>
              <a:xfrm>
                <a:off x="7050104" y="3511257"/>
                <a:ext cx="0" cy="1520188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18479" name="组合 68"/>
            <p:cNvGrpSpPr>
              <a:grpSpLocks/>
            </p:cNvGrpSpPr>
            <p:nvPr/>
          </p:nvGrpSpPr>
          <p:grpSpPr bwMode="auto">
            <a:xfrm>
              <a:off x="6430433" y="2827554"/>
              <a:ext cx="1520414" cy="1520414"/>
              <a:chOff x="6289903" y="3511246"/>
              <a:chExt cx="1520414" cy="1520414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6289131" y="3511257"/>
                <a:ext cx="1520772" cy="1520188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6289131" y="3511257"/>
                <a:ext cx="1520772" cy="1520188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>
                <a:off x="6289131" y="3511257"/>
                <a:ext cx="1520772" cy="1520188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>
                <a:stCxn id="70" idx="3"/>
                <a:endCxn id="70" idx="1"/>
              </p:cNvCxnSpPr>
              <p:nvPr/>
            </p:nvCxnSpPr>
            <p:spPr>
              <a:xfrm flipH="1">
                <a:off x="6289131" y="4271351"/>
                <a:ext cx="1520772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>
                <a:stCxn id="70" idx="0"/>
                <a:endCxn id="70" idx="2"/>
              </p:cNvCxnSpPr>
              <p:nvPr/>
            </p:nvCxnSpPr>
            <p:spPr>
              <a:xfrm>
                <a:off x="7049517" y="3511257"/>
                <a:ext cx="0" cy="1520188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18485" name="组合 74"/>
            <p:cNvGrpSpPr>
              <a:grpSpLocks/>
            </p:cNvGrpSpPr>
            <p:nvPr/>
          </p:nvGrpSpPr>
          <p:grpSpPr bwMode="auto">
            <a:xfrm>
              <a:off x="8101188" y="2827554"/>
              <a:ext cx="1520414" cy="1520414"/>
              <a:chOff x="6289903" y="3511246"/>
              <a:chExt cx="1520414" cy="1520414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6289955" y="3511257"/>
                <a:ext cx="1520772" cy="1520188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cxnSp>
            <p:nvCxnSpPr>
              <p:cNvPr id="77" name="直接连接符 76"/>
              <p:cNvCxnSpPr/>
              <p:nvPr/>
            </p:nvCxnSpPr>
            <p:spPr>
              <a:xfrm>
                <a:off x="6289955" y="3511257"/>
                <a:ext cx="1520772" cy="1520188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H="1">
                <a:off x="6289955" y="3511257"/>
                <a:ext cx="1520772" cy="1520188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>
                <a:stCxn id="76" idx="3"/>
                <a:endCxn id="76" idx="1"/>
              </p:cNvCxnSpPr>
              <p:nvPr/>
            </p:nvCxnSpPr>
            <p:spPr>
              <a:xfrm flipH="1">
                <a:off x="6289955" y="4271351"/>
                <a:ext cx="1520772" cy="0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>
                <a:stCxn id="76" idx="0"/>
                <a:endCxn id="76" idx="2"/>
              </p:cNvCxnSpPr>
              <p:nvPr/>
            </p:nvCxnSpPr>
            <p:spPr>
              <a:xfrm>
                <a:off x="7050341" y="3511257"/>
                <a:ext cx="0" cy="1520188"/>
              </a:xfrm>
              <a:prstGeom prst="line">
                <a:avLst/>
              </a:prstGeom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</p:grpSp>
      <p:sp>
        <p:nvSpPr>
          <p:cNvPr id="6015" name="文本框 6014"/>
          <p:cNvSpPr txBox="1">
            <a:spLocks noChangeArrowheads="1"/>
          </p:cNvSpPr>
          <p:nvPr/>
        </p:nvSpPr>
        <p:spPr bwMode="auto">
          <a:xfrm>
            <a:off x="6384925" y="2941638"/>
            <a:ext cx="1662113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9600">
                <a:latin typeface="方正行楷繁体" pitchFamily="65" charset="-122"/>
                <a:ea typeface="方正行楷繁体" pitchFamily="65" charset="-122"/>
              </a:rPr>
              <a:t>观</a:t>
            </a:r>
          </a:p>
        </p:txBody>
      </p:sp>
      <p:sp>
        <p:nvSpPr>
          <p:cNvPr id="81" name="文本框 80"/>
          <p:cNvSpPr txBox="1">
            <a:spLocks noChangeArrowheads="1"/>
          </p:cNvSpPr>
          <p:nvPr/>
        </p:nvSpPr>
        <p:spPr bwMode="auto">
          <a:xfrm>
            <a:off x="8010525" y="2941638"/>
            <a:ext cx="1662113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9600">
                <a:latin typeface="方正行楷繁体" pitchFamily="65" charset="-122"/>
                <a:ea typeface="方正行楷繁体" pitchFamily="65" charset="-122"/>
              </a:rPr>
              <a:t>赏</a:t>
            </a:r>
          </a:p>
        </p:txBody>
      </p:sp>
      <p:sp>
        <p:nvSpPr>
          <p:cNvPr id="82" name="文本框 81"/>
          <p:cNvSpPr txBox="1">
            <a:spLocks noChangeArrowheads="1"/>
          </p:cNvSpPr>
          <p:nvPr/>
        </p:nvSpPr>
        <p:spPr bwMode="auto">
          <a:xfrm>
            <a:off x="4606925" y="2892425"/>
            <a:ext cx="1660525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9600">
                <a:latin typeface="方正行楷繁体" pitchFamily="65" charset="-122"/>
                <a:ea typeface="方正行楷繁体" pitchFamily="65" charset="-122"/>
              </a:rPr>
              <a:t>谢</a:t>
            </a:r>
          </a:p>
        </p:txBody>
      </p:sp>
      <p:cxnSp>
        <p:nvCxnSpPr>
          <p:cNvPr id="83" name="直接连接符 82"/>
          <p:cNvCxnSpPr/>
          <p:nvPr/>
        </p:nvCxnSpPr>
        <p:spPr bwMode="auto">
          <a:xfrm flipH="1">
            <a:off x="7670800" y="4799013"/>
            <a:ext cx="4191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14" name="文本框 6013"/>
          <p:cNvSpPr txBox="1">
            <a:spLocks noChangeArrowheads="1"/>
          </p:cNvSpPr>
          <p:nvPr/>
        </p:nvSpPr>
        <p:spPr bwMode="auto">
          <a:xfrm>
            <a:off x="2963863" y="2892425"/>
            <a:ext cx="1662112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9600">
                <a:latin typeface="方正行楷繁体" pitchFamily="65" charset="-122"/>
                <a:ea typeface="方正行楷繁体" pitchFamily="65" charset="-122"/>
              </a:rPr>
              <a:t>谢</a:t>
            </a: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6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6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5" grpId="0"/>
      <p:bldP spid="81" grpId="0"/>
      <p:bldP spid="82" grpId="0"/>
      <p:bldP spid="60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0125" y="914400"/>
            <a:ext cx="207963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75" name="组合 5"/>
          <p:cNvGrpSpPr>
            <a:grpSpLocks/>
          </p:cNvGrpSpPr>
          <p:nvPr/>
        </p:nvGrpSpPr>
        <p:grpSpPr bwMode="auto">
          <a:xfrm>
            <a:off x="4778375" y="584200"/>
            <a:ext cx="1165225" cy="1165225"/>
            <a:chOff x="6289903" y="1763607"/>
            <a:chExt cx="1520414" cy="1520414"/>
          </a:xfrm>
        </p:grpSpPr>
        <p:sp>
          <p:nvSpPr>
            <p:cNvPr id="7" name="矩形 6"/>
            <p:cNvSpPr/>
            <p:nvPr/>
          </p:nvSpPr>
          <p:spPr>
            <a:xfrm>
              <a:off x="6289903" y="1763607"/>
              <a:ext cx="1520414" cy="1520414"/>
            </a:xfrm>
            <a:prstGeom prst="rect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7" idx="3"/>
              <a:endCxn id="7" idx="1"/>
            </p:cNvCxnSpPr>
            <p:nvPr/>
          </p:nvCxnSpPr>
          <p:spPr>
            <a:xfrm flipH="1">
              <a:off x="6289903" y="2523815"/>
              <a:ext cx="1520414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7" idx="0"/>
              <a:endCxn id="7" idx="2"/>
            </p:cNvCxnSpPr>
            <p:nvPr/>
          </p:nvCxnSpPr>
          <p:spPr>
            <a:xfrm>
              <a:off x="7050111" y="1763607"/>
              <a:ext cx="0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3081" name="组合 11"/>
          <p:cNvGrpSpPr>
            <a:grpSpLocks/>
          </p:cNvGrpSpPr>
          <p:nvPr/>
        </p:nvGrpSpPr>
        <p:grpSpPr bwMode="auto">
          <a:xfrm>
            <a:off x="6184900" y="584200"/>
            <a:ext cx="1165225" cy="1165225"/>
            <a:chOff x="6289903" y="1763607"/>
            <a:chExt cx="1520414" cy="1520414"/>
          </a:xfrm>
        </p:grpSpPr>
        <p:sp>
          <p:nvSpPr>
            <p:cNvPr id="13" name="矩形 12"/>
            <p:cNvSpPr/>
            <p:nvPr/>
          </p:nvSpPr>
          <p:spPr>
            <a:xfrm>
              <a:off x="6289903" y="1763607"/>
              <a:ext cx="1520414" cy="1520414"/>
            </a:xfrm>
            <a:prstGeom prst="rect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6289903" y="1763607"/>
              <a:ext cx="1520414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3" idx="3"/>
              <a:endCxn id="13" idx="1"/>
            </p:cNvCxnSpPr>
            <p:nvPr/>
          </p:nvCxnSpPr>
          <p:spPr>
            <a:xfrm flipH="1">
              <a:off x="6289903" y="2523815"/>
              <a:ext cx="1520414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13" idx="0"/>
              <a:endCxn id="13" idx="2"/>
            </p:cNvCxnSpPr>
            <p:nvPr/>
          </p:nvCxnSpPr>
          <p:spPr>
            <a:xfrm>
              <a:off x="7050111" y="1763607"/>
              <a:ext cx="0" cy="152041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4733925" y="514350"/>
            <a:ext cx="130175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800">
                <a:latin typeface="方正行楷繁体" pitchFamily="65" charset="-122"/>
                <a:ea typeface="方正行楷繁体" pitchFamily="65" charset="-122"/>
              </a:rPr>
              <a:t>目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6140450" y="514350"/>
            <a:ext cx="130175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800">
                <a:latin typeface="方正行楷繁体" pitchFamily="65" charset="-122"/>
                <a:ea typeface="方正行楷繁体" pitchFamily="65" charset="-122"/>
              </a:rPr>
              <a:t>录</a:t>
            </a:r>
          </a:p>
        </p:txBody>
      </p:sp>
      <p:pic>
        <p:nvPicPr>
          <p:cNvPr id="3089" name="图片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572000" y="914400"/>
            <a:ext cx="207963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 cstate="print">
            <a:grayscl/>
          </a:blip>
          <a:srcRect l="756"/>
          <a:stretch>
            <a:fillRect/>
          </a:stretch>
        </p:blipFill>
        <p:spPr>
          <a:xfrm rot="11600511" flipH="1" flipV="1">
            <a:off x="-680591" y="-59101"/>
            <a:ext cx="4933559" cy="6434701"/>
          </a:xfrm>
          <a:custGeom>
            <a:avLst/>
            <a:gdLst>
              <a:gd name="connsiteX0" fmla="*/ 0 w 4933559"/>
              <a:gd name="connsiteY0" fmla="*/ 556523 h 6434701"/>
              <a:gd name="connsiteX1" fmla="*/ 2346599 w 4933559"/>
              <a:gd name="connsiteY1" fmla="*/ 0 h 6434701"/>
              <a:gd name="connsiteX2" fmla="*/ 4779454 w 4933559"/>
              <a:gd name="connsiteY2" fmla="*/ 0 h 6434701"/>
              <a:gd name="connsiteX3" fmla="*/ 4933559 w 4933559"/>
              <a:gd name="connsiteY3" fmla="*/ 649788 h 6434701"/>
              <a:gd name="connsiteX4" fmla="*/ 4933559 w 4933559"/>
              <a:gd name="connsiteY4" fmla="*/ 6434701 h 6434701"/>
              <a:gd name="connsiteX5" fmla="*/ 1394077 w 4933559"/>
              <a:gd name="connsiteY5" fmla="*/ 6434701 h 643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3559" h="6434701">
                <a:moveTo>
                  <a:pt x="0" y="556523"/>
                </a:moveTo>
                <a:lnTo>
                  <a:pt x="2346599" y="0"/>
                </a:lnTo>
                <a:lnTo>
                  <a:pt x="4779454" y="0"/>
                </a:lnTo>
                <a:lnTo>
                  <a:pt x="4933559" y="649788"/>
                </a:lnTo>
                <a:lnTo>
                  <a:pt x="4933559" y="6434701"/>
                </a:lnTo>
                <a:lnTo>
                  <a:pt x="1394077" y="6434701"/>
                </a:lnTo>
                <a:close/>
              </a:path>
            </a:pathLst>
          </a:custGeom>
          <a:effectLst>
            <a:softEdge rad="0"/>
          </a:effectLst>
        </p:spPr>
      </p:pic>
      <p:grpSp>
        <p:nvGrpSpPr>
          <p:cNvPr id="4" name="组合 23"/>
          <p:cNvGrpSpPr>
            <a:grpSpLocks/>
          </p:cNvGrpSpPr>
          <p:nvPr/>
        </p:nvGrpSpPr>
        <p:grpSpPr bwMode="auto">
          <a:xfrm>
            <a:off x="1477963" y="2195513"/>
            <a:ext cx="811212" cy="4157662"/>
            <a:chOff x="7210222" y="3140035"/>
            <a:chExt cx="1770664" cy="3272488"/>
          </a:xfrm>
        </p:grpSpPr>
        <p:sp>
          <p:nvSpPr>
            <p:cNvPr id="22" name="矩形 2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 cstate="print">
                <a:alphaModFix amt="26000"/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5" name="组合 37"/>
          <p:cNvGrpSpPr>
            <a:grpSpLocks/>
          </p:cNvGrpSpPr>
          <p:nvPr/>
        </p:nvGrpSpPr>
        <p:grpSpPr bwMode="auto">
          <a:xfrm>
            <a:off x="3584575" y="2195513"/>
            <a:ext cx="812800" cy="4157662"/>
            <a:chOff x="7210222" y="3140035"/>
            <a:chExt cx="1770664" cy="3272488"/>
          </a:xfrm>
        </p:grpSpPr>
        <p:sp>
          <p:nvSpPr>
            <p:cNvPr id="39" name="矩形 38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 cstate="print">
                <a:alphaModFix amt="26000"/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6" name="组合 40"/>
          <p:cNvGrpSpPr>
            <a:grpSpLocks/>
          </p:cNvGrpSpPr>
          <p:nvPr/>
        </p:nvGrpSpPr>
        <p:grpSpPr bwMode="auto">
          <a:xfrm>
            <a:off x="5654675" y="2166938"/>
            <a:ext cx="812800" cy="4159250"/>
            <a:chOff x="7210222" y="3140035"/>
            <a:chExt cx="1770664" cy="3272488"/>
          </a:xfrm>
        </p:grpSpPr>
        <p:sp>
          <p:nvSpPr>
            <p:cNvPr id="42" name="矩形 4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 cstate="print">
                <a:alphaModFix amt="26000"/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12" name="组合 43"/>
          <p:cNvGrpSpPr>
            <a:grpSpLocks/>
          </p:cNvGrpSpPr>
          <p:nvPr/>
        </p:nvGrpSpPr>
        <p:grpSpPr bwMode="auto">
          <a:xfrm>
            <a:off x="7799388" y="2195513"/>
            <a:ext cx="811212" cy="4157662"/>
            <a:chOff x="7210222" y="3140035"/>
            <a:chExt cx="1770664" cy="3272488"/>
          </a:xfrm>
        </p:grpSpPr>
        <p:sp>
          <p:nvSpPr>
            <p:cNvPr id="45" name="矩形 44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 cstate="print">
                <a:alphaModFix amt="26000"/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" name="组合 46"/>
          <p:cNvGrpSpPr>
            <a:grpSpLocks/>
          </p:cNvGrpSpPr>
          <p:nvPr/>
        </p:nvGrpSpPr>
        <p:grpSpPr bwMode="auto">
          <a:xfrm>
            <a:off x="9961563" y="2195513"/>
            <a:ext cx="811212" cy="4157662"/>
            <a:chOff x="7210222" y="3140035"/>
            <a:chExt cx="1770664" cy="3272488"/>
          </a:xfrm>
        </p:grpSpPr>
        <p:sp>
          <p:nvSpPr>
            <p:cNvPr id="48" name="矩形 4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5" cstate="print">
                <a:alphaModFix amt="26000"/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1581547" y="2640013"/>
            <a:ext cx="615553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8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请输入标题</a:t>
            </a:r>
          </a:p>
        </p:txBody>
      </p: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3680222" y="2640013"/>
            <a:ext cx="615553" cy="326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8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请输入标题</a:t>
            </a:r>
          </a:p>
        </p:txBody>
      </p:sp>
      <p:sp>
        <p:nvSpPr>
          <p:cNvPr id="52" name="文本框 51"/>
          <p:cNvSpPr txBox="1">
            <a:spLocks noChangeArrowheads="1"/>
          </p:cNvSpPr>
          <p:nvPr/>
        </p:nvSpPr>
        <p:spPr bwMode="auto">
          <a:xfrm>
            <a:off x="5755085" y="2640013"/>
            <a:ext cx="615553" cy="326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8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请输入标题</a:t>
            </a:r>
          </a:p>
        </p:txBody>
      </p:sp>
      <p:sp>
        <p:nvSpPr>
          <p:cNvPr id="53" name="文本框 52"/>
          <p:cNvSpPr txBox="1">
            <a:spLocks noChangeArrowheads="1"/>
          </p:cNvSpPr>
          <p:nvPr/>
        </p:nvSpPr>
        <p:spPr bwMode="auto">
          <a:xfrm>
            <a:off x="7912497" y="2640013"/>
            <a:ext cx="615553" cy="326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8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请输入标题</a:t>
            </a:r>
          </a:p>
        </p:txBody>
      </p:sp>
      <p:sp>
        <p:nvSpPr>
          <p:cNvPr id="54" name="文本框 53"/>
          <p:cNvSpPr txBox="1">
            <a:spLocks noChangeArrowheads="1"/>
          </p:cNvSpPr>
          <p:nvPr/>
        </p:nvSpPr>
        <p:spPr bwMode="auto">
          <a:xfrm>
            <a:off x="10057210" y="2640013"/>
            <a:ext cx="615553" cy="326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8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请输入标题</a:t>
            </a:r>
          </a:p>
        </p:txBody>
      </p:sp>
      <p:pic>
        <p:nvPicPr>
          <p:cNvPr id="3111" name="图片 5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800000" flipV="1">
            <a:off x="10299700" y="4408488"/>
            <a:ext cx="1892300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50" grpId="0"/>
      <p:bldP spid="51" grpId="0"/>
      <p:bldP spid="52" grpId="0"/>
      <p:bldP spid="53" grpId="0"/>
      <p:bldP spid="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 rot="5810512">
            <a:off x="371475" y="-723900"/>
            <a:ext cx="4414838" cy="605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2087563" y="882650"/>
            <a:ext cx="8393112" cy="4157663"/>
            <a:chOff x="7210222" y="3140035"/>
            <a:chExt cx="1770664" cy="3272488"/>
          </a:xfrm>
        </p:grpSpPr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pic>
        <p:nvPicPr>
          <p:cNvPr id="4102" name="图片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 flipV="1">
            <a:off x="6584950" y="3643313"/>
            <a:ext cx="2801937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4017963" y="1038225"/>
            <a:ext cx="4424362" cy="1200150"/>
            <a:chOff x="4018737" y="1038778"/>
            <a:chExt cx="4423779" cy="1200329"/>
          </a:xfrm>
        </p:grpSpPr>
        <p:sp>
          <p:nvSpPr>
            <p:cNvPr id="4104" name="文本框 9"/>
            <p:cNvSpPr txBox="1">
              <a:spLocks noChangeArrowheads="1"/>
            </p:cNvSpPr>
            <p:nvPr/>
          </p:nvSpPr>
          <p:spPr bwMode="auto">
            <a:xfrm>
              <a:off x="4813420" y="1038778"/>
              <a:ext cx="2940366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7200">
                  <a:latin typeface="方正行楷繁体" pitchFamily="65" charset="-122"/>
                  <a:ea typeface="方正行楷繁体" pitchFamily="65" charset="-122"/>
                </a:rPr>
                <a:t>过渡页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4018737" y="1596074"/>
              <a:ext cx="68888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7753632" y="1596074"/>
              <a:ext cx="68888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947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 rot="5400000">
            <a:off x="62706" y="-84931"/>
            <a:ext cx="6870700" cy="704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4641850" y="0"/>
            <a:ext cx="5897563" cy="6858000"/>
            <a:chOff x="7210222" y="3140035"/>
            <a:chExt cx="1770664" cy="3272488"/>
          </a:xfrm>
        </p:grpSpPr>
        <p:sp>
          <p:nvSpPr>
            <p:cNvPr id="6" name="矩形 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pic>
        <p:nvPicPr>
          <p:cNvPr id="5126" name="图片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800000" flipV="1">
            <a:off x="9390063" y="3230563"/>
            <a:ext cx="2801937" cy="362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819775" y="565150"/>
            <a:ext cx="34242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请输入标题</a:t>
            </a:r>
          </a:p>
        </p:txBody>
      </p:sp>
      <p:sp>
        <p:nvSpPr>
          <p:cNvPr id="5128" name="文本框 9"/>
          <p:cNvSpPr txBox="1">
            <a:spLocks noChangeArrowheads="1"/>
          </p:cNvSpPr>
          <p:nvPr/>
        </p:nvSpPr>
        <p:spPr bwMode="auto">
          <a:xfrm>
            <a:off x="5445125" y="1089025"/>
            <a:ext cx="46609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长安大雪天，鸟雀难相觅。其中豪贵家，捣椒泥四壁。</a:t>
            </a:r>
            <a:b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</a:br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到处爇红炉，周回下罗幂。暖手调金丝，蘸甲斟琼液。</a:t>
            </a:r>
            <a:b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</a:br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醉唱玉尘飞，困融香汗滴。岂知饥寒人，手脚生皴劈。</a:t>
            </a:r>
          </a:p>
        </p:txBody>
      </p:sp>
      <p:grpSp>
        <p:nvGrpSpPr>
          <p:cNvPr id="4" name="组合 1"/>
          <p:cNvGrpSpPr>
            <a:grpSpLocks/>
          </p:cNvGrpSpPr>
          <p:nvPr/>
        </p:nvGrpSpPr>
        <p:grpSpPr bwMode="auto">
          <a:xfrm>
            <a:off x="5557838" y="1946275"/>
            <a:ext cx="708025" cy="3681413"/>
            <a:chOff x="5558267" y="1946031"/>
            <a:chExt cx="707829" cy="368104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558267" y="1946031"/>
              <a:ext cx="0" cy="23333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66096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132" name="矩形 10"/>
          <p:cNvSpPr>
            <a:spLocks noChangeArrowheads="1"/>
          </p:cNvSpPr>
          <p:nvPr/>
        </p:nvSpPr>
        <p:spPr bwMode="auto">
          <a:xfrm>
            <a:off x="5527675" y="1911350"/>
            <a:ext cx="738188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新年都未有芳华，二月初惊见草芽。</a:t>
            </a:r>
            <a:endParaRPr lang="en-US" altLang="zh-CN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白雪却嫌春色晚，故穿庭树作飞花。</a:t>
            </a:r>
          </a:p>
        </p:txBody>
      </p:sp>
      <p:sp>
        <p:nvSpPr>
          <p:cNvPr id="5133" name="矩形 15"/>
          <p:cNvSpPr>
            <a:spLocks noChangeArrowheads="1"/>
          </p:cNvSpPr>
          <p:nvPr/>
        </p:nvSpPr>
        <p:spPr bwMode="auto">
          <a:xfrm>
            <a:off x="7150100" y="1911350"/>
            <a:ext cx="738188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两个黄鹂鸣翠柳，一行白鹭上青天。</a:t>
            </a:r>
            <a:endParaRPr lang="en-US" altLang="zh-CN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窗含西岭千秋雪，门泊东吴万里船。</a:t>
            </a:r>
          </a:p>
        </p:txBody>
      </p:sp>
      <p:grpSp>
        <p:nvGrpSpPr>
          <p:cNvPr id="5" name="组合 3"/>
          <p:cNvGrpSpPr>
            <a:grpSpLocks/>
          </p:cNvGrpSpPr>
          <p:nvPr/>
        </p:nvGrpSpPr>
        <p:grpSpPr bwMode="auto">
          <a:xfrm>
            <a:off x="7180263" y="1946275"/>
            <a:ext cx="708025" cy="3681413"/>
            <a:chOff x="7180385" y="1946031"/>
            <a:chExt cx="707829" cy="3681046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7180385" y="1946031"/>
              <a:ext cx="0" cy="23333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888214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137" name="矩形 18"/>
          <p:cNvSpPr>
            <a:spLocks noChangeArrowheads="1"/>
          </p:cNvSpPr>
          <p:nvPr/>
        </p:nvSpPr>
        <p:spPr bwMode="auto">
          <a:xfrm>
            <a:off x="8921750" y="1911350"/>
            <a:ext cx="738188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北风吹雪四更初，嘉瑞天教及岁除。</a:t>
            </a:r>
            <a:endParaRPr lang="en-US" altLang="zh-CN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半盏屠苏犹未举，灯前小草写桃符。</a:t>
            </a:r>
          </a:p>
        </p:txBody>
      </p:sp>
      <p:grpSp>
        <p:nvGrpSpPr>
          <p:cNvPr id="8" name="组合 11"/>
          <p:cNvGrpSpPr>
            <a:grpSpLocks/>
          </p:cNvGrpSpPr>
          <p:nvPr/>
        </p:nvGrpSpPr>
        <p:grpSpPr bwMode="auto">
          <a:xfrm>
            <a:off x="8940800" y="1946275"/>
            <a:ext cx="708025" cy="3681413"/>
            <a:chOff x="8940703" y="1946031"/>
            <a:chExt cx="707829" cy="3681046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940703" y="1946031"/>
              <a:ext cx="0" cy="23333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9648532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2" name="直接连接符 21"/>
          <p:cNvCxnSpPr/>
          <p:nvPr/>
        </p:nvCxnSpPr>
        <p:spPr>
          <a:xfrm flipH="1">
            <a:off x="5407025" y="1065213"/>
            <a:ext cx="43672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128" grpId="0" build="p"/>
      <p:bldP spid="5132" grpId="0" build="p"/>
      <p:bldP spid="5133" grpId="0" build="p"/>
      <p:bldP spid="513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948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 rot="5400000">
            <a:off x="819150" y="-817562"/>
            <a:ext cx="4413250" cy="605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0" name="图片 949"/>
          <p:cNvPicPr>
            <a:picLocks noChangeAspect="1"/>
          </p:cNvPicPr>
          <p:nvPr/>
        </p:nvPicPr>
        <p:blipFill rotWithShape="1">
          <a:blip r:embed="rId4" cstate="print"/>
          <a:srcRect l="11473" t="9439" r="57200" b="61367"/>
          <a:stretch>
            <a:fillRect/>
          </a:stretch>
        </p:blipFill>
        <p:spPr>
          <a:xfrm>
            <a:off x="949570" y="1531513"/>
            <a:ext cx="2782888" cy="2731477"/>
          </a:xfrm>
          <a:prstGeom prst="ellipse">
            <a:avLst/>
          </a:prstGeom>
        </p:spPr>
      </p:pic>
      <p:pic>
        <p:nvPicPr>
          <p:cNvPr id="951" name="图片 950"/>
          <p:cNvPicPr>
            <a:picLocks noChangeAspect="1"/>
          </p:cNvPicPr>
          <p:nvPr/>
        </p:nvPicPr>
        <p:blipFill rotWithShape="1">
          <a:blip r:embed="rId4" cstate="print"/>
          <a:srcRect l="59369" t="9679" r="9750" b="61368"/>
          <a:stretch>
            <a:fillRect/>
          </a:stretch>
        </p:blipFill>
        <p:spPr>
          <a:xfrm>
            <a:off x="4466491" y="1542779"/>
            <a:ext cx="2743200" cy="2708946"/>
          </a:xfrm>
          <a:prstGeom prst="ellipse">
            <a:avLst/>
          </a:prstGeom>
        </p:spPr>
      </p:pic>
      <p:pic>
        <p:nvPicPr>
          <p:cNvPr id="952" name="图片 951"/>
          <p:cNvPicPr>
            <a:picLocks noChangeAspect="1"/>
          </p:cNvPicPr>
          <p:nvPr/>
        </p:nvPicPr>
        <p:blipFill rotWithShape="1">
          <a:blip r:embed="rId4" cstate="print"/>
          <a:srcRect l="11601" t="59421" r="57518" b="11626"/>
          <a:stretch>
            <a:fillRect/>
          </a:stretch>
        </p:blipFill>
        <p:spPr>
          <a:xfrm>
            <a:off x="8100646" y="1542779"/>
            <a:ext cx="2743200" cy="2708946"/>
          </a:xfrm>
          <a:prstGeom prst="ellipse">
            <a:avLst/>
          </a:prstGeom>
        </p:spPr>
      </p:pic>
      <p:sp>
        <p:nvSpPr>
          <p:cNvPr id="953" name="文本框 952"/>
          <p:cNvSpPr txBox="1">
            <a:spLocks noChangeArrowheads="1"/>
          </p:cNvSpPr>
          <p:nvPr/>
        </p:nvSpPr>
        <p:spPr bwMode="auto">
          <a:xfrm>
            <a:off x="4191000" y="4695825"/>
            <a:ext cx="34242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请输入标题</a:t>
            </a:r>
          </a:p>
        </p:txBody>
      </p:sp>
      <p:sp>
        <p:nvSpPr>
          <p:cNvPr id="6151" name="文本框 953"/>
          <p:cNvSpPr txBox="1">
            <a:spLocks noChangeArrowheads="1"/>
          </p:cNvSpPr>
          <p:nvPr/>
        </p:nvSpPr>
        <p:spPr bwMode="auto">
          <a:xfrm>
            <a:off x="3814763" y="5219700"/>
            <a:ext cx="46609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长安大雪天，鸟雀难相觅。其中豪贵家，捣椒泥四壁。</a:t>
            </a:r>
            <a:b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</a:br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到处爇红炉，周回下罗幂。暖手调金丝，蘸甲斟琼液。</a:t>
            </a:r>
            <a:b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</a:br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醉唱玉尘飞，困融香汗滴。岂知饥寒人，手脚生皴劈。</a:t>
            </a:r>
          </a:p>
        </p:txBody>
      </p:sp>
      <p:cxnSp>
        <p:nvCxnSpPr>
          <p:cNvPr id="955" name="直接连接符 954"/>
          <p:cNvCxnSpPr/>
          <p:nvPr/>
        </p:nvCxnSpPr>
        <p:spPr>
          <a:xfrm flipH="1">
            <a:off x="3778250" y="5195888"/>
            <a:ext cx="436562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3" grpId="0"/>
      <p:bldP spid="615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73100" y="347663"/>
            <a:ext cx="34242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595959"/>
                </a:solidFill>
                <a:latin typeface="方正行楷繁体" pitchFamily="65" charset="-122"/>
                <a:ea typeface="方正行楷繁体" pitchFamily="65" charset="-122"/>
              </a:rPr>
              <a:t>请输入标题</a:t>
            </a: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60350" y="846138"/>
            <a:ext cx="43672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72" name="矩形 7"/>
          <p:cNvSpPr>
            <a:spLocks noChangeArrowheads="1"/>
          </p:cNvSpPr>
          <p:nvPr/>
        </p:nvSpPr>
        <p:spPr bwMode="auto">
          <a:xfrm>
            <a:off x="504825" y="911225"/>
            <a:ext cx="38782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新年都未有芳华，二月初惊见草芽。</a:t>
            </a:r>
            <a:endParaRPr lang="en-US" altLang="zh-CN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白雪却嫌春色晚，故穿庭树作飞花。</a:t>
            </a:r>
          </a:p>
        </p:txBody>
      </p:sp>
      <p:pic>
        <p:nvPicPr>
          <p:cNvPr id="7173" name="图片 7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 flipV="1">
            <a:off x="442912" y="3408363"/>
            <a:ext cx="3006725" cy="389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自由: 形状 17"/>
          <p:cNvSpPr/>
          <p:nvPr/>
        </p:nvSpPr>
        <p:spPr>
          <a:xfrm>
            <a:off x="4383088" y="0"/>
            <a:ext cx="7808912" cy="6858000"/>
          </a:xfrm>
          <a:custGeom>
            <a:avLst/>
            <a:gdLst>
              <a:gd name="connsiteX0" fmla="*/ 1358039 w 7808747"/>
              <a:gd name="connsiteY0" fmla="*/ 0 h 6858000"/>
              <a:gd name="connsiteX1" fmla="*/ 7808747 w 7808747"/>
              <a:gd name="connsiteY1" fmla="*/ 0 h 6858000"/>
              <a:gd name="connsiteX2" fmla="*/ 7808747 w 7808747"/>
              <a:gd name="connsiteY2" fmla="*/ 6858000 h 6858000"/>
              <a:gd name="connsiteX3" fmla="*/ 1427661 w 7808747"/>
              <a:gd name="connsiteY3" fmla="*/ 6858000 h 6858000"/>
              <a:gd name="connsiteX4" fmla="*/ 1278500 w 7808747"/>
              <a:gd name="connsiteY4" fmla="*/ 6701551 h 6858000"/>
              <a:gd name="connsiteX5" fmla="*/ 0 w 7808747"/>
              <a:gd name="connsiteY5" fmla="*/ 3392488 h 6858000"/>
              <a:gd name="connsiteX6" fmla="*/ 1278500 w 7808747"/>
              <a:gd name="connsiteY6" fmla="*/ 8342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08747" h="6858000">
                <a:moveTo>
                  <a:pt x="1358039" y="0"/>
                </a:moveTo>
                <a:lnTo>
                  <a:pt x="7808747" y="0"/>
                </a:lnTo>
                <a:lnTo>
                  <a:pt x="7808747" y="6858000"/>
                </a:lnTo>
                <a:lnTo>
                  <a:pt x="1427661" y="6858000"/>
                </a:lnTo>
                <a:lnTo>
                  <a:pt x="1278500" y="6701551"/>
                </a:lnTo>
                <a:cubicBezTo>
                  <a:pt x="484146" y="5827567"/>
                  <a:pt x="0" y="4666567"/>
                  <a:pt x="0" y="3392488"/>
                </a:cubicBezTo>
                <a:cubicBezTo>
                  <a:pt x="0" y="2118410"/>
                  <a:pt x="484146" y="957410"/>
                  <a:pt x="1278500" y="83426"/>
                </a:cubicBezTo>
                <a:close/>
              </a:path>
            </a:pathLst>
          </a:custGeom>
          <a:blipFill dpi="0" rotWithShape="1">
            <a:blip r:embed="rId4" cstate="print"/>
            <a:srcRect/>
            <a:tile tx="0" ty="0" sx="100000" sy="100000" flip="none" algn="tl"/>
          </a:blipFill>
          <a:ln>
            <a:noFill/>
          </a:ln>
          <a:effectLst>
            <a:outerShdw blurRad="3683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dirty="0"/>
              <a:t> </a:t>
            </a:r>
            <a:endParaRPr lang="zh-CN" altLang="en-US" dirty="0"/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6508750" y="869950"/>
            <a:ext cx="3868738" cy="1335088"/>
            <a:chOff x="6508540" y="870243"/>
            <a:chExt cx="3868208" cy="1334115"/>
          </a:xfrm>
        </p:grpSpPr>
        <p:sp>
          <p:nvSpPr>
            <p:cNvPr id="7176" name="文本框 8"/>
            <p:cNvSpPr txBox="1">
              <a:spLocks noChangeArrowheads="1"/>
            </p:cNvSpPr>
            <p:nvPr/>
          </p:nvSpPr>
          <p:spPr bwMode="auto">
            <a:xfrm>
              <a:off x="6508540" y="870243"/>
              <a:ext cx="2933298" cy="4568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solidFill>
                    <a:srgbClr val="595959"/>
                  </a:solidFill>
                  <a:latin typeface="方正行楷繁体" pitchFamily="65" charset="-122"/>
                  <a:ea typeface="方正行楷繁体" pitchFamily="65" charset="-122"/>
                </a:rPr>
                <a:t>请输入标题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6508540" y="1444499"/>
              <a:ext cx="282695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178" name="矩形 10"/>
            <p:cNvSpPr>
              <a:spLocks noChangeArrowheads="1"/>
            </p:cNvSpPr>
            <p:nvPr/>
          </p:nvSpPr>
          <p:spPr bwMode="auto">
            <a:xfrm>
              <a:off x="6508540" y="1558716"/>
              <a:ext cx="3868208" cy="6456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595959"/>
                  </a:solidFill>
                  <a:latin typeface="方正古隶简体" pitchFamily="65" charset="-122"/>
                  <a:ea typeface="方正古隶简体" pitchFamily="65" charset="-122"/>
                </a:rPr>
                <a:t>新年都未有芳华，二月初惊见草芽。白雪却嫌春色晚，故穿庭树作飞花。</a:t>
              </a:r>
            </a:p>
          </p:txBody>
        </p:sp>
      </p:grpSp>
      <p:grpSp>
        <p:nvGrpSpPr>
          <p:cNvPr id="3" name="组合 3"/>
          <p:cNvGrpSpPr>
            <a:grpSpLocks/>
          </p:cNvGrpSpPr>
          <p:nvPr/>
        </p:nvGrpSpPr>
        <p:grpSpPr bwMode="auto">
          <a:xfrm>
            <a:off x="6508750" y="2746375"/>
            <a:ext cx="3868738" cy="1333500"/>
            <a:chOff x="6508540" y="2745936"/>
            <a:chExt cx="3868208" cy="1334115"/>
          </a:xfrm>
        </p:grpSpPr>
        <p:sp>
          <p:nvSpPr>
            <p:cNvPr id="7180" name="文本框 11"/>
            <p:cNvSpPr txBox="1">
              <a:spLocks noChangeArrowheads="1"/>
            </p:cNvSpPr>
            <p:nvPr/>
          </p:nvSpPr>
          <p:spPr bwMode="auto">
            <a:xfrm>
              <a:off x="6508540" y="2745936"/>
              <a:ext cx="2933298" cy="457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solidFill>
                    <a:srgbClr val="595959"/>
                  </a:solidFill>
                  <a:latin typeface="方正行楷繁体" pitchFamily="65" charset="-122"/>
                  <a:ea typeface="方正行楷繁体" pitchFamily="65" charset="-122"/>
                </a:rPr>
                <a:t>请输入标题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6508540" y="3320876"/>
              <a:ext cx="282695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182" name="矩形 13"/>
            <p:cNvSpPr>
              <a:spLocks noChangeArrowheads="1"/>
            </p:cNvSpPr>
            <p:nvPr/>
          </p:nvSpPr>
          <p:spPr bwMode="auto">
            <a:xfrm>
              <a:off x="6508540" y="3433641"/>
              <a:ext cx="3868208" cy="646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595959"/>
                  </a:solidFill>
                  <a:latin typeface="方正古隶简体" pitchFamily="65" charset="-122"/>
                  <a:ea typeface="方正古隶简体" pitchFamily="65" charset="-122"/>
                </a:rPr>
                <a:t>新年都未有芳华，二月初惊见草芽。白雪却嫌春色晚，故穿庭树作飞花。</a:t>
              </a:r>
            </a:p>
          </p:txBody>
        </p:sp>
      </p:grpSp>
      <p:grpSp>
        <p:nvGrpSpPr>
          <p:cNvPr id="4" name="组合 18"/>
          <p:cNvGrpSpPr>
            <a:grpSpLocks/>
          </p:cNvGrpSpPr>
          <p:nvPr/>
        </p:nvGrpSpPr>
        <p:grpSpPr bwMode="auto">
          <a:xfrm>
            <a:off x="6508750" y="4586288"/>
            <a:ext cx="3868738" cy="1333500"/>
            <a:chOff x="6508540" y="4586459"/>
            <a:chExt cx="3868208" cy="1334115"/>
          </a:xfrm>
        </p:grpSpPr>
        <p:sp>
          <p:nvSpPr>
            <p:cNvPr id="7184" name="文本框 14"/>
            <p:cNvSpPr txBox="1">
              <a:spLocks noChangeArrowheads="1"/>
            </p:cNvSpPr>
            <p:nvPr/>
          </p:nvSpPr>
          <p:spPr bwMode="auto">
            <a:xfrm>
              <a:off x="6508540" y="4586459"/>
              <a:ext cx="2933298" cy="457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solidFill>
                    <a:srgbClr val="595959"/>
                  </a:solidFill>
                  <a:latin typeface="方正行楷繁体" pitchFamily="65" charset="-122"/>
                  <a:ea typeface="方正行楷繁体" pitchFamily="65" charset="-122"/>
                </a:rPr>
                <a:t>请输入标题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6508540" y="5161399"/>
              <a:ext cx="282695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186" name="矩形 16"/>
            <p:cNvSpPr>
              <a:spLocks noChangeArrowheads="1"/>
            </p:cNvSpPr>
            <p:nvPr/>
          </p:nvSpPr>
          <p:spPr bwMode="auto">
            <a:xfrm>
              <a:off x="6508540" y="5274163"/>
              <a:ext cx="3868208" cy="646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595959"/>
                  </a:solidFill>
                  <a:latin typeface="方正古隶简体" pitchFamily="65" charset="-122"/>
                  <a:ea typeface="方正古隶简体" pitchFamily="65" charset="-122"/>
                </a:rPr>
                <a:t>新年都未有芳华，二月初惊见草芽。白雪却嫌春色晚，故穿庭树作飞花。</a:t>
              </a:r>
            </a:p>
          </p:txBody>
        </p:sp>
      </p:grpSp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172" grpId="0" build="p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 rot="11852788" flipH="1" flipV="1">
            <a:off x="3899268" y="-821296"/>
            <a:ext cx="6217748" cy="8048346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574675" y="879475"/>
            <a:ext cx="3249613" cy="5357813"/>
            <a:chOff x="7210222" y="3140035"/>
            <a:chExt cx="1770664" cy="3272488"/>
          </a:xfrm>
        </p:grpSpPr>
        <p:sp>
          <p:nvSpPr>
            <p:cNvPr id="6" name="矩形 5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4408488" y="879475"/>
            <a:ext cx="3249612" cy="5357813"/>
            <a:chOff x="7210222" y="3140035"/>
            <a:chExt cx="1770664" cy="3272488"/>
          </a:xfrm>
        </p:grpSpPr>
        <p:sp>
          <p:nvSpPr>
            <p:cNvPr id="9" name="矩形 8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4" name="组合 10"/>
          <p:cNvGrpSpPr>
            <a:grpSpLocks/>
          </p:cNvGrpSpPr>
          <p:nvPr/>
        </p:nvGrpSpPr>
        <p:grpSpPr bwMode="auto">
          <a:xfrm>
            <a:off x="8240713" y="879475"/>
            <a:ext cx="3251200" cy="5357813"/>
            <a:chOff x="7210222" y="3140035"/>
            <a:chExt cx="1770664" cy="3272488"/>
          </a:xfrm>
        </p:grpSpPr>
        <p:sp>
          <p:nvSpPr>
            <p:cNvPr id="12" name="矩形 11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5"/>
          <a:srcRect l="-856" t="45442" r="73283" b="11830"/>
          <a:stretch>
            <a:fillRect/>
          </a:stretch>
        </p:blipFill>
        <p:spPr bwMode="auto">
          <a:xfrm>
            <a:off x="1690688" y="1233488"/>
            <a:ext cx="1239837" cy="197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5"/>
          <a:srcRect l="43742" t="13988" r="32523" b="39980"/>
          <a:stretch>
            <a:fillRect/>
          </a:stretch>
        </p:blipFill>
        <p:spPr bwMode="auto">
          <a:xfrm>
            <a:off x="5546725" y="1157288"/>
            <a:ext cx="1066800" cy="212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5"/>
          <a:srcRect l="43742" t="43053" r="-2121" b="32532"/>
          <a:stretch>
            <a:fillRect/>
          </a:stretch>
        </p:blipFill>
        <p:spPr bwMode="auto">
          <a:xfrm rot="-5400000">
            <a:off x="8602663" y="1906588"/>
            <a:ext cx="2624137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793750" y="3771900"/>
            <a:ext cx="2933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rgbClr val="595959"/>
                </a:solidFill>
                <a:latin typeface="方正行楷繁体" pitchFamily="65" charset="-122"/>
                <a:ea typeface="方正行楷繁体" pitchFamily="65" charset="-122"/>
              </a:rPr>
              <a:t>请输入标题</a:t>
            </a: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785813" y="4346575"/>
            <a:ext cx="282733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09" name="矩形 23"/>
          <p:cNvSpPr>
            <a:spLocks noChangeArrowheads="1"/>
          </p:cNvSpPr>
          <p:nvPr/>
        </p:nvSpPr>
        <p:spPr bwMode="auto">
          <a:xfrm>
            <a:off x="1219200" y="4452938"/>
            <a:ext cx="203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新年都未有芳华，</a:t>
            </a:r>
            <a:endParaRPr lang="en-US" altLang="zh-CN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二月初惊见草芽。</a:t>
            </a:r>
            <a:endParaRPr lang="en-US" altLang="zh-CN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白雪却嫌春色晚，</a:t>
            </a:r>
            <a:endParaRPr lang="en-US" altLang="zh-CN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故穿庭树作飞花。</a:t>
            </a:r>
          </a:p>
        </p:txBody>
      </p:sp>
      <p:sp>
        <p:nvSpPr>
          <p:cNvPr id="8210" name="矩形 24"/>
          <p:cNvSpPr>
            <a:spLocks noChangeArrowheads="1"/>
          </p:cNvSpPr>
          <p:nvPr/>
        </p:nvSpPr>
        <p:spPr bwMode="auto">
          <a:xfrm>
            <a:off x="5016500" y="4452938"/>
            <a:ext cx="203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两个黄鹂鸣翠柳，</a:t>
            </a:r>
            <a:endParaRPr lang="en-US" altLang="zh-CN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一行白鹭上青天。</a:t>
            </a:r>
            <a:endParaRPr lang="en-US" altLang="zh-CN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窗含西岭千秋雪，</a:t>
            </a:r>
            <a:endParaRPr lang="en-US" altLang="zh-CN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门泊东吴万里船。</a:t>
            </a:r>
          </a:p>
        </p:txBody>
      </p:sp>
      <p:sp>
        <p:nvSpPr>
          <p:cNvPr id="8211" name="矩形 25"/>
          <p:cNvSpPr>
            <a:spLocks noChangeArrowheads="1"/>
          </p:cNvSpPr>
          <p:nvPr/>
        </p:nvSpPr>
        <p:spPr bwMode="auto">
          <a:xfrm>
            <a:off x="8897938" y="4452938"/>
            <a:ext cx="203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北风吹雪四更初，</a:t>
            </a:r>
            <a:endParaRPr lang="en-US" altLang="zh-CN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嘉瑞天教及岁除。</a:t>
            </a:r>
            <a:endParaRPr lang="en-US" altLang="zh-CN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半盏屠苏犹未举，</a:t>
            </a:r>
            <a:endParaRPr lang="en-US" altLang="zh-CN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灯前小草写桃符。</a:t>
            </a: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4545013" y="3771900"/>
            <a:ext cx="2935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rgbClr val="595959"/>
                </a:solidFill>
                <a:latin typeface="方正行楷繁体" pitchFamily="65" charset="-122"/>
                <a:ea typeface="方正行楷繁体" pitchFamily="65" charset="-122"/>
              </a:rPr>
              <a:t>请输入标题</a:t>
            </a: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4537075" y="4346575"/>
            <a:ext cx="282733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8389938" y="3771900"/>
            <a:ext cx="2935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rgbClr val="595959"/>
                </a:solidFill>
                <a:latin typeface="方正行楷繁体" pitchFamily="65" charset="-122"/>
                <a:ea typeface="方正行楷繁体" pitchFamily="65" charset="-122"/>
              </a:rPr>
              <a:t>请输入标题</a:t>
            </a: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8382000" y="4346575"/>
            <a:ext cx="282733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1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1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1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1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2"/>
                            </p:stCondLst>
                            <p:childTnLst>
                              <p:par>
                                <p:cTn id="3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2"/>
                            </p:stCondLst>
                            <p:childTnLst>
                              <p:par>
                                <p:cTn id="4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2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2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3"/>
                            </p:stCondLst>
                            <p:childTnLst>
                              <p:par>
                                <p:cTn id="5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503"/>
                            </p:stCondLst>
                            <p:childTnLst>
                              <p:par>
                                <p:cTn id="6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8209" grpId="0" build="p"/>
      <p:bldP spid="8210" grpId="0" build="p"/>
      <p:bldP spid="8211" grpId="0" build="p"/>
      <p:bldP spid="27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 rot="5810512">
            <a:off x="371475" y="-723900"/>
            <a:ext cx="4414838" cy="605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996950" y="1298575"/>
            <a:ext cx="8393113" cy="4159250"/>
            <a:chOff x="7210222" y="3140035"/>
            <a:chExt cx="1770664" cy="3272488"/>
          </a:xfrm>
        </p:grpSpPr>
        <p:sp>
          <p:nvSpPr>
            <p:cNvPr id="7" name="矩形 6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solidFill>
              <a:srgbClr val="EBEBEB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210222" y="3140035"/>
              <a:ext cx="1770664" cy="3272488"/>
            </a:xfrm>
            <a:prstGeom prst="rect">
              <a:avLst/>
            </a:prstGeom>
            <a:blipFill>
              <a:blip r:embed="rId4" cstate="print">
                <a:alphaModFix amt="26000"/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pic>
        <p:nvPicPr>
          <p:cNvPr id="9222" name="图片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 flipH="1" flipV="1">
            <a:off x="8202613" y="3643313"/>
            <a:ext cx="2801937" cy="362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2878138" y="1546225"/>
            <a:ext cx="4424362" cy="1200150"/>
            <a:chOff x="2878559" y="1546778"/>
            <a:chExt cx="4423779" cy="1200329"/>
          </a:xfrm>
        </p:grpSpPr>
        <p:sp>
          <p:nvSpPr>
            <p:cNvPr id="9224" name="文本框 9"/>
            <p:cNvSpPr txBox="1">
              <a:spLocks noChangeArrowheads="1"/>
            </p:cNvSpPr>
            <p:nvPr/>
          </p:nvSpPr>
          <p:spPr bwMode="auto">
            <a:xfrm>
              <a:off x="3673242" y="1546778"/>
              <a:ext cx="2940366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7200">
                  <a:latin typeface="方正行楷繁体" pitchFamily="65" charset="-122"/>
                  <a:ea typeface="方正行楷繁体" pitchFamily="65" charset="-122"/>
                </a:rPr>
                <a:t>过渡页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2878559" y="2104074"/>
              <a:ext cx="68888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6613454" y="2104074"/>
              <a:ext cx="68888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876425" y="-36513"/>
            <a:ext cx="8358188" cy="8013701"/>
            <a:chOff x="1875692" y="-36512"/>
            <a:chExt cx="8358555" cy="8013393"/>
          </a:xfrm>
        </p:grpSpPr>
        <p:grpSp>
          <p:nvGrpSpPr>
            <p:cNvPr id="10243" name="组合 5"/>
            <p:cNvGrpSpPr>
              <a:grpSpLocks/>
            </p:cNvGrpSpPr>
            <p:nvPr/>
          </p:nvGrpSpPr>
          <p:grpSpPr bwMode="auto">
            <a:xfrm>
              <a:off x="1875692" y="-36512"/>
              <a:ext cx="8358555" cy="6857999"/>
              <a:chOff x="7210222" y="3140035"/>
              <a:chExt cx="1770664" cy="3272488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7210222" y="3140035"/>
                <a:ext cx="1770664" cy="3272363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7210222" y="3140035"/>
                <a:ext cx="1770664" cy="3272363"/>
              </a:xfrm>
              <a:prstGeom prst="rect">
                <a:avLst/>
              </a:prstGeom>
              <a:blipFill>
                <a:blip r:embed="rId3" cstate="print">
                  <a:alphaModFix amt="26000"/>
                </a:blip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</p:grpSp>
        <p:sp>
          <p:nvSpPr>
            <p:cNvPr id="10246" name="矩形 17"/>
            <p:cNvSpPr>
              <a:spLocks noChangeArrowheads="1"/>
            </p:cNvSpPr>
            <p:nvPr/>
          </p:nvSpPr>
          <p:spPr bwMode="auto">
            <a:xfrm>
              <a:off x="4157030" y="98421"/>
              <a:ext cx="431819" cy="7878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>
              <a:spAutoFit/>
            </a:bodyPr>
            <a:lstStyle/>
            <a:p>
              <a:r>
                <a:rPr lang="zh-CN" altLang="en-US" sz="1600">
                  <a:solidFill>
                    <a:srgbClr val="7F7F7F"/>
                  </a:solidFill>
                  <a:latin typeface="方正古隶简体" pitchFamily="65" charset="-122"/>
                  <a:ea typeface="方正古隶简体" pitchFamily="65" charset="-122"/>
                </a:rPr>
                <a:t>两个黄鹂鸣翠柳，一行白鹭上青天。窗含西岭千秋雪，门泊东吴万里船。</a:t>
              </a:r>
            </a:p>
          </p:txBody>
        </p:sp>
        <p:sp>
          <p:nvSpPr>
            <p:cNvPr id="10247" name="矩形 18"/>
            <p:cNvSpPr>
              <a:spLocks noChangeArrowheads="1"/>
            </p:cNvSpPr>
            <p:nvPr/>
          </p:nvSpPr>
          <p:spPr bwMode="auto">
            <a:xfrm>
              <a:off x="3639482" y="98421"/>
              <a:ext cx="430231" cy="6659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eaVert" wrap="none">
              <a:spAutoFit/>
            </a:bodyPr>
            <a:lstStyle/>
            <a:p>
              <a:r>
                <a:rPr lang="zh-CN" altLang="en-US" sz="1600">
                  <a:solidFill>
                    <a:srgbClr val="7F7F7F"/>
                  </a:solidFill>
                  <a:latin typeface="方正古隶简体" pitchFamily="65" charset="-122"/>
                  <a:ea typeface="方正古隶简体" pitchFamily="65" charset="-122"/>
                </a:rPr>
                <a:t>北风吹雪四更初，嘉瑞天教及岁除。半盏屠苏犹未举，灯前小草写桃符。</a:t>
              </a:r>
            </a:p>
          </p:txBody>
        </p:sp>
      </p:grpSp>
      <p:pic>
        <p:nvPicPr>
          <p:cNvPr id="10248" name="图片 4"/>
          <p:cNvPicPr>
            <a:picLocks noChangeAspect="1" noChangeArrowheads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 bwMode="auto">
          <a:xfrm rot="10800000" flipV="1">
            <a:off x="7834313" y="1217613"/>
            <a:ext cx="4357687" cy="56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图片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800000" flipV="1">
            <a:off x="0" y="3189288"/>
            <a:ext cx="18764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086350" y="1217613"/>
            <a:ext cx="2908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rgbClr val="595959"/>
                </a:solidFill>
                <a:latin typeface="方正行楷繁体" pitchFamily="65" charset="-122"/>
                <a:ea typeface="方正行楷繁体" pitchFamily="65" charset="-122"/>
              </a:rPr>
              <a:t>请输入标题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4989513" y="1717675"/>
            <a:ext cx="300513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52" name="矩形 11"/>
          <p:cNvSpPr>
            <a:spLocks noChangeArrowheads="1"/>
          </p:cNvSpPr>
          <p:nvPr/>
        </p:nvSpPr>
        <p:spPr bwMode="auto">
          <a:xfrm>
            <a:off x="5216525" y="1755775"/>
            <a:ext cx="26463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新年都未有芳华，二月初惊见草芽。</a:t>
            </a:r>
            <a:endParaRPr lang="en-US" altLang="zh-CN" sz="12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12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白雪却嫌春色晚，故穿庭树作飞花。</a:t>
            </a:r>
          </a:p>
        </p:txBody>
      </p:sp>
      <p:sp>
        <p:nvSpPr>
          <p:cNvPr id="10253" name="文本框 16"/>
          <p:cNvSpPr txBox="1">
            <a:spLocks noChangeArrowheads="1"/>
          </p:cNvSpPr>
          <p:nvPr/>
        </p:nvSpPr>
        <p:spPr bwMode="auto">
          <a:xfrm>
            <a:off x="5183188" y="2455863"/>
            <a:ext cx="2554287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长安大雪天，鸟雀难相觅。其中豪贵家，</a:t>
            </a:r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捣椒泥四壁。</a:t>
            </a:r>
            <a:b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</a:br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到处爇红炉，周回下罗幂。暖手调金丝，</a:t>
            </a:r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蘸甲斟琼液。</a:t>
            </a:r>
            <a:b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</a:br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醉唱玉尘飞，困融香汗滴。岂知饥寒人，</a:t>
            </a:r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endParaRPr lang="en-US" altLang="zh-CN" sz="1400">
              <a:solidFill>
                <a:srgbClr val="595959"/>
              </a:solidFill>
              <a:latin typeface="方正古隶简体" pitchFamily="65" charset="-122"/>
              <a:ea typeface="方正古隶简体" pitchFamily="65" charset="-122"/>
            </a:endParaRPr>
          </a:p>
          <a:p>
            <a:r>
              <a:rPr lang="zh-CN" altLang="en-US" sz="1400">
                <a:solidFill>
                  <a:srgbClr val="595959"/>
                </a:solidFill>
                <a:latin typeface="方正古隶简体" pitchFamily="65" charset="-122"/>
                <a:ea typeface="方正古隶简体" pitchFamily="65" charset="-122"/>
              </a:rPr>
              <a:t>手脚生皴劈。</a:t>
            </a: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252" grpId="0" build="p"/>
      <p:bldP spid="10253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1064</Words>
  <Characters>0</Characters>
  <Application>Microsoft Office PowerPoint</Application>
  <PresentationFormat>宽屏</PresentationFormat>
  <Lines>0</Lines>
  <Paragraphs>137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方正行楷繁体</vt:lpstr>
      <vt:lpstr>等线 Light</vt:lpstr>
      <vt:lpstr>等线</vt:lpstr>
      <vt:lpstr>Arial</vt:lpstr>
      <vt:lpstr>微软雅黑</vt:lpstr>
      <vt:lpstr>宋体</vt:lpstr>
      <vt:lpstr>方正古隶简体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dc:creator>微软用户</dc:creator>
  <cp:keywords>RP</cp:keywords>
  <dc:description>RP</dc:description>
  <cp:lastModifiedBy>海腾 张</cp:lastModifiedBy>
  <cp:revision>134</cp:revision>
  <dcterms:created xsi:type="dcterms:W3CDTF">2016-07-26T07:52:43Z</dcterms:created>
  <dcterms:modified xsi:type="dcterms:W3CDTF">2018-05-15T10:14:43Z</dcterms:modified>
  <cp:category>RP</cp:category>
  <cp:contentStatus>RP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