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72" r:id="rId3"/>
    <p:sldId id="273" r:id="rId4"/>
    <p:sldId id="258" r:id="rId5"/>
    <p:sldId id="259" r:id="rId6"/>
    <p:sldId id="263" r:id="rId7"/>
    <p:sldId id="284" r:id="rId8"/>
    <p:sldId id="260" r:id="rId9"/>
    <p:sldId id="262" r:id="rId10"/>
    <p:sldId id="261" r:id="rId11"/>
    <p:sldId id="285" r:id="rId12"/>
    <p:sldId id="265" r:id="rId13"/>
    <p:sldId id="267" r:id="rId14"/>
    <p:sldId id="269" r:id="rId15"/>
    <p:sldId id="264" r:id="rId16"/>
    <p:sldId id="268" r:id="rId17"/>
    <p:sldId id="286" r:id="rId18"/>
    <p:sldId id="266" r:id="rId19"/>
    <p:sldId id="270" r:id="rId20"/>
    <p:sldId id="271" r:id="rId21"/>
    <p:sldId id="287" r:id="rId22"/>
    <p:sldId id="278" r:id="rId23"/>
    <p:sldId id="280" r:id="rId24"/>
    <p:sldId id="281" r:id="rId25"/>
    <p:sldId id="282" r:id="rId26"/>
    <p:sldId id="28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C0BD"/>
    <a:srgbClr val="26A9D9"/>
    <a:srgbClr val="0F086D"/>
    <a:srgbClr val="A00BFE"/>
    <a:srgbClr val="1008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02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96" y="8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7E75FE-5CB1-405E-A9FE-FA6EF342B09C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7A3C9-825C-4E61-AD41-DCB3B43830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234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35D70-6753-4F0D-B773-4BED0974D51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497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C17FED-8715-4DD0-83D5-B88DC48CC0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BA010F9-BC66-42DA-B5FC-DB302487E6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53181-525A-4E1C-9115-6EB1C66BE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0DA52-F857-44F5-BA13-FC427544D301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1729C0-2194-408E-9F98-0707BDCFF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7AD4C0-91DD-4A27-94BB-82F1BB313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DC50-962F-4AC0-BA56-9E9DB6088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07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1F1670-FA06-41DA-B109-D28CE9CED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6C5B155-D182-43B4-8591-00C3D00437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5D492E-8A11-4948-BC8D-7838A017D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0DA52-F857-44F5-BA13-FC427544D301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EA6516-F42B-42BC-A2B7-06BB8FC6A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93132A-FE8E-4643-A3C0-A8BA30E0E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DC50-962F-4AC0-BA56-9E9DB6088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39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B183C61-DCBA-40A1-BDD1-2F89E705AF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205F4E5-710E-4C78-9D26-8BB06C47C2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0F569F-7D7D-4282-ACEE-0907B8191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0DA52-F857-44F5-BA13-FC427544D301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4582CE-AAB8-478C-BEE4-B1F439FF7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BEB0D2-996B-41FE-805B-C480DD9FF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DC50-962F-4AC0-BA56-9E9DB6088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08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F8BFF3-3593-49FF-A018-D72B099C0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4434D3-577B-412B-B017-D06752624B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FE8854-B963-4AC5-A867-1DB0B576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0DA52-F857-44F5-BA13-FC427544D301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559E14-162B-495B-B434-C3F1163A1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856B92-45A3-4E3D-B5B9-6D971234B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DC50-962F-4AC0-BA56-9E9DB6088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610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F81631-E1F7-4A3A-B01C-50E70E448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1FC894-D728-4B6B-80C0-EC5F7E0481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C4411E-2358-4964-8027-93C64DCF9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0DA52-F857-44F5-BA13-FC427544D301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34FA7C-C38A-4823-AAD0-148EDDF03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AC7881-4B66-454B-A828-BE2669CD6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DC50-962F-4AC0-BA56-9E9DB6088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306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DE8D8A-93C8-4247-9F8D-D1483733B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206649-149F-41EF-8969-7663A99EA3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DA95E46-5882-41CF-AB21-35EA00E0F3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6611366-949A-47F0-86A4-929427D8C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0DA52-F857-44F5-BA13-FC427544D301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E835CD-9B7F-4A52-8DD6-8CA604FDD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A1CB2EB-B6AE-442A-95FE-E00DAEC6D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DC50-962F-4AC0-BA56-9E9DB6088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582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B743CE-98B2-423D-AF10-4AF3F3D3D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62CBA6E-038C-4434-B6F0-4A51D8E0B6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59073DF-9CD8-417F-856F-0E7378ADA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357BD81-70CF-498B-80F7-EF573B05BE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F99906B-3D23-4B95-AE71-4798048A2E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B039ECF-D807-4BC4-871F-D2960EF09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0DA52-F857-44F5-BA13-FC427544D301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D18213D-D794-4F28-9AFF-7BD1281F1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E5CFDFB-0A48-4B8C-9471-41D4851C9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DC50-962F-4AC0-BA56-9E9DB6088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354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56F6B1-5C72-42D2-B525-13D84F331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1F225D9-2F6F-43DC-8BC4-138DE9FAE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0DA52-F857-44F5-BA13-FC427544D301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B996498-75D9-4855-8DDF-E8393D88A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B70F5BD-1937-4048-8323-C173F8C89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DC50-962F-4AC0-BA56-9E9DB6088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773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A6AB457-37E5-46E0-A7A0-34639B070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0DA52-F857-44F5-BA13-FC427544D301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1D025E6-72AB-4972-82B7-04B7F60D2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8FA748D-D63D-4DAA-BB7D-C247F9BDD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DC50-962F-4AC0-BA56-9E9DB6088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624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10DF04-7F0C-4C8D-AC80-4F9C981FE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64D610-4329-483F-879D-A07F891169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EA2851A-2D9C-47AE-9457-7E544F8E9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5B1FCED-9CBF-4A85-BEEB-82FA246D3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0DA52-F857-44F5-BA13-FC427544D301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EB8275-81F8-4248-A4ED-F55F15212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750C36-FC8D-4D4B-B101-D9030864D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DC50-962F-4AC0-BA56-9E9DB6088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20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62577F-F918-4739-BCDA-A6512B2F9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55E74DA-337A-45C1-809F-FBEAEC6F41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AA675E6-E976-4D9D-A98E-C924144E1D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3526B98-D5D9-4567-9767-2624640C8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0DA52-F857-44F5-BA13-FC427544D301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83B311A-DB07-4BC1-B867-BE00CEEDC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73D209-49C3-4916-A4BD-8AD1B32B5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DC50-962F-4AC0-BA56-9E9DB6088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306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2796B60-3FF1-479B-A351-66C606708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36F0239-C9DC-44EC-8FF8-65AEDE6BAD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4EE927-D85E-437F-B207-AC797C8192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0DA52-F857-44F5-BA13-FC427544D301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59412D-A99E-4386-822D-A45B8B3B12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22290C-80C8-40AD-ACCD-9A09CBDC65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EDC50-962F-4AC0-BA56-9E9DB6088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962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39C4E3D-13E5-4C25-8CF7-9A9FCB755D8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9" t="14538" r="4789" b="14538"/>
          <a:stretch/>
        </p:blipFill>
        <p:spPr>
          <a:xfrm>
            <a:off x="6360316" y="3662694"/>
            <a:ext cx="5012533" cy="1036528"/>
          </a:xfrm>
          <a:prstGeom prst="rect">
            <a:avLst/>
          </a:prstGeom>
        </p:spPr>
      </p:pic>
      <p:pic>
        <p:nvPicPr>
          <p:cNvPr id="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64A00E7F-C262-401D-925C-C5A347C5584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8" t="11944" r="2361"/>
          <a:stretch/>
        </p:blipFill>
        <p:spPr>
          <a:xfrm>
            <a:off x="273371" y="243273"/>
            <a:ext cx="5817160" cy="5688827"/>
          </a:xfrm>
          <a:prstGeom prst="rect">
            <a:avLst/>
          </a:prstGeom>
        </p:spPr>
      </p:pic>
      <p:pic>
        <p:nvPicPr>
          <p:cNvPr id="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F0D1B1F-4379-4D2A-BF21-E7D7ADC8AB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17" y="1593580"/>
            <a:ext cx="4471988" cy="4471988"/>
          </a:xfrm>
          <a:prstGeom prst="rect">
            <a:avLst/>
          </a:prstGeom>
        </p:spPr>
      </p:pic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10574020" y="5918594"/>
            <a:ext cx="1745810" cy="8238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2A3ADE4-D9E4-4F50-A681-A649E3D238F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80" b="23282"/>
          <a:stretch/>
        </p:blipFill>
        <p:spPr>
          <a:xfrm flipV="1">
            <a:off x="10610850" y="0"/>
            <a:ext cx="1581150" cy="1593580"/>
          </a:xfrm>
          <a:prstGeom prst="rect">
            <a:avLst/>
          </a:prstGeom>
        </p:spPr>
      </p:pic>
      <p:sp>
        <p:nvSpPr>
          <p:cNvPr id="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A914F8D-3154-437B-9105-0BB7822E406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575932" y="4188916"/>
            <a:ext cx="403491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DE" altLang="zh-CN" sz="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Vielen Dank für das Herunterladen von Unterstützung für Panzhihua City, Provinz Sichuan, Flying Impression Design, konzentrieren wir uns auf alle Arten von Grafik-Design.</a:t>
            </a:r>
          </a:p>
        </p:txBody>
      </p:sp>
      <p:sp>
        <p:nvSpPr>
          <p:cNvPr id="1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E3FB34A-AD1C-4CEA-9EA1-4A2E636CDAB7}"/>
              </a:ext>
            </a:extLst>
          </p:cNvPr>
          <p:cNvSpPr txBox="1"/>
          <p:nvPr/>
        </p:nvSpPr>
        <p:spPr>
          <a:xfrm>
            <a:off x="6575932" y="3381375"/>
            <a:ext cx="4915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5EC0BD"/>
                    </a:gs>
                    <a:gs pos="100000">
                      <a:srgbClr val="5EC0BD"/>
                    </a:gs>
                    <a:gs pos="50000">
                      <a:srgbClr val="26A9D9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渐变色科技风</a:t>
            </a:r>
            <a:r>
              <a:rPr lang="en-US" altLang="zh-CN" sz="4400" b="1" dirty="0">
                <a:gradFill>
                  <a:gsLst>
                    <a:gs pos="0">
                      <a:srgbClr val="5EC0BD"/>
                    </a:gs>
                    <a:gs pos="100000">
                      <a:srgbClr val="5EC0BD"/>
                    </a:gs>
                    <a:gs pos="50000">
                      <a:srgbClr val="26A9D9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1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A04CC10-4B56-417F-AF88-86F5A75C37CD}"/>
              </a:ext>
            </a:extLst>
          </p:cNvPr>
          <p:cNvSpPr txBox="1"/>
          <p:nvPr/>
        </p:nvSpPr>
        <p:spPr>
          <a:xfrm>
            <a:off x="6575932" y="2620628"/>
            <a:ext cx="2337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gradFill>
                  <a:gsLst>
                    <a:gs pos="0">
                      <a:srgbClr val="A00BFE"/>
                    </a:gs>
                    <a:gs pos="100000">
                      <a:srgbClr val="26A9D9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8563728" y="5431977"/>
            <a:ext cx="1638150" cy="56480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hlinkClick r:id="" action="ppaction://media"/>
            <a:extLst>
              <a:ext uri="{FF2B5EF4-FFF2-40B4-BE49-F238E27FC236}">
                <a16:creationId xmlns:a16="http://schemas.microsoft.com/office/drawing/2014/main" id="{B72A4B04-D14B-4A25-829F-F883D27DEF7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00803" y="-15513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51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  <p:grpSp>
        <p:nvGrpSpPr>
          <p:cNvPr id="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E7051C0-9F4F-44E5-97C4-92F3FA851EC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39945" y="1681031"/>
            <a:ext cx="3712110" cy="2532988"/>
            <a:chOff x="2685" y="521"/>
            <a:chExt cx="4291" cy="2928"/>
          </a:xfrm>
          <a:gradFill>
            <a:gsLst>
              <a:gs pos="53000">
                <a:srgbClr val="5EC0BD"/>
              </a:gs>
              <a:gs pos="0">
                <a:srgbClr val="0F086D"/>
              </a:gs>
              <a:gs pos="100000">
                <a:srgbClr val="1008BA"/>
              </a:gs>
            </a:gsLst>
            <a:lin ang="18900000" scaled="1"/>
          </a:gradFill>
        </p:grpSpPr>
        <p:sp>
          <p:nvSpPr>
            <p:cNvPr id="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720B90CC-0F5C-4A1A-8B94-93A51B9CAE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1" y="1437"/>
              <a:ext cx="1996" cy="2012"/>
            </a:xfrm>
            <a:custGeom>
              <a:avLst/>
              <a:gdLst>
                <a:gd name="T0" fmla="*/ 601 w 953"/>
                <a:gd name="T1" fmla="*/ 0 h 959"/>
                <a:gd name="T2" fmla="*/ 753 w 953"/>
                <a:gd name="T3" fmla="*/ 61 h 959"/>
                <a:gd name="T4" fmla="*/ 799 w 953"/>
                <a:gd name="T5" fmla="*/ 108 h 959"/>
                <a:gd name="T6" fmla="*/ 946 w 953"/>
                <a:gd name="T7" fmla="*/ 468 h 959"/>
                <a:gd name="T8" fmla="*/ 949 w 953"/>
                <a:gd name="T9" fmla="*/ 549 h 959"/>
                <a:gd name="T10" fmla="*/ 894 w 953"/>
                <a:gd name="T11" fmla="*/ 902 h 959"/>
                <a:gd name="T12" fmla="*/ 870 w 953"/>
                <a:gd name="T13" fmla="*/ 921 h 959"/>
                <a:gd name="T14" fmla="*/ 755 w 953"/>
                <a:gd name="T15" fmla="*/ 920 h 959"/>
                <a:gd name="T16" fmla="*/ 754 w 953"/>
                <a:gd name="T17" fmla="*/ 959 h 959"/>
                <a:gd name="T18" fmla="*/ 202 w 953"/>
                <a:gd name="T19" fmla="*/ 959 h 959"/>
                <a:gd name="T20" fmla="*/ 199 w 953"/>
                <a:gd name="T21" fmla="*/ 920 h 959"/>
                <a:gd name="T22" fmla="*/ 83 w 953"/>
                <a:gd name="T23" fmla="*/ 921 h 959"/>
                <a:gd name="T24" fmla="*/ 58 w 953"/>
                <a:gd name="T25" fmla="*/ 901 h 959"/>
                <a:gd name="T26" fmla="*/ 1 w 953"/>
                <a:gd name="T27" fmla="*/ 522 h 959"/>
                <a:gd name="T28" fmla="*/ 13 w 953"/>
                <a:gd name="T29" fmla="*/ 444 h 959"/>
                <a:gd name="T30" fmla="*/ 150 w 953"/>
                <a:gd name="T31" fmla="*/ 109 h 959"/>
                <a:gd name="T32" fmla="*/ 204 w 953"/>
                <a:gd name="T33" fmla="*/ 58 h 959"/>
                <a:gd name="T34" fmla="*/ 350 w 953"/>
                <a:gd name="T35" fmla="*/ 0 h 959"/>
                <a:gd name="T36" fmla="*/ 426 w 953"/>
                <a:gd name="T37" fmla="*/ 267 h 959"/>
                <a:gd name="T38" fmla="*/ 431 w 953"/>
                <a:gd name="T39" fmla="*/ 266 h 959"/>
                <a:gd name="T40" fmla="*/ 448 w 953"/>
                <a:gd name="T41" fmla="*/ 131 h 959"/>
                <a:gd name="T42" fmla="*/ 454 w 953"/>
                <a:gd name="T43" fmla="*/ 98 h 959"/>
                <a:gd name="T44" fmla="*/ 479 w 953"/>
                <a:gd name="T45" fmla="*/ 86 h 959"/>
                <a:gd name="T46" fmla="*/ 501 w 953"/>
                <a:gd name="T47" fmla="*/ 112 h 959"/>
                <a:gd name="T48" fmla="*/ 519 w 953"/>
                <a:gd name="T49" fmla="*/ 255 h 959"/>
                <a:gd name="T50" fmla="*/ 524 w 953"/>
                <a:gd name="T51" fmla="*/ 266 h 959"/>
                <a:gd name="T52" fmla="*/ 601 w 953"/>
                <a:gd name="T53" fmla="*/ 0 h 959"/>
                <a:gd name="T54" fmla="*/ 196 w 953"/>
                <a:gd name="T55" fmla="*/ 435 h 959"/>
                <a:gd name="T56" fmla="*/ 187 w 953"/>
                <a:gd name="T57" fmla="*/ 433 h 959"/>
                <a:gd name="T58" fmla="*/ 166 w 953"/>
                <a:gd name="T59" fmla="*/ 521 h 959"/>
                <a:gd name="T60" fmla="*/ 187 w 953"/>
                <a:gd name="T61" fmla="*/ 777 h 959"/>
                <a:gd name="T62" fmla="*/ 196 w 953"/>
                <a:gd name="T63" fmla="*/ 837 h 959"/>
                <a:gd name="T64" fmla="*/ 196 w 953"/>
                <a:gd name="T65" fmla="*/ 435 h 959"/>
                <a:gd name="T66" fmla="*/ 758 w 953"/>
                <a:gd name="T67" fmla="*/ 814 h 959"/>
                <a:gd name="T68" fmla="*/ 763 w 953"/>
                <a:gd name="T69" fmla="*/ 797 h 959"/>
                <a:gd name="T70" fmla="*/ 786 w 953"/>
                <a:gd name="T71" fmla="*/ 519 h 959"/>
                <a:gd name="T72" fmla="*/ 766 w 953"/>
                <a:gd name="T73" fmla="*/ 437 h 959"/>
                <a:gd name="T74" fmla="*/ 758 w 953"/>
                <a:gd name="T75" fmla="*/ 438 h 959"/>
                <a:gd name="T76" fmla="*/ 758 w 953"/>
                <a:gd name="T77" fmla="*/ 814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3" h="959">
                  <a:moveTo>
                    <a:pt x="601" y="0"/>
                  </a:moveTo>
                  <a:cubicBezTo>
                    <a:pt x="653" y="21"/>
                    <a:pt x="705" y="38"/>
                    <a:pt x="753" y="61"/>
                  </a:cubicBezTo>
                  <a:cubicBezTo>
                    <a:pt x="772" y="70"/>
                    <a:pt x="790" y="89"/>
                    <a:pt x="799" y="108"/>
                  </a:cubicBezTo>
                  <a:cubicBezTo>
                    <a:pt x="859" y="224"/>
                    <a:pt x="909" y="343"/>
                    <a:pt x="946" y="468"/>
                  </a:cubicBezTo>
                  <a:cubicBezTo>
                    <a:pt x="953" y="494"/>
                    <a:pt x="951" y="522"/>
                    <a:pt x="949" y="549"/>
                  </a:cubicBezTo>
                  <a:cubicBezTo>
                    <a:pt x="941" y="668"/>
                    <a:pt x="919" y="785"/>
                    <a:pt x="894" y="902"/>
                  </a:cubicBezTo>
                  <a:cubicBezTo>
                    <a:pt x="891" y="916"/>
                    <a:pt x="885" y="921"/>
                    <a:pt x="870" y="921"/>
                  </a:cubicBezTo>
                  <a:cubicBezTo>
                    <a:pt x="832" y="919"/>
                    <a:pt x="794" y="920"/>
                    <a:pt x="755" y="920"/>
                  </a:cubicBezTo>
                  <a:cubicBezTo>
                    <a:pt x="755" y="934"/>
                    <a:pt x="754" y="946"/>
                    <a:pt x="754" y="959"/>
                  </a:cubicBezTo>
                  <a:cubicBezTo>
                    <a:pt x="570" y="959"/>
                    <a:pt x="387" y="959"/>
                    <a:pt x="202" y="959"/>
                  </a:cubicBezTo>
                  <a:cubicBezTo>
                    <a:pt x="201" y="947"/>
                    <a:pt x="200" y="935"/>
                    <a:pt x="199" y="920"/>
                  </a:cubicBezTo>
                  <a:cubicBezTo>
                    <a:pt x="160" y="920"/>
                    <a:pt x="121" y="920"/>
                    <a:pt x="83" y="921"/>
                  </a:cubicBezTo>
                  <a:cubicBezTo>
                    <a:pt x="67" y="921"/>
                    <a:pt x="61" y="916"/>
                    <a:pt x="58" y="901"/>
                  </a:cubicBezTo>
                  <a:cubicBezTo>
                    <a:pt x="30" y="776"/>
                    <a:pt x="8" y="650"/>
                    <a:pt x="1" y="522"/>
                  </a:cubicBezTo>
                  <a:cubicBezTo>
                    <a:pt x="0" y="497"/>
                    <a:pt x="5" y="469"/>
                    <a:pt x="13" y="444"/>
                  </a:cubicBezTo>
                  <a:cubicBezTo>
                    <a:pt x="50" y="329"/>
                    <a:pt x="97" y="217"/>
                    <a:pt x="150" y="109"/>
                  </a:cubicBezTo>
                  <a:cubicBezTo>
                    <a:pt x="162" y="85"/>
                    <a:pt x="180" y="68"/>
                    <a:pt x="204" y="58"/>
                  </a:cubicBezTo>
                  <a:cubicBezTo>
                    <a:pt x="252" y="38"/>
                    <a:pt x="299" y="20"/>
                    <a:pt x="350" y="0"/>
                  </a:cubicBezTo>
                  <a:cubicBezTo>
                    <a:pt x="375" y="90"/>
                    <a:pt x="389" y="182"/>
                    <a:pt x="426" y="267"/>
                  </a:cubicBezTo>
                  <a:cubicBezTo>
                    <a:pt x="428" y="267"/>
                    <a:pt x="429" y="267"/>
                    <a:pt x="431" y="266"/>
                  </a:cubicBezTo>
                  <a:cubicBezTo>
                    <a:pt x="437" y="221"/>
                    <a:pt x="442" y="176"/>
                    <a:pt x="448" y="131"/>
                  </a:cubicBezTo>
                  <a:cubicBezTo>
                    <a:pt x="449" y="120"/>
                    <a:pt x="449" y="107"/>
                    <a:pt x="454" y="98"/>
                  </a:cubicBezTo>
                  <a:cubicBezTo>
                    <a:pt x="459" y="91"/>
                    <a:pt x="473" y="84"/>
                    <a:pt x="479" y="86"/>
                  </a:cubicBezTo>
                  <a:cubicBezTo>
                    <a:pt x="488" y="91"/>
                    <a:pt x="500" y="102"/>
                    <a:pt x="501" y="112"/>
                  </a:cubicBezTo>
                  <a:cubicBezTo>
                    <a:pt x="509" y="160"/>
                    <a:pt x="513" y="207"/>
                    <a:pt x="519" y="255"/>
                  </a:cubicBezTo>
                  <a:cubicBezTo>
                    <a:pt x="519" y="259"/>
                    <a:pt x="521" y="262"/>
                    <a:pt x="524" y="266"/>
                  </a:cubicBezTo>
                  <a:cubicBezTo>
                    <a:pt x="562" y="182"/>
                    <a:pt x="576" y="91"/>
                    <a:pt x="601" y="0"/>
                  </a:cubicBezTo>
                  <a:close/>
                  <a:moveTo>
                    <a:pt x="196" y="435"/>
                  </a:moveTo>
                  <a:cubicBezTo>
                    <a:pt x="193" y="434"/>
                    <a:pt x="190" y="434"/>
                    <a:pt x="187" y="433"/>
                  </a:cubicBezTo>
                  <a:cubicBezTo>
                    <a:pt x="179" y="463"/>
                    <a:pt x="165" y="492"/>
                    <a:pt x="166" y="521"/>
                  </a:cubicBezTo>
                  <a:cubicBezTo>
                    <a:pt x="169" y="607"/>
                    <a:pt x="179" y="692"/>
                    <a:pt x="187" y="777"/>
                  </a:cubicBezTo>
                  <a:cubicBezTo>
                    <a:pt x="188" y="796"/>
                    <a:pt x="192" y="815"/>
                    <a:pt x="196" y="837"/>
                  </a:cubicBezTo>
                  <a:cubicBezTo>
                    <a:pt x="196" y="700"/>
                    <a:pt x="196" y="567"/>
                    <a:pt x="196" y="435"/>
                  </a:cubicBezTo>
                  <a:close/>
                  <a:moveTo>
                    <a:pt x="758" y="814"/>
                  </a:moveTo>
                  <a:cubicBezTo>
                    <a:pt x="760" y="808"/>
                    <a:pt x="762" y="803"/>
                    <a:pt x="763" y="797"/>
                  </a:cubicBezTo>
                  <a:cubicBezTo>
                    <a:pt x="771" y="705"/>
                    <a:pt x="782" y="612"/>
                    <a:pt x="786" y="519"/>
                  </a:cubicBezTo>
                  <a:cubicBezTo>
                    <a:pt x="788" y="492"/>
                    <a:pt x="773" y="464"/>
                    <a:pt x="766" y="437"/>
                  </a:cubicBezTo>
                  <a:cubicBezTo>
                    <a:pt x="763" y="437"/>
                    <a:pt x="761" y="438"/>
                    <a:pt x="758" y="438"/>
                  </a:cubicBezTo>
                  <a:cubicBezTo>
                    <a:pt x="758" y="563"/>
                    <a:pt x="758" y="688"/>
                    <a:pt x="758" y="8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E4F4DDB0-59FA-498E-B779-B7B539AD9D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5" y="1588"/>
              <a:ext cx="1343" cy="1861"/>
            </a:xfrm>
            <a:custGeom>
              <a:avLst/>
              <a:gdLst>
                <a:gd name="T0" fmla="*/ 328 w 641"/>
                <a:gd name="T1" fmla="*/ 0 h 887"/>
                <a:gd name="T2" fmla="*/ 400 w 641"/>
                <a:gd name="T3" fmla="*/ 248 h 887"/>
                <a:gd name="T4" fmla="*/ 406 w 641"/>
                <a:gd name="T5" fmla="*/ 248 h 887"/>
                <a:gd name="T6" fmla="*/ 412 w 641"/>
                <a:gd name="T7" fmla="*/ 212 h 887"/>
                <a:gd name="T8" fmla="*/ 424 w 641"/>
                <a:gd name="T9" fmla="*/ 103 h 887"/>
                <a:gd name="T10" fmla="*/ 446 w 641"/>
                <a:gd name="T11" fmla="*/ 80 h 887"/>
                <a:gd name="T12" fmla="*/ 468 w 641"/>
                <a:gd name="T13" fmla="*/ 102 h 887"/>
                <a:gd name="T14" fmla="*/ 481 w 641"/>
                <a:gd name="T15" fmla="*/ 210 h 887"/>
                <a:gd name="T16" fmla="*/ 490 w 641"/>
                <a:gd name="T17" fmla="*/ 248 h 887"/>
                <a:gd name="T18" fmla="*/ 565 w 641"/>
                <a:gd name="T19" fmla="*/ 0 h 887"/>
                <a:gd name="T20" fmla="*/ 638 w 641"/>
                <a:gd name="T21" fmla="*/ 30 h 887"/>
                <a:gd name="T22" fmla="*/ 639 w 641"/>
                <a:gd name="T23" fmla="*/ 50 h 887"/>
                <a:gd name="T24" fmla="*/ 569 w 641"/>
                <a:gd name="T25" fmla="*/ 209 h 887"/>
                <a:gd name="T26" fmla="*/ 511 w 641"/>
                <a:gd name="T27" fmla="*/ 374 h 887"/>
                <a:gd name="T28" fmla="*/ 503 w 641"/>
                <a:gd name="T29" fmla="*/ 475 h 887"/>
                <a:gd name="T30" fmla="*/ 542 w 641"/>
                <a:gd name="T31" fmla="*/ 751 h 887"/>
                <a:gd name="T32" fmla="*/ 571 w 641"/>
                <a:gd name="T33" fmla="*/ 871 h 887"/>
                <a:gd name="T34" fmla="*/ 574 w 641"/>
                <a:gd name="T35" fmla="*/ 887 h 887"/>
                <a:gd name="T36" fmla="*/ 551 w 641"/>
                <a:gd name="T37" fmla="*/ 887 h 887"/>
                <a:gd name="T38" fmla="*/ 219 w 641"/>
                <a:gd name="T39" fmla="*/ 887 h 887"/>
                <a:gd name="T40" fmla="*/ 189 w 641"/>
                <a:gd name="T41" fmla="*/ 859 h 887"/>
                <a:gd name="T42" fmla="*/ 187 w 641"/>
                <a:gd name="T43" fmla="*/ 847 h 887"/>
                <a:gd name="T44" fmla="*/ 87 w 641"/>
                <a:gd name="T45" fmla="*/ 847 h 887"/>
                <a:gd name="T46" fmla="*/ 60 w 641"/>
                <a:gd name="T47" fmla="*/ 826 h 887"/>
                <a:gd name="T48" fmla="*/ 13 w 641"/>
                <a:gd name="T49" fmla="*/ 537 h 887"/>
                <a:gd name="T50" fmla="*/ 14 w 641"/>
                <a:gd name="T51" fmla="*/ 427 h 887"/>
                <a:gd name="T52" fmla="*/ 85 w 641"/>
                <a:gd name="T53" fmla="*/ 234 h 887"/>
                <a:gd name="T54" fmla="*/ 146 w 641"/>
                <a:gd name="T55" fmla="*/ 102 h 887"/>
                <a:gd name="T56" fmla="*/ 200 w 641"/>
                <a:gd name="T57" fmla="*/ 52 h 887"/>
                <a:gd name="T58" fmla="*/ 328 w 641"/>
                <a:gd name="T59" fmla="*/ 0 h 887"/>
                <a:gd name="T60" fmla="*/ 185 w 641"/>
                <a:gd name="T61" fmla="*/ 399 h 887"/>
                <a:gd name="T62" fmla="*/ 178 w 641"/>
                <a:gd name="T63" fmla="*/ 402 h 887"/>
                <a:gd name="T64" fmla="*/ 175 w 641"/>
                <a:gd name="T65" fmla="*/ 407 h 887"/>
                <a:gd name="T66" fmla="*/ 156 w 641"/>
                <a:gd name="T67" fmla="*/ 501 h 887"/>
                <a:gd name="T68" fmla="*/ 174 w 641"/>
                <a:gd name="T69" fmla="*/ 711 h 887"/>
                <a:gd name="T70" fmla="*/ 183 w 641"/>
                <a:gd name="T71" fmla="*/ 760 h 887"/>
                <a:gd name="T72" fmla="*/ 185 w 641"/>
                <a:gd name="T73" fmla="*/ 759 h 887"/>
                <a:gd name="T74" fmla="*/ 185 w 641"/>
                <a:gd name="T75" fmla="*/ 399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1" h="887">
                  <a:moveTo>
                    <a:pt x="328" y="0"/>
                  </a:moveTo>
                  <a:cubicBezTo>
                    <a:pt x="352" y="85"/>
                    <a:pt x="364" y="170"/>
                    <a:pt x="400" y="248"/>
                  </a:cubicBezTo>
                  <a:cubicBezTo>
                    <a:pt x="402" y="248"/>
                    <a:pt x="404" y="248"/>
                    <a:pt x="406" y="248"/>
                  </a:cubicBezTo>
                  <a:cubicBezTo>
                    <a:pt x="408" y="236"/>
                    <a:pt x="410" y="224"/>
                    <a:pt x="412" y="212"/>
                  </a:cubicBezTo>
                  <a:cubicBezTo>
                    <a:pt x="416" y="176"/>
                    <a:pt x="421" y="139"/>
                    <a:pt x="424" y="103"/>
                  </a:cubicBezTo>
                  <a:cubicBezTo>
                    <a:pt x="426" y="88"/>
                    <a:pt x="435" y="79"/>
                    <a:pt x="446" y="80"/>
                  </a:cubicBezTo>
                  <a:cubicBezTo>
                    <a:pt x="455" y="81"/>
                    <a:pt x="466" y="93"/>
                    <a:pt x="468" y="102"/>
                  </a:cubicBezTo>
                  <a:cubicBezTo>
                    <a:pt x="474" y="138"/>
                    <a:pt x="477" y="174"/>
                    <a:pt x="481" y="210"/>
                  </a:cubicBezTo>
                  <a:cubicBezTo>
                    <a:pt x="483" y="223"/>
                    <a:pt x="485" y="235"/>
                    <a:pt x="490" y="248"/>
                  </a:cubicBezTo>
                  <a:cubicBezTo>
                    <a:pt x="529" y="171"/>
                    <a:pt x="541" y="86"/>
                    <a:pt x="565" y="0"/>
                  </a:cubicBezTo>
                  <a:cubicBezTo>
                    <a:pt x="590" y="10"/>
                    <a:pt x="615" y="19"/>
                    <a:pt x="638" y="30"/>
                  </a:cubicBezTo>
                  <a:cubicBezTo>
                    <a:pt x="641" y="31"/>
                    <a:pt x="641" y="44"/>
                    <a:pt x="639" y="50"/>
                  </a:cubicBezTo>
                  <a:cubicBezTo>
                    <a:pt x="616" y="103"/>
                    <a:pt x="591" y="155"/>
                    <a:pt x="569" y="209"/>
                  </a:cubicBezTo>
                  <a:cubicBezTo>
                    <a:pt x="548" y="263"/>
                    <a:pt x="527" y="318"/>
                    <a:pt x="511" y="374"/>
                  </a:cubicBezTo>
                  <a:cubicBezTo>
                    <a:pt x="502" y="406"/>
                    <a:pt x="499" y="442"/>
                    <a:pt x="503" y="475"/>
                  </a:cubicBezTo>
                  <a:cubicBezTo>
                    <a:pt x="513" y="567"/>
                    <a:pt x="527" y="659"/>
                    <a:pt x="542" y="751"/>
                  </a:cubicBezTo>
                  <a:cubicBezTo>
                    <a:pt x="548" y="791"/>
                    <a:pt x="561" y="831"/>
                    <a:pt x="571" y="871"/>
                  </a:cubicBezTo>
                  <a:cubicBezTo>
                    <a:pt x="572" y="875"/>
                    <a:pt x="573" y="880"/>
                    <a:pt x="574" y="887"/>
                  </a:cubicBezTo>
                  <a:cubicBezTo>
                    <a:pt x="566" y="887"/>
                    <a:pt x="559" y="887"/>
                    <a:pt x="551" y="887"/>
                  </a:cubicBezTo>
                  <a:cubicBezTo>
                    <a:pt x="441" y="887"/>
                    <a:pt x="330" y="887"/>
                    <a:pt x="219" y="887"/>
                  </a:cubicBezTo>
                  <a:cubicBezTo>
                    <a:pt x="190" y="887"/>
                    <a:pt x="190" y="887"/>
                    <a:pt x="189" y="859"/>
                  </a:cubicBezTo>
                  <a:cubicBezTo>
                    <a:pt x="189" y="856"/>
                    <a:pt x="188" y="852"/>
                    <a:pt x="187" y="847"/>
                  </a:cubicBezTo>
                  <a:cubicBezTo>
                    <a:pt x="153" y="847"/>
                    <a:pt x="120" y="846"/>
                    <a:pt x="87" y="847"/>
                  </a:cubicBezTo>
                  <a:cubicBezTo>
                    <a:pt x="71" y="848"/>
                    <a:pt x="62" y="843"/>
                    <a:pt x="60" y="826"/>
                  </a:cubicBezTo>
                  <a:cubicBezTo>
                    <a:pt x="44" y="730"/>
                    <a:pt x="27" y="634"/>
                    <a:pt x="13" y="537"/>
                  </a:cubicBezTo>
                  <a:cubicBezTo>
                    <a:pt x="7" y="501"/>
                    <a:pt x="0" y="464"/>
                    <a:pt x="14" y="427"/>
                  </a:cubicBezTo>
                  <a:cubicBezTo>
                    <a:pt x="37" y="363"/>
                    <a:pt x="60" y="298"/>
                    <a:pt x="85" y="234"/>
                  </a:cubicBezTo>
                  <a:cubicBezTo>
                    <a:pt x="103" y="189"/>
                    <a:pt x="122" y="144"/>
                    <a:pt x="146" y="102"/>
                  </a:cubicBezTo>
                  <a:cubicBezTo>
                    <a:pt x="158" y="82"/>
                    <a:pt x="179" y="63"/>
                    <a:pt x="200" y="52"/>
                  </a:cubicBezTo>
                  <a:cubicBezTo>
                    <a:pt x="240" y="32"/>
                    <a:pt x="283" y="18"/>
                    <a:pt x="328" y="0"/>
                  </a:cubicBezTo>
                  <a:close/>
                  <a:moveTo>
                    <a:pt x="185" y="399"/>
                  </a:moveTo>
                  <a:cubicBezTo>
                    <a:pt x="180" y="401"/>
                    <a:pt x="179" y="401"/>
                    <a:pt x="178" y="402"/>
                  </a:cubicBezTo>
                  <a:cubicBezTo>
                    <a:pt x="177" y="404"/>
                    <a:pt x="175" y="405"/>
                    <a:pt x="175" y="407"/>
                  </a:cubicBezTo>
                  <a:cubicBezTo>
                    <a:pt x="166" y="438"/>
                    <a:pt x="152" y="467"/>
                    <a:pt x="156" y="501"/>
                  </a:cubicBezTo>
                  <a:cubicBezTo>
                    <a:pt x="165" y="571"/>
                    <a:pt x="168" y="641"/>
                    <a:pt x="174" y="711"/>
                  </a:cubicBezTo>
                  <a:cubicBezTo>
                    <a:pt x="175" y="728"/>
                    <a:pt x="180" y="744"/>
                    <a:pt x="183" y="760"/>
                  </a:cubicBezTo>
                  <a:cubicBezTo>
                    <a:pt x="183" y="760"/>
                    <a:pt x="184" y="759"/>
                    <a:pt x="185" y="759"/>
                  </a:cubicBezTo>
                  <a:cubicBezTo>
                    <a:pt x="185" y="640"/>
                    <a:pt x="185" y="520"/>
                    <a:pt x="185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2E16FD64-7A17-4263-A0E3-5B0166726A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6" y="1588"/>
              <a:ext cx="1340" cy="1861"/>
            </a:xfrm>
            <a:custGeom>
              <a:avLst/>
              <a:gdLst>
                <a:gd name="T0" fmla="*/ 317 w 640"/>
                <a:gd name="T1" fmla="*/ 0 h 887"/>
                <a:gd name="T2" fmla="*/ 456 w 640"/>
                <a:gd name="T3" fmla="*/ 56 h 887"/>
                <a:gd name="T4" fmla="*/ 497 w 640"/>
                <a:gd name="T5" fmla="*/ 98 h 887"/>
                <a:gd name="T6" fmla="*/ 626 w 640"/>
                <a:gd name="T7" fmla="*/ 409 h 887"/>
                <a:gd name="T8" fmla="*/ 635 w 640"/>
                <a:gd name="T9" fmla="*/ 517 h 887"/>
                <a:gd name="T10" fmla="*/ 588 w 640"/>
                <a:gd name="T11" fmla="*/ 814 h 887"/>
                <a:gd name="T12" fmla="*/ 548 w 640"/>
                <a:gd name="T13" fmla="*/ 847 h 887"/>
                <a:gd name="T14" fmla="*/ 460 w 640"/>
                <a:gd name="T15" fmla="*/ 847 h 887"/>
                <a:gd name="T16" fmla="*/ 457 w 640"/>
                <a:gd name="T17" fmla="*/ 852 h 887"/>
                <a:gd name="T18" fmla="*/ 419 w 640"/>
                <a:gd name="T19" fmla="*/ 887 h 887"/>
                <a:gd name="T20" fmla="*/ 102 w 640"/>
                <a:gd name="T21" fmla="*/ 887 h 887"/>
                <a:gd name="T22" fmla="*/ 83 w 640"/>
                <a:gd name="T23" fmla="*/ 865 h 887"/>
                <a:gd name="T24" fmla="*/ 131 w 640"/>
                <a:gd name="T25" fmla="*/ 578 h 887"/>
                <a:gd name="T26" fmla="*/ 146 w 640"/>
                <a:gd name="T27" fmla="*/ 448 h 887"/>
                <a:gd name="T28" fmla="*/ 137 w 640"/>
                <a:gd name="T29" fmla="*/ 377 h 887"/>
                <a:gd name="T30" fmla="*/ 9 w 640"/>
                <a:gd name="T31" fmla="*/ 52 h 887"/>
                <a:gd name="T32" fmla="*/ 0 w 640"/>
                <a:gd name="T33" fmla="*/ 32 h 887"/>
                <a:gd name="T34" fmla="*/ 80 w 640"/>
                <a:gd name="T35" fmla="*/ 0 h 887"/>
                <a:gd name="T36" fmla="*/ 151 w 640"/>
                <a:gd name="T37" fmla="*/ 248 h 887"/>
                <a:gd name="T38" fmla="*/ 158 w 640"/>
                <a:gd name="T39" fmla="*/ 247 h 887"/>
                <a:gd name="T40" fmla="*/ 167 w 640"/>
                <a:gd name="T41" fmla="*/ 183 h 887"/>
                <a:gd name="T42" fmla="*/ 176 w 640"/>
                <a:gd name="T43" fmla="*/ 104 h 887"/>
                <a:gd name="T44" fmla="*/ 198 w 640"/>
                <a:gd name="T45" fmla="*/ 80 h 887"/>
                <a:gd name="T46" fmla="*/ 221 w 640"/>
                <a:gd name="T47" fmla="*/ 105 h 887"/>
                <a:gd name="T48" fmla="*/ 237 w 640"/>
                <a:gd name="T49" fmla="*/ 239 h 887"/>
                <a:gd name="T50" fmla="*/ 243 w 640"/>
                <a:gd name="T51" fmla="*/ 247 h 887"/>
                <a:gd name="T52" fmla="*/ 317 w 640"/>
                <a:gd name="T53" fmla="*/ 0 h 887"/>
                <a:gd name="T54" fmla="*/ 469 w 640"/>
                <a:gd name="T55" fmla="*/ 399 h 887"/>
                <a:gd name="T56" fmla="*/ 460 w 640"/>
                <a:gd name="T57" fmla="*/ 401 h 887"/>
                <a:gd name="T58" fmla="*/ 460 w 640"/>
                <a:gd name="T59" fmla="*/ 759 h 887"/>
                <a:gd name="T60" fmla="*/ 467 w 640"/>
                <a:gd name="T61" fmla="*/ 734 h 887"/>
                <a:gd name="T62" fmla="*/ 489 w 640"/>
                <a:gd name="T63" fmla="*/ 480 h 887"/>
                <a:gd name="T64" fmla="*/ 469 w 640"/>
                <a:gd name="T65" fmla="*/ 399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0" h="887">
                  <a:moveTo>
                    <a:pt x="317" y="0"/>
                  </a:moveTo>
                  <a:cubicBezTo>
                    <a:pt x="365" y="19"/>
                    <a:pt x="412" y="35"/>
                    <a:pt x="456" y="56"/>
                  </a:cubicBezTo>
                  <a:cubicBezTo>
                    <a:pt x="473" y="64"/>
                    <a:pt x="488" y="81"/>
                    <a:pt x="497" y="98"/>
                  </a:cubicBezTo>
                  <a:cubicBezTo>
                    <a:pt x="548" y="198"/>
                    <a:pt x="590" y="302"/>
                    <a:pt x="626" y="409"/>
                  </a:cubicBezTo>
                  <a:cubicBezTo>
                    <a:pt x="639" y="445"/>
                    <a:pt x="640" y="481"/>
                    <a:pt x="635" y="517"/>
                  </a:cubicBezTo>
                  <a:cubicBezTo>
                    <a:pt x="621" y="616"/>
                    <a:pt x="604" y="715"/>
                    <a:pt x="588" y="814"/>
                  </a:cubicBezTo>
                  <a:cubicBezTo>
                    <a:pt x="582" y="847"/>
                    <a:pt x="581" y="847"/>
                    <a:pt x="548" y="847"/>
                  </a:cubicBezTo>
                  <a:cubicBezTo>
                    <a:pt x="519" y="847"/>
                    <a:pt x="489" y="847"/>
                    <a:pt x="460" y="847"/>
                  </a:cubicBezTo>
                  <a:cubicBezTo>
                    <a:pt x="458" y="850"/>
                    <a:pt x="457" y="851"/>
                    <a:pt x="457" y="852"/>
                  </a:cubicBezTo>
                  <a:cubicBezTo>
                    <a:pt x="454" y="887"/>
                    <a:pt x="454" y="887"/>
                    <a:pt x="419" y="887"/>
                  </a:cubicBezTo>
                  <a:cubicBezTo>
                    <a:pt x="313" y="887"/>
                    <a:pt x="208" y="887"/>
                    <a:pt x="102" y="887"/>
                  </a:cubicBezTo>
                  <a:cubicBezTo>
                    <a:pt x="84" y="887"/>
                    <a:pt x="79" y="885"/>
                    <a:pt x="83" y="865"/>
                  </a:cubicBezTo>
                  <a:cubicBezTo>
                    <a:pt x="100" y="770"/>
                    <a:pt x="116" y="674"/>
                    <a:pt x="131" y="578"/>
                  </a:cubicBezTo>
                  <a:cubicBezTo>
                    <a:pt x="138" y="535"/>
                    <a:pt x="144" y="491"/>
                    <a:pt x="146" y="448"/>
                  </a:cubicBezTo>
                  <a:cubicBezTo>
                    <a:pt x="148" y="424"/>
                    <a:pt x="144" y="400"/>
                    <a:pt x="137" y="377"/>
                  </a:cubicBezTo>
                  <a:cubicBezTo>
                    <a:pt x="104" y="265"/>
                    <a:pt x="60" y="158"/>
                    <a:pt x="9" y="52"/>
                  </a:cubicBezTo>
                  <a:cubicBezTo>
                    <a:pt x="7" y="46"/>
                    <a:pt x="4" y="40"/>
                    <a:pt x="0" y="32"/>
                  </a:cubicBezTo>
                  <a:cubicBezTo>
                    <a:pt x="27" y="21"/>
                    <a:pt x="52" y="11"/>
                    <a:pt x="80" y="0"/>
                  </a:cubicBezTo>
                  <a:cubicBezTo>
                    <a:pt x="104" y="84"/>
                    <a:pt x="116" y="169"/>
                    <a:pt x="151" y="248"/>
                  </a:cubicBezTo>
                  <a:cubicBezTo>
                    <a:pt x="154" y="247"/>
                    <a:pt x="156" y="247"/>
                    <a:pt x="158" y="247"/>
                  </a:cubicBezTo>
                  <a:cubicBezTo>
                    <a:pt x="161" y="226"/>
                    <a:pt x="165" y="205"/>
                    <a:pt x="167" y="183"/>
                  </a:cubicBezTo>
                  <a:cubicBezTo>
                    <a:pt x="171" y="157"/>
                    <a:pt x="173" y="131"/>
                    <a:pt x="176" y="104"/>
                  </a:cubicBezTo>
                  <a:cubicBezTo>
                    <a:pt x="177" y="90"/>
                    <a:pt x="185" y="80"/>
                    <a:pt x="198" y="80"/>
                  </a:cubicBezTo>
                  <a:cubicBezTo>
                    <a:pt x="211" y="80"/>
                    <a:pt x="219" y="89"/>
                    <a:pt x="221" y="105"/>
                  </a:cubicBezTo>
                  <a:cubicBezTo>
                    <a:pt x="225" y="150"/>
                    <a:pt x="231" y="194"/>
                    <a:pt x="237" y="239"/>
                  </a:cubicBezTo>
                  <a:cubicBezTo>
                    <a:pt x="237" y="242"/>
                    <a:pt x="239" y="244"/>
                    <a:pt x="243" y="247"/>
                  </a:cubicBezTo>
                  <a:cubicBezTo>
                    <a:pt x="281" y="170"/>
                    <a:pt x="293" y="85"/>
                    <a:pt x="317" y="0"/>
                  </a:cubicBezTo>
                  <a:close/>
                  <a:moveTo>
                    <a:pt x="469" y="399"/>
                  </a:moveTo>
                  <a:cubicBezTo>
                    <a:pt x="466" y="400"/>
                    <a:pt x="463" y="400"/>
                    <a:pt x="460" y="401"/>
                  </a:cubicBezTo>
                  <a:cubicBezTo>
                    <a:pt x="460" y="520"/>
                    <a:pt x="460" y="640"/>
                    <a:pt x="460" y="759"/>
                  </a:cubicBezTo>
                  <a:cubicBezTo>
                    <a:pt x="464" y="751"/>
                    <a:pt x="467" y="743"/>
                    <a:pt x="467" y="734"/>
                  </a:cubicBezTo>
                  <a:cubicBezTo>
                    <a:pt x="475" y="649"/>
                    <a:pt x="485" y="564"/>
                    <a:pt x="489" y="480"/>
                  </a:cubicBezTo>
                  <a:cubicBezTo>
                    <a:pt x="490" y="453"/>
                    <a:pt x="476" y="426"/>
                    <a:pt x="469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D92B56DC-282B-40D6-87A4-B8133C48F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1" y="521"/>
              <a:ext cx="653" cy="874"/>
            </a:xfrm>
            <a:custGeom>
              <a:avLst/>
              <a:gdLst>
                <a:gd name="T0" fmla="*/ 311 w 312"/>
                <a:gd name="T1" fmla="*/ 165 h 417"/>
                <a:gd name="T2" fmla="*/ 242 w 312"/>
                <a:gd name="T3" fmla="*/ 352 h 417"/>
                <a:gd name="T4" fmla="*/ 80 w 312"/>
                <a:gd name="T5" fmla="*/ 353 h 417"/>
                <a:gd name="T6" fmla="*/ 13 w 312"/>
                <a:gd name="T7" fmla="*/ 126 h 417"/>
                <a:gd name="T8" fmla="*/ 173 w 312"/>
                <a:gd name="T9" fmla="*/ 7 h 417"/>
                <a:gd name="T10" fmla="*/ 311 w 312"/>
                <a:gd name="T11" fmla="*/ 16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417">
                  <a:moveTo>
                    <a:pt x="311" y="165"/>
                  </a:moveTo>
                  <a:cubicBezTo>
                    <a:pt x="305" y="227"/>
                    <a:pt x="286" y="295"/>
                    <a:pt x="242" y="352"/>
                  </a:cubicBezTo>
                  <a:cubicBezTo>
                    <a:pt x="193" y="415"/>
                    <a:pt x="128" y="417"/>
                    <a:pt x="80" y="353"/>
                  </a:cubicBezTo>
                  <a:cubicBezTo>
                    <a:pt x="30" y="287"/>
                    <a:pt x="0" y="211"/>
                    <a:pt x="13" y="126"/>
                  </a:cubicBezTo>
                  <a:cubicBezTo>
                    <a:pt x="23" y="51"/>
                    <a:pt x="97" y="0"/>
                    <a:pt x="173" y="7"/>
                  </a:cubicBezTo>
                  <a:cubicBezTo>
                    <a:pt x="253" y="15"/>
                    <a:pt x="312" y="78"/>
                    <a:pt x="3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DABF4B06-0B80-409C-BB1D-0C78EE80E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" y="741"/>
              <a:ext cx="595" cy="786"/>
            </a:xfrm>
            <a:custGeom>
              <a:avLst/>
              <a:gdLst>
                <a:gd name="T0" fmla="*/ 0 w 284"/>
                <a:gd name="T1" fmla="*/ 138 h 375"/>
                <a:gd name="T2" fmla="*/ 133 w 284"/>
                <a:gd name="T3" fmla="*/ 4 h 375"/>
                <a:gd name="T4" fmla="*/ 273 w 284"/>
                <a:gd name="T5" fmla="*/ 110 h 375"/>
                <a:gd name="T6" fmla="*/ 248 w 284"/>
                <a:gd name="T7" fmla="*/ 259 h 375"/>
                <a:gd name="T8" fmla="*/ 198 w 284"/>
                <a:gd name="T9" fmla="*/ 335 h 375"/>
                <a:gd name="T10" fmla="*/ 77 w 284"/>
                <a:gd name="T11" fmla="*/ 335 h 375"/>
                <a:gd name="T12" fmla="*/ 5 w 284"/>
                <a:gd name="T13" fmla="*/ 177 h 375"/>
                <a:gd name="T14" fmla="*/ 0 w 284"/>
                <a:gd name="T15" fmla="*/ 138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4" h="375">
                  <a:moveTo>
                    <a:pt x="0" y="138"/>
                  </a:moveTo>
                  <a:cubicBezTo>
                    <a:pt x="1" y="66"/>
                    <a:pt x="54" y="9"/>
                    <a:pt x="133" y="4"/>
                  </a:cubicBezTo>
                  <a:cubicBezTo>
                    <a:pt x="196" y="0"/>
                    <a:pt x="259" y="41"/>
                    <a:pt x="273" y="110"/>
                  </a:cubicBezTo>
                  <a:cubicBezTo>
                    <a:pt x="284" y="163"/>
                    <a:pt x="268" y="212"/>
                    <a:pt x="248" y="259"/>
                  </a:cubicBezTo>
                  <a:cubicBezTo>
                    <a:pt x="236" y="287"/>
                    <a:pt x="218" y="313"/>
                    <a:pt x="198" y="335"/>
                  </a:cubicBezTo>
                  <a:cubicBezTo>
                    <a:pt x="162" y="375"/>
                    <a:pt x="114" y="373"/>
                    <a:pt x="77" y="335"/>
                  </a:cubicBezTo>
                  <a:cubicBezTo>
                    <a:pt x="35" y="291"/>
                    <a:pt x="16" y="236"/>
                    <a:pt x="5" y="177"/>
                  </a:cubicBezTo>
                  <a:cubicBezTo>
                    <a:pt x="2" y="164"/>
                    <a:pt x="1" y="151"/>
                    <a:pt x="0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22344331-59EE-4973-A669-DC9B3DE11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2" y="722"/>
              <a:ext cx="595" cy="801"/>
            </a:xfrm>
            <a:custGeom>
              <a:avLst/>
              <a:gdLst>
                <a:gd name="T0" fmla="*/ 280 w 284"/>
                <a:gd name="T1" fmla="*/ 165 h 382"/>
                <a:gd name="T2" fmla="*/ 215 w 284"/>
                <a:gd name="T3" fmla="*/ 332 h 382"/>
                <a:gd name="T4" fmla="*/ 119 w 284"/>
                <a:gd name="T5" fmla="*/ 368 h 382"/>
                <a:gd name="T6" fmla="*/ 70 w 284"/>
                <a:gd name="T7" fmla="*/ 329 h 382"/>
                <a:gd name="T8" fmla="*/ 5 w 284"/>
                <a:gd name="T9" fmla="*/ 154 h 382"/>
                <a:gd name="T10" fmla="*/ 122 w 284"/>
                <a:gd name="T11" fmla="*/ 15 h 382"/>
                <a:gd name="T12" fmla="*/ 280 w 284"/>
                <a:gd name="T13" fmla="*/ 16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382">
                  <a:moveTo>
                    <a:pt x="280" y="165"/>
                  </a:moveTo>
                  <a:cubicBezTo>
                    <a:pt x="276" y="216"/>
                    <a:pt x="257" y="279"/>
                    <a:pt x="215" y="332"/>
                  </a:cubicBezTo>
                  <a:cubicBezTo>
                    <a:pt x="187" y="368"/>
                    <a:pt x="152" y="382"/>
                    <a:pt x="119" y="368"/>
                  </a:cubicBezTo>
                  <a:cubicBezTo>
                    <a:pt x="101" y="359"/>
                    <a:pt x="82" y="345"/>
                    <a:pt x="70" y="329"/>
                  </a:cubicBezTo>
                  <a:cubicBezTo>
                    <a:pt x="29" y="278"/>
                    <a:pt x="10" y="218"/>
                    <a:pt x="5" y="154"/>
                  </a:cubicBezTo>
                  <a:cubicBezTo>
                    <a:pt x="0" y="85"/>
                    <a:pt x="51" y="27"/>
                    <a:pt x="122" y="15"/>
                  </a:cubicBezTo>
                  <a:cubicBezTo>
                    <a:pt x="214" y="0"/>
                    <a:pt x="284" y="76"/>
                    <a:pt x="280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1E6D6C3-E89C-4EFC-8FD0-7C575FF245DC}"/>
              </a:ext>
            </a:extLst>
          </p:cNvPr>
          <p:cNvSpPr txBox="1"/>
          <p:nvPr/>
        </p:nvSpPr>
        <p:spPr>
          <a:xfrm>
            <a:off x="7467511" y="4684110"/>
            <a:ext cx="1525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49000">
                      <a:srgbClr val="5EC0BD"/>
                    </a:gs>
                    <a:gs pos="0">
                      <a:srgbClr val="26A9D9"/>
                    </a:gs>
                    <a:gs pos="100000">
                      <a:srgbClr val="26A9D9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输入您标题</a:t>
            </a:r>
            <a:endParaRPr lang="en-US" altLang="zh-CN" sz="1600" b="1" dirty="0">
              <a:gradFill>
                <a:gsLst>
                  <a:gs pos="49000">
                    <a:srgbClr val="5EC0BD"/>
                  </a:gs>
                  <a:gs pos="0">
                    <a:srgbClr val="26A9D9"/>
                  </a:gs>
                  <a:gs pos="100000">
                    <a:srgbClr val="26A9D9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6C81738-9D00-4341-BD6C-A50FC830620E}"/>
              </a:ext>
            </a:extLst>
          </p:cNvPr>
          <p:cNvSpPr txBox="1"/>
          <p:nvPr/>
        </p:nvSpPr>
        <p:spPr>
          <a:xfrm>
            <a:off x="7467511" y="5022664"/>
            <a:ext cx="3452812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2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1897D0D2-D981-402B-BFD0-8BF1FD4A0AA4}"/>
              </a:ext>
            </a:extLst>
          </p:cNvPr>
          <p:cNvSpPr txBox="1"/>
          <p:nvPr/>
        </p:nvSpPr>
        <p:spPr>
          <a:xfrm>
            <a:off x="3198832" y="4684110"/>
            <a:ext cx="1525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gradFill>
                  <a:gsLst>
                    <a:gs pos="49000">
                      <a:srgbClr val="5EC0BD"/>
                    </a:gs>
                    <a:gs pos="0">
                      <a:srgbClr val="26A9D9"/>
                    </a:gs>
                    <a:gs pos="100000">
                      <a:srgbClr val="26A9D9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输入您标题</a:t>
            </a:r>
          </a:p>
        </p:txBody>
      </p:sp>
      <p:sp>
        <p:nvSpPr>
          <p:cNvPr id="2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27F56A4-4AC5-4AF3-BC15-8C843F94329C}"/>
              </a:ext>
            </a:extLst>
          </p:cNvPr>
          <p:cNvSpPr txBox="1"/>
          <p:nvPr/>
        </p:nvSpPr>
        <p:spPr>
          <a:xfrm>
            <a:off x="1271678" y="5022664"/>
            <a:ext cx="3452812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</p:spTree>
    <p:extLst>
      <p:ext uri="{BB962C8B-B14F-4D97-AF65-F5344CB8AC3E}">
        <p14:creationId xmlns:p14="http://schemas.microsoft.com/office/powerpoint/2010/main" val="1295810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EF3B668-DD36-4F4B-80A3-CFF2C530B5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8" t="11944" r="2361"/>
          <a:stretch/>
        </p:blipFill>
        <p:spPr>
          <a:xfrm>
            <a:off x="4228019" y="492687"/>
            <a:ext cx="3735962" cy="3653543"/>
          </a:xfrm>
          <a:prstGeom prst="rect">
            <a:avLst/>
          </a:prstGeom>
        </p:spPr>
      </p:pic>
      <p:pic>
        <p:nvPicPr>
          <p:cNvPr id="2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30CAB5D-1BAC-43FD-8F6D-2592CAC36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259" y="811727"/>
            <a:ext cx="3580722" cy="3580724"/>
          </a:xfrm>
          <a:prstGeom prst="rect">
            <a:avLst/>
          </a:prstGeom>
        </p:spPr>
      </p:pic>
      <p:sp>
        <p:nvSpPr>
          <p:cNvPr id="3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32ED51D-B96D-499D-B928-866C5AF1DFE5}"/>
              </a:ext>
            </a:extLst>
          </p:cNvPr>
          <p:cNvSpPr txBox="1"/>
          <p:nvPr/>
        </p:nvSpPr>
        <p:spPr>
          <a:xfrm>
            <a:off x="4470907" y="5338048"/>
            <a:ext cx="3250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Fly Beeindrucken Sie Ihren Titel</a:t>
            </a:r>
          </a:p>
        </p:txBody>
      </p:sp>
      <p:sp>
        <p:nvSpPr>
          <p:cNvPr id="3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A1878AB-E40D-4931-AE6A-0CB517384E72}"/>
              </a:ext>
            </a:extLst>
          </p:cNvPr>
          <p:cNvSpPr txBox="1"/>
          <p:nvPr/>
        </p:nvSpPr>
        <p:spPr>
          <a:xfrm>
            <a:off x="3814027" y="5698568"/>
            <a:ext cx="45639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Vielen Dank für das Herunterladen von Unterstützung für Panzhihua City, Provinz Sichuan</a:t>
            </a:r>
          </a:p>
        </p:txBody>
      </p:sp>
      <p:sp>
        <p:nvSpPr>
          <p:cNvPr id="3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334CDEC3-66C3-4887-B637-B890B540BF64}"/>
              </a:ext>
            </a:extLst>
          </p:cNvPr>
          <p:cNvSpPr txBox="1"/>
          <p:nvPr/>
        </p:nvSpPr>
        <p:spPr>
          <a:xfrm>
            <a:off x="4617808" y="4146230"/>
            <a:ext cx="29563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 - 03</a:t>
            </a:r>
          </a:p>
        </p:txBody>
      </p:sp>
      <p:sp>
        <p:nvSpPr>
          <p:cNvPr id="4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488F40E-7FC4-4AF9-8F62-F9B2FDF7B930}"/>
              </a:ext>
            </a:extLst>
          </p:cNvPr>
          <p:cNvSpPr txBox="1"/>
          <p:nvPr/>
        </p:nvSpPr>
        <p:spPr>
          <a:xfrm>
            <a:off x="4567376" y="479356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输入您的标题内容</a:t>
            </a:r>
            <a:endParaRPr kumimoji="0" lang="de-DE" altLang="zh-CN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48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C7D121C-3178-4C61-85D1-55054725AA0B}"/>
              </a:ext>
            </a:extLst>
          </p:cNvPr>
          <p:cNvSpPr/>
          <p:nvPr/>
        </p:nvSpPr>
        <p:spPr>
          <a:xfrm rot="2700000">
            <a:off x="310153" y="1906086"/>
            <a:ext cx="1745810" cy="4731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EF6188DD-3EDC-4188-979F-00B645B891F9}"/>
              </a:ext>
            </a:extLst>
          </p:cNvPr>
          <p:cNvSpPr/>
          <p:nvPr/>
        </p:nvSpPr>
        <p:spPr>
          <a:xfrm rot="2700000">
            <a:off x="944325" y="3408558"/>
            <a:ext cx="1638150" cy="8458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8E020AB-504E-4D6F-B861-136D28FECC01}"/>
              </a:ext>
            </a:extLst>
          </p:cNvPr>
          <p:cNvSpPr/>
          <p:nvPr/>
        </p:nvSpPr>
        <p:spPr>
          <a:xfrm rot="2700000">
            <a:off x="11177003" y="5860324"/>
            <a:ext cx="1194421" cy="4731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FFE5C27-767C-4079-901D-A77CDA3D7138}"/>
              </a:ext>
            </a:extLst>
          </p:cNvPr>
          <p:cNvSpPr/>
          <p:nvPr/>
        </p:nvSpPr>
        <p:spPr>
          <a:xfrm rot="2700000">
            <a:off x="9735766" y="5659790"/>
            <a:ext cx="1485663" cy="5113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15063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  <p:sp>
        <p:nvSpPr>
          <p:cNvPr id="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CDF30DD0-8A87-437E-A7A8-5E74E2EAB755}"/>
              </a:ext>
            </a:extLst>
          </p:cNvPr>
          <p:cNvSpPr/>
          <p:nvPr/>
        </p:nvSpPr>
        <p:spPr>
          <a:xfrm>
            <a:off x="985700" y="1646525"/>
            <a:ext cx="2880000" cy="2340537"/>
          </a:xfrm>
          <a:prstGeom prst="rect">
            <a:avLst/>
          </a:prstGeom>
          <a:blipFill dpi="0" rotWithShape="1">
            <a:blip r:embed="rId2"/>
            <a:srcRect/>
            <a:stretch>
              <a:fillRect l="-20000" r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DDD5622-9DB2-49AF-8836-B8F57E3A6838}"/>
              </a:ext>
            </a:extLst>
          </p:cNvPr>
          <p:cNvSpPr/>
          <p:nvPr/>
        </p:nvSpPr>
        <p:spPr>
          <a:xfrm>
            <a:off x="985700" y="5016554"/>
            <a:ext cx="2880000" cy="708162"/>
          </a:xfrm>
          <a:prstGeom prst="rect">
            <a:avLst/>
          </a:prstGeom>
          <a:gradFill>
            <a:gsLst>
              <a:gs pos="65500">
                <a:srgbClr val="0F086D"/>
              </a:gs>
              <a:gs pos="0">
                <a:srgbClr val="0F086D"/>
              </a:gs>
              <a:gs pos="100000">
                <a:srgbClr val="1008B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65500">
                    <a:srgbClr val="0F086D"/>
                  </a:gs>
                  <a:gs pos="0">
                    <a:srgbClr val="0F086D"/>
                  </a:gs>
                  <a:gs pos="100000">
                    <a:srgbClr val="1008BA"/>
                  </a:gs>
                </a:gsLst>
                <a:lin ang="18900000" scaled="1"/>
              </a:gradFill>
            </a:endParaRPr>
          </a:p>
        </p:txBody>
      </p:sp>
      <p:sp>
        <p:nvSpPr>
          <p:cNvPr id="1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846320E6-67BF-4B42-9CAB-462BDD00FD33}"/>
              </a:ext>
            </a:extLst>
          </p:cNvPr>
          <p:cNvSpPr txBox="1"/>
          <p:nvPr/>
        </p:nvSpPr>
        <p:spPr>
          <a:xfrm>
            <a:off x="985700" y="4169621"/>
            <a:ext cx="2880000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3067E2D3-26EE-4736-929A-6F51523C9DA2}"/>
              </a:ext>
            </a:extLst>
          </p:cNvPr>
          <p:cNvSpPr txBox="1"/>
          <p:nvPr/>
        </p:nvSpPr>
        <p:spPr>
          <a:xfrm>
            <a:off x="1820406" y="517058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50000">
                      <a:srgbClr val="5EC0BD"/>
                    </a:gs>
                    <a:gs pos="0">
                      <a:srgbClr val="26A9D9"/>
                    </a:gs>
                    <a:gs pos="100000">
                      <a:srgbClr val="26A9D9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en-US" altLang="zh-CN" sz="2000" b="1" dirty="0">
              <a:gradFill>
                <a:gsLst>
                  <a:gs pos="50000">
                    <a:srgbClr val="5EC0BD"/>
                  </a:gs>
                  <a:gs pos="0">
                    <a:srgbClr val="26A9D9"/>
                  </a:gs>
                  <a:gs pos="100000">
                    <a:srgbClr val="26A9D9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90D60B8A-EE8C-41C7-A9A6-B0B9DCA94737}"/>
              </a:ext>
            </a:extLst>
          </p:cNvPr>
          <p:cNvSpPr/>
          <p:nvPr/>
        </p:nvSpPr>
        <p:spPr>
          <a:xfrm>
            <a:off x="4656000" y="1646525"/>
            <a:ext cx="2880000" cy="2340537"/>
          </a:xfrm>
          <a:prstGeom prst="rect">
            <a:avLst/>
          </a:prstGeom>
          <a:blipFill dpi="0" rotWithShape="1">
            <a:blip r:embed="rId3"/>
            <a:srcRect/>
            <a:stretch>
              <a:fillRect l="-20000" r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D39D03A0-C091-4F6F-B162-C2AEF0429337}"/>
              </a:ext>
            </a:extLst>
          </p:cNvPr>
          <p:cNvSpPr/>
          <p:nvPr/>
        </p:nvSpPr>
        <p:spPr>
          <a:xfrm>
            <a:off x="4656000" y="5016554"/>
            <a:ext cx="2880000" cy="708162"/>
          </a:xfrm>
          <a:prstGeom prst="rect">
            <a:avLst/>
          </a:prstGeom>
          <a:gradFill>
            <a:gsLst>
              <a:gs pos="65500">
                <a:srgbClr val="0F086D"/>
              </a:gs>
              <a:gs pos="0">
                <a:srgbClr val="0F086D"/>
              </a:gs>
              <a:gs pos="100000">
                <a:srgbClr val="1008B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65500">
                    <a:srgbClr val="0F086D"/>
                  </a:gs>
                  <a:gs pos="0">
                    <a:srgbClr val="0F086D"/>
                  </a:gs>
                  <a:gs pos="100000">
                    <a:srgbClr val="1008BA"/>
                  </a:gs>
                </a:gsLst>
                <a:lin ang="18900000" scaled="1"/>
              </a:gradFill>
            </a:endParaRPr>
          </a:p>
        </p:txBody>
      </p:sp>
      <p:sp>
        <p:nvSpPr>
          <p:cNvPr id="1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337CF88E-93D2-4144-BA6D-E6F4DC83CAD5}"/>
              </a:ext>
            </a:extLst>
          </p:cNvPr>
          <p:cNvSpPr txBox="1"/>
          <p:nvPr/>
        </p:nvSpPr>
        <p:spPr>
          <a:xfrm>
            <a:off x="4656000" y="4169621"/>
            <a:ext cx="2880000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D8D961AA-68DD-415B-9AF5-581D76DCEB54}"/>
              </a:ext>
            </a:extLst>
          </p:cNvPr>
          <p:cNvSpPr txBox="1"/>
          <p:nvPr/>
        </p:nvSpPr>
        <p:spPr>
          <a:xfrm>
            <a:off x="5490706" y="517058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50000">
                      <a:srgbClr val="5EC0BD"/>
                    </a:gs>
                    <a:gs pos="0">
                      <a:srgbClr val="26A9D9"/>
                    </a:gs>
                    <a:gs pos="100000">
                      <a:srgbClr val="26A9D9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en-US" altLang="zh-CN" sz="2000" b="1" dirty="0">
              <a:gradFill>
                <a:gsLst>
                  <a:gs pos="50000">
                    <a:srgbClr val="5EC0BD"/>
                  </a:gs>
                  <a:gs pos="0">
                    <a:srgbClr val="26A9D9"/>
                  </a:gs>
                  <a:gs pos="100000">
                    <a:srgbClr val="26A9D9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7883424-A60E-41D8-AC42-A6C9D8DFFFAC}"/>
              </a:ext>
            </a:extLst>
          </p:cNvPr>
          <p:cNvSpPr/>
          <p:nvPr/>
        </p:nvSpPr>
        <p:spPr>
          <a:xfrm>
            <a:off x="8326300" y="1646525"/>
            <a:ext cx="2880000" cy="2340537"/>
          </a:xfrm>
          <a:prstGeom prst="rect">
            <a:avLst/>
          </a:prstGeom>
          <a:blipFill dpi="0" rotWithShape="1">
            <a:blip r:embed="rId4"/>
            <a:srcRect/>
            <a:stretch>
              <a:fillRect l="-20000" r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CF05E95-6204-43C9-8CCF-28F8C1D353BC}"/>
              </a:ext>
            </a:extLst>
          </p:cNvPr>
          <p:cNvSpPr/>
          <p:nvPr/>
        </p:nvSpPr>
        <p:spPr>
          <a:xfrm>
            <a:off x="8326300" y="5016554"/>
            <a:ext cx="2880000" cy="708162"/>
          </a:xfrm>
          <a:prstGeom prst="rect">
            <a:avLst/>
          </a:prstGeom>
          <a:gradFill>
            <a:gsLst>
              <a:gs pos="65500">
                <a:srgbClr val="0F086D"/>
              </a:gs>
              <a:gs pos="0">
                <a:srgbClr val="0F086D"/>
              </a:gs>
              <a:gs pos="100000">
                <a:srgbClr val="1008B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65500">
                    <a:srgbClr val="0F086D"/>
                  </a:gs>
                  <a:gs pos="0">
                    <a:srgbClr val="0F086D"/>
                  </a:gs>
                  <a:gs pos="100000">
                    <a:srgbClr val="1008BA"/>
                  </a:gs>
                </a:gsLst>
                <a:lin ang="18900000" scaled="1"/>
              </a:gradFill>
            </a:endParaRPr>
          </a:p>
        </p:txBody>
      </p:sp>
      <p:sp>
        <p:nvSpPr>
          <p:cNvPr id="2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C5CEBCC0-1B86-44A4-8A78-9280C408005D}"/>
              </a:ext>
            </a:extLst>
          </p:cNvPr>
          <p:cNvSpPr txBox="1"/>
          <p:nvPr/>
        </p:nvSpPr>
        <p:spPr>
          <a:xfrm>
            <a:off x="8326300" y="4169621"/>
            <a:ext cx="2880000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2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4658B54-4253-42DD-9393-35F8865B389A}"/>
              </a:ext>
            </a:extLst>
          </p:cNvPr>
          <p:cNvSpPr txBox="1"/>
          <p:nvPr/>
        </p:nvSpPr>
        <p:spPr>
          <a:xfrm>
            <a:off x="9161006" y="517058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50000">
                      <a:srgbClr val="5EC0BD"/>
                    </a:gs>
                    <a:gs pos="0">
                      <a:srgbClr val="26A9D9"/>
                    </a:gs>
                    <a:gs pos="100000">
                      <a:srgbClr val="26A9D9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en-US" altLang="zh-CN" sz="2000" b="1" dirty="0">
              <a:gradFill>
                <a:gsLst>
                  <a:gs pos="50000">
                    <a:srgbClr val="5EC0BD"/>
                  </a:gs>
                  <a:gs pos="0">
                    <a:srgbClr val="26A9D9"/>
                  </a:gs>
                  <a:gs pos="100000">
                    <a:srgbClr val="26A9D9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8F673FF6-A8F8-4B4F-82E5-5DA4B1810CAD}"/>
              </a:ext>
            </a:extLst>
          </p:cNvPr>
          <p:cNvSpPr/>
          <p:nvPr/>
        </p:nvSpPr>
        <p:spPr>
          <a:xfrm rot="2700000">
            <a:off x="3425872" y="2641100"/>
            <a:ext cx="879658" cy="4951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779D909-53A6-4B98-814F-8292AFF9B7C1}"/>
              </a:ext>
            </a:extLst>
          </p:cNvPr>
          <p:cNvSpPr/>
          <p:nvPr/>
        </p:nvSpPr>
        <p:spPr>
          <a:xfrm rot="2700000">
            <a:off x="7096169" y="2641100"/>
            <a:ext cx="879658" cy="4951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6A9D9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66D8211-DA0E-4A15-82A9-127CEEED3069}"/>
              </a:ext>
            </a:extLst>
          </p:cNvPr>
          <p:cNvSpPr/>
          <p:nvPr/>
        </p:nvSpPr>
        <p:spPr>
          <a:xfrm rot="2700000">
            <a:off x="10766472" y="2641100"/>
            <a:ext cx="879658" cy="4951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999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  <p:sp>
        <p:nvSpPr>
          <p:cNvPr id="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DC5D3FB-85FA-407C-AE07-2A5791F48BE9}"/>
              </a:ext>
            </a:extLst>
          </p:cNvPr>
          <p:cNvSpPr>
            <a:spLocks/>
          </p:cNvSpPr>
          <p:nvPr/>
        </p:nvSpPr>
        <p:spPr bwMode="auto">
          <a:xfrm>
            <a:off x="6153557" y="1960192"/>
            <a:ext cx="1460125" cy="1328258"/>
          </a:xfrm>
          <a:custGeom>
            <a:avLst/>
            <a:gdLst/>
            <a:ahLst/>
            <a:cxnLst>
              <a:cxn ang="0">
                <a:pos x="174" y="281"/>
              </a:cxn>
              <a:cxn ang="0">
                <a:pos x="305" y="204"/>
              </a:cxn>
              <a:cxn ang="0">
                <a:pos x="280" y="133"/>
              </a:cxn>
              <a:cxn ang="0">
                <a:pos x="49" y="9"/>
              </a:cxn>
              <a:cxn ang="0">
                <a:pos x="1" y="33"/>
              </a:cxn>
              <a:cxn ang="0">
                <a:pos x="3" y="194"/>
              </a:cxn>
              <a:cxn ang="0">
                <a:pos x="23" y="226"/>
              </a:cxn>
              <a:cxn ang="0">
                <a:pos x="110" y="271"/>
              </a:cxn>
              <a:cxn ang="0">
                <a:pos x="174" y="281"/>
              </a:cxn>
            </a:cxnLst>
            <a:rect l="0" t="0" r="r" b="b"/>
            <a:pathLst>
              <a:path w="335" h="304">
                <a:moveTo>
                  <a:pt x="174" y="281"/>
                </a:moveTo>
                <a:cubicBezTo>
                  <a:pt x="195" y="268"/>
                  <a:pt x="305" y="204"/>
                  <a:pt x="305" y="204"/>
                </a:cubicBezTo>
                <a:cubicBezTo>
                  <a:pt x="305" y="204"/>
                  <a:pt x="335" y="192"/>
                  <a:pt x="280" y="133"/>
                </a:cubicBezTo>
                <a:cubicBezTo>
                  <a:pt x="225" y="76"/>
                  <a:pt x="149" y="24"/>
                  <a:pt x="49" y="9"/>
                </a:cubicBezTo>
                <a:cubicBezTo>
                  <a:pt x="36" y="7"/>
                  <a:pt x="0" y="0"/>
                  <a:pt x="1" y="33"/>
                </a:cubicBezTo>
                <a:cubicBezTo>
                  <a:pt x="2" y="65"/>
                  <a:pt x="3" y="194"/>
                  <a:pt x="3" y="194"/>
                </a:cubicBezTo>
                <a:cubicBezTo>
                  <a:pt x="3" y="194"/>
                  <a:pt x="3" y="219"/>
                  <a:pt x="23" y="226"/>
                </a:cubicBezTo>
                <a:cubicBezTo>
                  <a:pt x="43" y="233"/>
                  <a:pt x="85" y="249"/>
                  <a:pt x="110" y="271"/>
                </a:cubicBezTo>
                <a:cubicBezTo>
                  <a:pt x="133" y="292"/>
                  <a:pt x="138" y="304"/>
                  <a:pt x="174" y="281"/>
                </a:cubicBezTo>
              </a:path>
            </a:pathLst>
          </a:custGeom>
          <a:gradFill>
            <a:gsLst>
              <a:gs pos="100000">
                <a:srgbClr val="5EC0BD"/>
              </a:gs>
              <a:gs pos="0">
                <a:srgbClr val="1008BA"/>
              </a:gs>
            </a:gsLst>
            <a:lin ang="18900000" scaled="1"/>
          </a:gra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EC8BFBBE-E3ED-4EEC-8E0F-622ACE654F45}"/>
              </a:ext>
            </a:extLst>
          </p:cNvPr>
          <p:cNvSpPr>
            <a:spLocks/>
          </p:cNvSpPr>
          <p:nvPr/>
        </p:nvSpPr>
        <p:spPr bwMode="auto">
          <a:xfrm>
            <a:off x="4326603" y="2876067"/>
            <a:ext cx="1071718" cy="1683099"/>
          </a:xfrm>
          <a:custGeom>
            <a:avLst/>
            <a:gdLst/>
            <a:ahLst/>
            <a:cxnLst>
              <a:cxn ang="0">
                <a:pos x="209" y="93"/>
              </a:cxn>
              <a:cxn ang="0">
                <a:pos x="75" y="20"/>
              </a:cxn>
              <a:cxn ang="0">
                <a:pos x="27" y="77"/>
              </a:cxn>
              <a:cxn ang="0">
                <a:pos x="38" y="338"/>
              </a:cxn>
              <a:cxn ang="0">
                <a:pos x="83" y="368"/>
              </a:cxn>
              <a:cxn ang="0">
                <a:pos x="221" y="284"/>
              </a:cxn>
              <a:cxn ang="0">
                <a:pos x="238" y="250"/>
              </a:cxn>
              <a:cxn ang="0">
                <a:pos x="232" y="152"/>
              </a:cxn>
              <a:cxn ang="0">
                <a:pos x="209" y="93"/>
              </a:cxn>
            </a:cxnLst>
            <a:rect l="0" t="0" r="r" b="b"/>
            <a:pathLst>
              <a:path w="246" h="385">
                <a:moveTo>
                  <a:pt x="209" y="93"/>
                </a:moveTo>
                <a:cubicBezTo>
                  <a:pt x="187" y="81"/>
                  <a:pt x="75" y="20"/>
                  <a:pt x="75" y="20"/>
                </a:cubicBezTo>
                <a:cubicBezTo>
                  <a:pt x="75" y="20"/>
                  <a:pt x="49" y="0"/>
                  <a:pt x="27" y="77"/>
                </a:cubicBezTo>
                <a:cubicBezTo>
                  <a:pt x="6" y="153"/>
                  <a:pt x="0" y="245"/>
                  <a:pt x="38" y="338"/>
                </a:cubicBezTo>
                <a:cubicBezTo>
                  <a:pt x="43" y="350"/>
                  <a:pt x="56" y="385"/>
                  <a:pt x="83" y="368"/>
                </a:cubicBezTo>
                <a:cubicBezTo>
                  <a:pt x="110" y="351"/>
                  <a:pt x="221" y="284"/>
                  <a:pt x="221" y="284"/>
                </a:cubicBezTo>
                <a:cubicBezTo>
                  <a:pt x="221" y="284"/>
                  <a:pt x="242" y="271"/>
                  <a:pt x="238" y="250"/>
                </a:cubicBezTo>
                <a:cubicBezTo>
                  <a:pt x="234" y="229"/>
                  <a:pt x="226" y="186"/>
                  <a:pt x="232" y="152"/>
                </a:cubicBezTo>
                <a:cubicBezTo>
                  <a:pt x="238" y="122"/>
                  <a:pt x="246" y="112"/>
                  <a:pt x="209" y="93"/>
                </a:cubicBezTo>
              </a:path>
            </a:pathLst>
          </a:custGeom>
          <a:gradFill>
            <a:gsLst>
              <a:gs pos="100000">
                <a:srgbClr val="5EC0BD"/>
              </a:gs>
              <a:gs pos="0">
                <a:srgbClr val="1008BA"/>
              </a:gs>
            </a:gsLst>
            <a:lin ang="18900000" scaled="1"/>
          </a:gra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6E865949-C910-43F5-9E65-2E226B8C6CC5}"/>
              </a:ext>
            </a:extLst>
          </p:cNvPr>
          <p:cNvSpPr>
            <a:spLocks/>
          </p:cNvSpPr>
          <p:nvPr/>
        </p:nvSpPr>
        <p:spPr bwMode="auto">
          <a:xfrm>
            <a:off x="4597530" y="1955397"/>
            <a:ext cx="1460125" cy="1306680"/>
          </a:xfrm>
          <a:custGeom>
            <a:avLst/>
            <a:gdLst/>
            <a:ahLst/>
            <a:cxnLst>
              <a:cxn ang="0">
                <a:pos x="330" y="184"/>
              </a:cxn>
              <a:cxn ang="0">
                <a:pos x="330" y="32"/>
              </a:cxn>
              <a:cxn ang="0">
                <a:pos x="257" y="18"/>
              </a:cxn>
              <a:cxn ang="0">
                <a:pos x="33" y="152"/>
              </a:cxn>
              <a:cxn ang="0">
                <a:pos x="28" y="206"/>
              </a:cxn>
              <a:cxn ang="0">
                <a:pos x="168" y="287"/>
              </a:cxn>
              <a:cxn ang="0">
                <a:pos x="206" y="286"/>
              </a:cxn>
              <a:cxn ang="0">
                <a:pos x="289" y="233"/>
              </a:cxn>
              <a:cxn ang="0">
                <a:pos x="330" y="184"/>
              </a:cxn>
            </a:cxnLst>
            <a:rect l="0" t="0" r="r" b="b"/>
            <a:pathLst>
              <a:path w="335" h="299">
                <a:moveTo>
                  <a:pt x="330" y="184"/>
                </a:moveTo>
                <a:cubicBezTo>
                  <a:pt x="330" y="159"/>
                  <a:pt x="330" y="32"/>
                  <a:pt x="330" y="32"/>
                </a:cubicBezTo>
                <a:cubicBezTo>
                  <a:pt x="330" y="32"/>
                  <a:pt x="335" y="0"/>
                  <a:pt x="257" y="18"/>
                </a:cubicBezTo>
                <a:cubicBezTo>
                  <a:pt x="180" y="35"/>
                  <a:pt x="96" y="74"/>
                  <a:pt x="33" y="152"/>
                </a:cubicBezTo>
                <a:cubicBezTo>
                  <a:pt x="25" y="163"/>
                  <a:pt x="0" y="190"/>
                  <a:pt x="28" y="206"/>
                </a:cubicBezTo>
                <a:cubicBezTo>
                  <a:pt x="57" y="222"/>
                  <a:pt x="168" y="287"/>
                  <a:pt x="168" y="287"/>
                </a:cubicBezTo>
                <a:cubicBezTo>
                  <a:pt x="168" y="287"/>
                  <a:pt x="189" y="299"/>
                  <a:pt x="206" y="286"/>
                </a:cubicBezTo>
                <a:cubicBezTo>
                  <a:pt x="222" y="272"/>
                  <a:pt x="257" y="244"/>
                  <a:pt x="289" y="233"/>
                </a:cubicBezTo>
                <a:cubicBezTo>
                  <a:pt x="319" y="224"/>
                  <a:pt x="331" y="226"/>
                  <a:pt x="330" y="184"/>
                </a:cubicBezTo>
              </a:path>
            </a:pathLst>
          </a:custGeom>
          <a:gradFill>
            <a:gsLst>
              <a:gs pos="0">
                <a:srgbClr val="0F086D"/>
              </a:gs>
              <a:gs pos="100000">
                <a:srgbClr val="1008BA"/>
              </a:gs>
            </a:gsLst>
            <a:lin ang="18900000" scaled="1"/>
          </a:gra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16033FA-8CF2-442F-B62B-2C9347998A29}"/>
              </a:ext>
            </a:extLst>
          </p:cNvPr>
          <p:cNvSpPr>
            <a:spLocks/>
          </p:cNvSpPr>
          <p:nvPr/>
        </p:nvSpPr>
        <p:spPr bwMode="auto">
          <a:xfrm>
            <a:off x="4583145" y="4161169"/>
            <a:ext cx="1464921" cy="1318668"/>
          </a:xfrm>
          <a:custGeom>
            <a:avLst/>
            <a:gdLst/>
            <a:ahLst/>
            <a:cxnLst>
              <a:cxn ang="0">
                <a:pos x="161" y="22"/>
              </a:cxn>
              <a:cxn ang="0">
                <a:pos x="31" y="100"/>
              </a:cxn>
              <a:cxn ang="0">
                <a:pos x="56" y="171"/>
              </a:cxn>
              <a:cxn ang="0">
                <a:pos x="287" y="293"/>
              </a:cxn>
              <a:cxn ang="0">
                <a:pos x="335" y="270"/>
              </a:cxn>
              <a:cxn ang="0">
                <a:pos x="332" y="108"/>
              </a:cxn>
              <a:cxn ang="0">
                <a:pos x="312" y="77"/>
              </a:cxn>
              <a:cxn ang="0">
                <a:pos x="224" y="32"/>
              </a:cxn>
              <a:cxn ang="0">
                <a:pos x="161" y="22"/>
              </a:cxn>
            </a:cxnLst>
            <a:rect l="0" t="0" r="r" b="b"/>
            <a:pathLst>
              <a:path w="336" h="302">
                <a:moveTo>
                  <a:pt x="161" y="22"/>
                </a:moveTo>
                <a:cubicBezTo>
                  <a:pt x="140" y="35"/>
                  <a:pt x="31" y="100"/>
                  <a:pt x="31" y="100"/>
                </a:cubicBezTo>
                <a:cubicBezTo>
                  <a:pt x="31" y="100"/>
                  <a:pt x="0" y="113"/>
                  <a:pt x="56" y="171"/>
                </a:cubicBezTo>
                <a:cubicBezTo>
                  <a:pt x="111" y="228"/>
                  <a:pt x="187" y="280"/>
                  <a:pt x="287" y="293"/>
                </a:cubicBezTo>
                <a:cubicBezTo>
                  <a:pt x="300" y="295"/>
                  <a:pt x="336" y="302"/>
                  <a:pt x="335" y="270"/>
                </a:cubicBezTo>
                <a:cubicBezTo>
                  <a:pt x="334" y="237"/>
                  <a:pt x="332" y="108"/>
                  <a:pt x="332" y="108"/>
                </a:cubicBezTo>
                <a:cubicBezTo>
                  <a:pt x="332" y="108"/>
                  <a:pt x="332" y="84"/>
                  <a:pt x="312" y="77"/>
                </a:cubicBezTo>
                <a:cubicBezTo>
                  <a:pt x="292" y="70"/>
                  <a:pt x="250" y="54"/>
                  <a:pt x="224" y="32"/>
                </a:cubicBezTo>
                <a:cubicBezTo>
                  <a:pt x="201" y="12"/>
                  <a:pt x="196" y="0"/>
                  <a:pt x="161" y="22"/>
                </a:cubicBezTo>
              </a:path>
            </a:pathLst>
          </a:custGeom>
          <a:gradFill>
            <a:gsLst>
              <a:gs pos="0">
                <a:srgbClr val="0F086D"/>
              </a:gs>
              <a:gs pos="100000">
                <a:srgbClr val="1008BA"/>
              </a:gs>
            </a:gsLst>
            <a:lin ang="18900000" scaled="1"/>
          </a:gra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D14CFFF-F14B-4ADA-A27B-1D0901354757}"/>
              </a:ext>
            </a:extLst>
          </p:cNvPr>
          <p:cNvSpPr>
            <a:spLocks/>
          </p:cNvSpPr>
          <p:nvPr/>
        </p:nvSpPr>
        <p:spPr bwMode="auto">
          <a:xfrm>
            <a:off x="6143971" y="4177945"/>
            <a:ext cx="1448138" cy="1328256"/>
          </a:xfrm>
          <a:custGeom>
            <a:avLst/>
            <a:gdLst/>
            <a:ahLst/>
            <a:cxnLst>
              <a:cxn ang="0">
                <a:pos x="2" y="120"/>
              </a:cxn>
              <a:cxn ang="0">
                <a:pos x="7" y="272"/>
              </a:cxn>
              <a:cxn ang="0">
                <a:pos x="81" y="284"/>
              </a:cxn>
              <a:cxn ang="0">
                <a:pos x="300" y="141"/>
              </a:cxn>
              <a:cxn ang="0">
                <a:pos x="303" y="88"/>
              </a:cxn>
              <a:cxn ang="0">
                <a:pos x="160" y="12"/>
              </a:cxn>
              <a:cxn ang="0">
                <a:pos x="123" y="14"/>
              </a:cxn>
              <a:cxn ang="0">
                <a:pos x="41" y="69"/>
              </a:cxn>
              <a:cxn ang="0">
                <a:pos x="2" y="120"/>
              </a:cxn>
            </a:cxnLst>
            <a:rect l="0" t="0" r="r" b="b"/>
            <a:pathLst>
              <a:path w="332" h="304">
                <a:moveTo>
                  <a:pt x="2" y="120"/>
                </a:moveTo>
                <a:cubicBezTo>
                  <a:pt x="3" y="145"/>
                  <a:pt x="7" y="272"/>
                  <a:pt x="7" y="272"/>
                </a:cubicBezTo>
                <a:cubicBezTo>
                  <a:pt x="7" y="272"/>
                  <a:pt x="4" y="304"/>
                  <a:pt x="81" y="284"/>
                </a:cubicBezTo>
                <a:cubicBezTo>
                  <a:pt x="158" y="264"/>
                  <a:pt x="240" y="222"/>
                  <a:pt x="300" y="141"/>
                </a:cubicBezTo>
                <a:cubicBezTo>
                  <a:pt x="308" y="131"/>
                  <a:pt x="332" y="102"/>
                  <a:pt x="303" y="88"/>
                </a:cubicBezTo>
                <a:cubicBezTo>
                  <a:pt x="274" y="73"/>
                  <a:pt x="160" y="12"/>
                  <a:pt x="160" y="12"/>
                </a:cubicBezTo>
                <a:cubicBezTo>
                  <a:pt x="160" y="12"/>
                  <a:pt x="139" y="0"/>
                  <a:pt x="123" y="14"/>
                </a:cubicBezTo>
                <a:cubicBezTo>
                  <a:pt x="107" y="29"/>
                  <a:pt x="73" y="58"/>
                  <a:pt x="41" y="69"/>
                </a:cubicBezTo>
                <a:cubicBezTo>
                  <a:pt x="12" y="80"/>
                  <a:pt x="0" y="78"/>
                  <a:pt x="2" y="120"/>
                </a:cubicBezTo>
              </a:path>
            </a:pathLst>
          </a:custGeom>
          <a:gradFill>
            <a:gsLst>
              <a:gs pos="100000">
                <a:srgbClr val="5EC0BD"/>
              </a:gs>
              <a:gs pos="0">
                <a:srgbClr val="1008BA"/>
              </a:gs>
            </a:gsLst>
            <a:lin ang="18900000" scaled="1"/>
          </a:gra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CB00115-807D-4375-8548-82A3EA866325}"/>
              </a:ext>
            </a:extLst>
          </p:cNvPr>
          <p:cNvSpPr>
            <a:spLocks/>
          </p:cNvSpPr>
          <p:nvPr/>
        </p:nvSpPr>
        <p:spPr bwMode="auto">
          <a:xfrm>
            <a:off x="6793711" y="2873669"/>
            <a:ext cx="1071718" cy="1680703"/>
          </a:xfrm>
          <a:custGeom>
            <a:avLst/>
            <a:gdLst/>
            <a:ahLst/>
            <a:cxnLst>
              <a:cxn ang="0">
                <a:pos x="38" y="293"/>
              </a:cxn>
              <a:cxn ang="0">
                <a:pos x="171" y="365"/>
              </a:cxn>
              <a:cxn ang="0">
                <a:pos x="219" y="308"/>
              </a:cxn>
              <a:cxn ang="0">
                <a:pos x="208" y="47"/>
              </a:cxn>
              <a:cxn ang="0">
                <a:pos x="163" y="17"/>
              </a:cxn>
              <a:cxn ang="0">
                <a:pos x="26" y="101"/>
              </a:cxn>
              <a:cxn ang="0">
                <a:pos x="8" y="135"/>
              </a:cxn>
              <a:cxn ang="0">
                <a:pos x="14" y="233"/>
              </a:cxn>
              <a:cxn ang="0">
                <a:pos x="38" y="293"/>
              </a:cxn>
            </a:cxnLst>
            <a:rect l="0" t="0" r="r" b="b"/>
            <a:pathLst>
              <a:path w="246" h="385">
                <a:moveTo>
                  <a:pt x="38" y="293"/>
                </a:moveTo>
                <a:cubicBezTo>
                  <a:pt x="60" y="304"/>
                  <a:pt x="171" y="365"/>
                  <a:pt x="171" y="365"/>
                </a:cubicBezTo>
                <a:cubicBezTo>
                  <a:pt x="171" y="365"/>
                  <a:pt x="197" y="385"/>
                  <a:pt x="219" y="308"/>
                </a:cubicBezTo>
                <a:cubicBezTo>
                  <a:pt x="241" y="232"/>
                  <a:pt x="246" y="140"/>
                  <a:pt x="208" y="47"/>
                </a:cubicBezTo>
                <a:cubicBezTo>
                  <a:pt x="203" y="35"/>
                  <a:pt x="191" y="0"/>
                  <a:pt x="163" y="17"/>
                </a:cubicBezTo>
                <a:cubicBezTo>
                  <a:pt x="136" y="35"/>
                  <a:pt x="26" y="101"/>
                  <a:pt x="26" y="101"/>
                </a:cubicBezTo>
                <a:cubicBezTo>
                  <a:pt x="26" y="101"/>
                  <a:pt x="4" y="114"/>
                  <a:pt x="8" y="135"/>
                </a:cubicBezTo>
                <a:cubicBezTo>
                  <a:pt x="13" y="156"/>
                  <a:pt x="21" y="200"/>
                  <a:pt x="14" y="233"/>
                </a:cubicBezTo>
                <a:cubicBezTo>
                  <a:pt x="8" y="263"/>
                  <a:pt x="0" y="273"/>
                  <a:pt x="38" y="293"/>
                </a:cubicBezTo>
              </a:path>
            </a:pathLst>
          </a:custGeom>
          <a:gradFill>
            <a:gsLst>
              <a:gs pos="0">
                <a:srgbClr val="0F086D"/>
              </a:gs>
              <a:gs pos="100000">
                <a:srgbClr val="1008BA"/>
              </a:gs>
            </a:gsLst>
            <a:lin ang="18900000" scaled="1"/>
          </a:gra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C0B4E785-E6AD-46BE-BDAC-2F6199B7188C}"/>
              </a:ext>
            </a:extLst>
          </p:cNvPr>
          <p:cNvSpPr/>
          <p:nvPr/>
        </p:nvSpPr>
        <p:spPr>
          <a:xfrm>
            <a:off x="6510584" y="4663344"/>
            <a:ext cx="357456" cy="3574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617" y="7983"/>
                </a:moveTo>
                <a:lnTo>
                  <a:pt x="7513" y="7044"/>
                </a:lnTo>
                <a:lnTo>
                  <a:pt x="18783" y="2817"/>
                </a:lnTo>
                <a:lnTo>
                  <a:pt x="14557" y="14087"/>
                </a:lnTo>
                <a:cubicBezTo>
                  <a:pt x="14557" y="14087"/>
                  <a:pt x="13617" y="7983"/>
                  <a:pt x="13617" y="7983"/>
                </a:cubicBezTo>
                <a:close/>
                <a:moveTo>
                  <a:pt x="0" y="7513"/>
                </a:moveTo>
                <a:lnTo>
                  <a:pt x="11739" y="9861"/>
                </a:lnTo>
                <a:lnTo>
                  <a:pt x="14087" y="21600"/>
                </a:lnTo>
                <a:lnTo>
                  <a:pt x="21600" y="0"/>
                </a:lnTo>
                <a:cubicBezTo>
                  <a:pt x="21600" y="0"/>
                  <a:pt x="0" y="7513"/>
                  <a:pt x="0" y="751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9F5A03B5-4F43-4787-B923-CF4F6D3D0DF6}"/>
              </a:ext>
            </a:extLst>
          </p:cNvPr>
          <p:cNvSpPr/>
          <p:nvPr/>
        </p:nvSpPr>
        <p:spPr>
          <a:xfrm>
            <a:off x="4687618" y="3536779"/>
            <a:ext cx="349688" cy="3496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60" y="15840"/>
                </a:moveTo>
                <a:lnTo>
                  <a:pt x="7200" y="15840"/>
                </a:lnTo>
                <a:lnTo>
                  <a:pt x="15360" y="7680"/>
                </a:lnTo>
                <a:cubicBezTo>
                  <a:pt x="15360" y="7680"/>
                  <a:pt x="15360" y="15840"/>
                  <a:pt x="15360" y="15840"/>
                </a:cubicBezTo>
                <a:close/>
                <a:moveTo>
                  <a:pt x="5760" y="6240"/>
                </a:moveTo>
                <a:lnTo>
                  <a:pt x="13920" y="6240"/>
                </a:lnTo>
                <a:lnTo>
                  <a:pt x="5760" y="14400"/>
                </a:lnTo>
                <a:cubicBezTo>
                  <a:pt x="5760" y="14400"/>
                  <a:pt x="5760" y="6240"/>
                  <a:pt x="5760" y="6240"/>
                </a:cubicBezTo>
                <a:close/>
                <a:moveTo>
                  <a:pt x="17280" y="5760"/>
                </a:moveTo>
                <a:lnTo>
                  <a:pt x="21600" y="1440"/>
                </a:lnTo>
                <a:lnTo>
                  <a:pt x="20160" y="0"/>
                </a:lnTo>
                <a:lnTo>
                  <a:pt x="15840" y="4320"/>
                </a:lnTo>
                <a:lnTo>
                  <a:pt x="5760" y="4320"/>
                </a:lnTo>
                <a:lnTo>
                  <a:pt x="5760" y="480"/>
                </a:lnTo>
                <a:lnTo>
                  <a:pt x="3840" y="480"/>
                </a:lnTo>
                <a:lnTo>
                  <a:pt x="3840" y="4320"/>
                </a:lnTo>
                <a:lnTo>
                  <a:pt x="0" y="4320"/>
                </a:lnTo>
                <a:lnTo>
                  <a:pt x="0" y="6240"/>
                </a:lnTo>
                <a:lnTo>
                  <a:pt x="3840" y="6240"/>
                </a:lnTo>
                <a:lnTo>
                  <a:pt x="3840" y="17760"/>
                </a:lnTo>
                <a:lnTo>
                  <a:pt x="15360" y="17760"/>
                </a:lnTo>
                <a:lnTo>
                  <a:pt x="15360" y="21600"/>
                </a:lnTo>
                <a:lnTo>
                  <a:pt x="17280" y="21600"/>
                </a:lnTo>
                <a:lnTo>
                  <a:pt x="17280" y="17760"/>
                </a:lnTo>
                <a:lnTo>
                  <a:pt x="21120" y="17760"/>
                </a:lnTo>
                <a:lnTo>
                  <a:pt x="21120" y="15840"/>
                </a:lnTo>
                <a:lnTo>
                  <a:pt x="17280" y="15840"/>
                </a:lnTo>
                <a:cubicBezTo>
                  <a:pt x="17280" y="15840"/>
                  <a:pt x="17280" y="5760"/>
                  <a:pt x="17280" y="576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377D803-34F9-424A-9C71-52F9DBC69009}"/>
              </a:ext>
            </a:extLst>
          </p:cNvPr>
          <p:cNvSpPr/>
          <p:nvPr/>
        </p:nvSpPr>
        <p:spPr>
          <a:xfrm>
            <a:off x="5242922" y="4608133"/>
            <a:ext cx="365346" cy="365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12" y="8272"/>
                </a:moveTo>
                <a:cubicBezTo>
                  <a:pt x="16183" y="8272"/>
                  <a:pt x="15672" y="8786"/>
                  <a:pt x="15672" y="9421"/>
                </a:cubicBezTo>
                <a:cubicBezTo>
                  <a:pt x="15672" y="10055"/>
                  <a:pt x="16183" y="10570"/>
                  <a:pt x="16812" y="10570"/>
                </a:cubicBezTo>
                <a:cubicBezTo>
                  <a:pt x="17442" y="10570"/>
                  <a:pt x="17952" y="10055"/>
                  <a:pt x="17952" y="9421"/>
                </a:cubicBezTo>
                <a:cubicBezTo>
                  <a:pt x="17952" y="8786"/>
                  <a:pt x="17442" y="8272"/>
                  <a:pt x="16812" y="8272"/>
                </a:cubicBezTo>
                <a:close/>
                <a:moveTo>
                  <a:pt x="19776" y="14188"/>
                </a:moveTo>
                <a:cubicBezTo>
                  <a:pt x="19776" y="15202"/>
                  <a:pt x="18942" y="16085"/>
                  <a:pt x="17937" y="16085"/>
                </a:cubicBezTo>
                <a:lnTo>
                  <a:pt x="16559" y="16085"/>
                </a:lnTo>
                <a:lnTo>
                  <a:pt x="16559" y="12409"/>
                </a:lnTo>
                <a:lnTo>
                  <a:pt x="5073" y="12409"/>
                </a:lnTo>
                <a:lnTo>
                  <a:pt x="5073" y="16085"/>
                </a:lnTo>
                <a:lnTo>
                  <a:pt x="3695" y="16085"/>
                </a:lnTo>
                <a:cubicBezTo>
                  <a:pt x="2689" y="16085"/>
                  <a:pt x="1824" y="15202"/>
                  <a:pt x="1824" y="14188"/>
                </a:cubicBezTo>
                <a:lnTo>
                  <a:pt x="1824" y="8272"/>
                </a:lnTo>
                <a:cubicBezTo>
                  <a:pt x="1824" y="7258"/>
                  <a:pt x="2689" y="6434"/>
                  <a:pt x="3695" y="6434"/>
                </a:cubicBezTo>
                <a:lnTo>
                  <a:pt x="17937" y="6434"/>
                </a:lnTo>
                <a:cubicBezTo>
                  <a:pt x="18942" y="6434"/>
                  <a:pt x="19776" y="7258"/>
                  <a:pt x="19776" y="8272"/>
                </a:cubicBezTo>
                <a:cubicBezTo>
                  <a:pt x="19776" y="8272"/>
                  <a:pt x="19776" y="14188"/>
                  <a:pt x="19776" y="14188"/>
                </a:cubicBezTo>
                <a:close/>
                <a:moveTo>
                  <a:pt x="14721" y="19762"/>
                </a:moveTo>
                <a:lnTo>
                  <a:pt x="6911" y="19762"/>
                </a:lnTo>
                <a:lnTo>
                  <a:pt x="6911" y="14247"/>
                </a:lnTo>
                <a:lnTo>
                  <a:pt x="14721" y="14247"/>
                </a:lnTo>
                <a:cubicBezTo>
                  <a:pt x="14721" y="14247"/>
                  <a:pt x="14721" y="19762"/>
                  <a:pt x="14721" y="19762"/>
                </a:cubicBezTo>
                <a:close/>
                <a:moveTo>
                  <a:pt x="6911" y="1838"/>
                </a:moveTo>
                <a:lnTo>
                  <a:pt x="14721" y="1838"/>
                </a:lnTo>
                <a:lnTo>
                  <a:pt x="14721" y="4596"/>
                </a:lnTo>
                <a:lnTo>
                  <a:pt x="6911" y="4596"/>
                </a:lnTo>
                <a:cubicBezTo>
                  <a:pt x="6911" y="4596"/>
                  <a:pt x="6911" y="1838"/>
                  <a:pt x="6911" y="1838"/>
                </a:cubicBezTo>
                <a:close/>
                <a:moveTo>
                  <a:pt x="17937" y="4596"/>
                </a:moveTo>
                <a:lnTo>
                  <a:pt x="16559" y="4596"/>
                </a:lnTo>
                <a:lnTo>
                  <a:pt x="16559" y="0"/>
                </a:lnTo>
                <a:lnTo>
                  <a:pt x="5073" y="0"/>
                </a:lnTo>
                <a:lnTo>
                  <a:pt x="5073" y="4596"/>
                </a:lnTo>
                <a:lnTo>
                  <a:pt x="3695" y="4596"/>
                </a:lnTo>
                <a:cubicBezTo>
                  <a:pt x="1680" y="4596"/>
                  <a:pt x="0" y="6241"/>
                  <a:pt x="0" y="8272"/>
                </a:cubicBezTo>
                <a:lnTo>
                  <a:pt x="0" y="14188"/>
                </a:lnTo>
                <a:cubicBezTo>
                  <a:pt x="0" y="16219"/>
                  <a:pt x="1680" y="17923"/>
                  <a:pt x="3695" y="17923"/>
                </a:cubicBezTo>
                <a:lnTo>
                  <a:pt x="5073" y="17923"/>
                </a:lnTo>
                <a:lnTo>
                  <a:pt x="5073" y="21600"/>
                </a:lnTo>
                <a:lnTo>
                  <a:pt x="16559" y="21600"/>
                </a:lnTo>
                <a:lnTo>
                  <a:pt x="16559" y="17923"/>
                </a:lnTo>
                <a:lnTo>
                  <a:pt x="17937" y="17923"/>
                </a:lnTo>
                <a:cubicBezTo>
                  <a:pt x="19951" y="17923"/>
                  <a:pt x="21600" y="16219"/>
                  <a:pt x="21600" y="14188"/>
                </a:cubicBezTo>
                <a:lnTo>
                  <a:pt x="21600" y="8272"/>
                </a:lnTo>
                <a:cubicBezTo>
                  <a:pt x="21600" y="6241"/>
                  <a:pt x="19951" y="4596"/>
                  <a:pt x="17937" y="4596"/>
                </a:cubicBezTo>
                <a:close/>
                <a:moveTo>
                  <a:pt x="12883" y="16085"/>
                </a:moveTo>
                <a:lnTo>
                  <a:pt x="8748" y="16085"/>
                </a:lnTo>
                <a:lnTo>
                  <a:pt x="8748" y="17923"/>
                </a:lnTo>
                <a:lnTo>
                  <a:pt x="12883" y="17923"/>
                </a:lnTo>
                <a:cubicBezTo>
                  <a:pt x="12883" y="17923"/>
                  <a:pt x="12883" y="16085"/>
                  <a:pt x="12883" y="1608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8CDCF71F-41AB-49DC-8FB4-321A7D52041F}"/>
              </a:ext>
            </a:extLst>
          </p:cNvPr>
          <p:cNvSpPr/>
          <p:nvPr/>
        </p:nvSpPr>
        <p:spPr>
          <a:xfrm>
            <a:off x="6572749" y="2407240"/>
            <a:ext cx="233125" cy="3574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617"/>
                </a:moveTo>
                <a:lnTo>
                  <a:pt x="2880" y="17844"/>
                </a:lnTo>
                <a:lnTo>
                  <a:pt x="2880" y="1878"/>
                </a:lnTo>
                <a:lnTo>
                  <a:pt x="18720" y="1878"/>
                </a:lnTo>
                <a:lnTo>
                  <a:pt x="18720" y="17844"/>
                </a:lnTo>
                <a:cubicBezTo>
                  <a:pt x="18720" y="17844"/>
                  <a:pt x="10800" y="13617"/>
                  <a:pt x="10800" y="13617"/>
                </a:cubicBezTo>
                <a:close/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0800" y="15965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8CD3BB0-F441-4935-A506-466DCEB31E1C}"/>
              </a:ext>
            </a:extLst>
          </p:cNvPr>
          <p:cNvSpPr/>
          <p:nvPr/>
        </p:nvSpPr>
        <p:spPr>
          <a:xfrm>
            <a:off x="7166383" y="3535500"/>
            <a:ext cx="326374" cy="3729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" y="9900"/>
                </a:moveTo>
                <a:cubicBezTo>
                  <a:pt x="2693" y="7051"/>
                  <a:pt x="6347" y="4050"/>
                  <a:pt x="10800" y="4050"/>
                </a:cubicBezTo>
                <a:cubicBezTo>
                  <a:pt x="15253" y="4050"/>
                  <a:pt x="18907" y="7051"/>
                  <a:pt x="19543" y="9900"/>
                </a:cubicBezTo>
                <a:cubicBezTo>
                  <a:pt x="19543" y="9900"/>
                  <a:pt x="2057" y="9900"/>
                  <a:pt x="2057" y="9900"/>
                </a:cubicBezTo>
                <a:close/>
                <a:moveTo>
                  <a:pt x="21600" y="11700"/>
                </a:moveTo>
                <a:lnTo>
                  <a:pt x="21600" y="10350"/>
                </a:lnTo>
                <a:cubicBezTo>
                  <a:pt x="21600" y="6577"/>
                  <a:pt x="17486" y="2711"/>
                  <a:pt x="11829" y="2250"/>
                </a:cubicBezTo>
                <a:lnTo>
                  <a:pt x="11830" y="0"/>
                </a:lnTo>
                <a:lnTo>
                  <a:pt x="9771" y="0"/>
                </a:lnTo>
                <a:lnTo>
                  <a:pt x="9771" y="2250"/>
                </a:lnTo>
                <a:cubicBezTo>
                  <a:pt x="4114" y="2711"/>
                  <a:pt x="0" y="6577"/>
                  <a:pt x="0" y="10350"/>
                </a:cubicBezTo>
                <a:lnTo>
                  <a:pt x="0" y="11700"/>
                </a:lnTo>
                <a:lnTo>
                  <a:pt x="9771" y="11700"/>
                </a:lnTo>
                <a:lnTo>
                  <a:pt x="9771" y="17550"/>
                </a:lnTo>
                <a:cubicBezTo>
                  <a:pt x="9799" y="19643"/>
                  <a:pt x="11981" y="21600"/>
                  <a:pt x="14400" y="21600"/>
                </a:cubicBezTo>
                <a:cubicBezTo>
                  <a:pt x="16836" y="21600"/>
                  <a:pt x="18514" y="19663"/>
                  <a:pt x="18514" y="17550"/>
                </a:cubicBezTo>
                <a:lnTo>
                  <a:pt x="16457" y="17550"/>
                </a:lnTo>
                <a:cubicBezTo>
                  <a:pt x="16457" y="18678"/>
                  <a:pt x="15701" y="19800"/>
                  <a:pt x="14400" y="19800"/>
                </a:cubicBezTo>
                <a:cubicBezTo>
                  <a:pt x="13100" y="19800"/>
                  <a:pt x="11829" y="18678"/>
                  <a:pt x="11829" y="17550"/>
                </a:cubicBezTo>
                <a:lnTo>
                  <a:pt x="11829" y="11700"/>
                </a:lnTo>
                <a:cubicBezTo>
                  <a:pt x="11829" y="11700"/>
                  <a:pt x="21600" y="11700"/>
                  <a:pt x="21600" y="117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809AC6B7-BD6B-4DBC-AF97-A744244DF668}"/>
              </a:ext>
            </a:extLst>
          </p:cNvPr>
          <p:cNvSpPr/>
          <p:nvPr/>
        </p:nvSpPr>
        <p:spPr>
          <a:xfrm>
            <a:off x="5301261" y="2391553"/>
            <a:ext cx="248667" cy="4196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3200"/>
                </a:moveTo>
                <a:lnTo>
                  <a:pt x="2700" y="3200"/>
                </a:lnTo>
                <a:lnTo>
                  <a:pt x="2700" y="2000"/>
                </a:lnTo>
                <a:cubicBezTo>
                  <a:pt x="2700" y="1752"/>
                  <a:pt x="2956" y="1600"/>
                  <a:pt x="3375" y="1600"/>
                </a:cubicBezTo>
                <a:lnTo>
                  <a:pt x="18225" y="1600"/>
                </a:lnTo>
                <a:cubicBezTo>
                  <a:pt x="18644" y="1600"/>
                  <a:pt x="18900" y="1752"/>
                  <a:pt x="18900" y="2000"/>
                </a:cubicBezTo>
                <a:cubicBezTo>
                  <a:pt x="18900" y="2000"/>
                  <a:pt x="18900" y="3200"/>
                  <a:pt x="18900" y="3200"/>
                </a:cubicBezTo>
                <a:close/>
                <a:moveTo>
                  <a:pt x="18900" y="15200"/>
                </a:moveTo>
                <a:lnTo>
                  <a:pt x="2700" y="15200"/>
                </a:lnTo>
                <a:lnTo>
                  <a:pt x="2700" y="4800"/>
                </a:lnTo>
                <a:lnTo>
                  <a:pt x="18900" y="4800"/>
                </a:lnTo>
                <a:cubicBezTo>
                  <a:pt x="18900" y="4800"/>
                  <a:pt x="18900" y="15200"/>
                  <a:pt x="18900" y="15200"/>
                </a:cubicBezTo>
                <a:close/>
                <a:moveTo>
                  <a:pt x="18900" y="19600"/>
                </a:moveTo>
                <a:cubicBezTo>
                  <a:pt x="18900" y="19848"/>
                  <a:pt x="18644" y="20000"/>
                  <a:pt x="18225" y="20000"/>
                </a:cubicBezTo>
                <a:lnTo>
                  <a:pt x="3375" y="20000"/>
                </a:lnTo>
                <a:cubicBezTo>
                  <a:pt x="2956" y="20000"/>
                  <a:pt x="2700" y="19848"/>
                  <a:pt x="2700" y="19600"/>
                </a:cubicBezTo>
                <a:lnTo>
                  <a:pt x="2700" y="16800"/>
                </a:lnTo>
                <a:lnTo>
                  <a:pt x="18900" y="16800"/>
                </a:lnTo>
                <a:cubicBezTo>
                  <a:pt x="18900" y="16800"/>
                  <a:pt x="18900" y="19600"/>
                  <a:pt x="18900" y="19600"/>
                </a:cubicBezTo>
                <a:close/>
                <a:moveTo>
                  <a:pt x="18225" y="0"/>
                </a:moveTo>
                <a:lnTo>
                  <a:pt x="3375" y="0"/>
                </a:lnTo>
                <a:cubicBezTo>
                  <a:pt x="1464" y="0"/>
                  <a:pt x="0" y="868"/>
                  <a:pt x="0" y="2000"/>
                </a:cubicBezTo>
                <a:lnTo>
                  <a:pt x="0" y="19600"/>
                </a:lnTo>
                <a:cubicBezTo>
                  <a:pt x="0" y="20732"/>
                  <a:pt x="1464" y="21600"/>
                  <a:pt x="3375" y="21600"/>
                </a:cubicBezTo>
                <a:lnTo>
                  <a:pt x="18225" y="21600"/>
                </a:lnTo>
                <a:cubicBezTo>
                  <a:pt x="20136" y="21600"/>
                  <a:pt x="21600" y="20732"/>
                  <a:pt x="21600" y="19600"/>
                </a:cubicBezTo>
                <a:lnTo>
                  <a:pt x="21600" y="2000"/>
                </a:lnTo>
                <a:cubicBezTo>
                  <a:pt x="21600" y="868"/>
                  <a:pt x="20136" y="0"/>
                  <a:pt x="18225" y="0"/>
                </a:cubicBezTo>
                <a:close/>
                <a:moveTo>
                  <a:pt x="10800" y="19200"/>
                </a:moveTo>
                <a:cubicBezTo>
                  <a:pt x="11546" y="19200"/>
                  <a:pt x="12150" y="18842"/>
                  <a:pt x="12150" y="18400"/>
                </a:cubicBezTo>
                <a:cubicBezTo>
                  <a:pt x="12150" y="17958"/>
                  <a:pt x="11546" y="17600"/>
                  <a:pt x="10800" y="17600"/>
                </a:cubicBezTo>
                <a:cubicBezTo>
                  <a:pt x="10054" y="17600"/>
                  <a:pt x="9450" y="17958"/>
                  <a:pt x="9450" y="18400"/>
                </a:cubicBezTo>
                <a:cubicBezTo>
                  <a:pt x="9450" y="18842"/>
                  <a:pt x="10054" y="19200"/>
                  <a:pt x="10800" y="192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32204E1-9EB1-42DA-BE92-8EEA22F08025}"/>
              </a:ext>
            </a:extLst>
          </p:cNvPr>
          <p:cNvSpPr txBox="1"/>
          <p:nvPr/>
        </p:nvSpPr>
        <p:spPr>
          <a:xfrm>
            <a:off x="2578429" y="203941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gradFill>
                  <a:gsLst>
                    <a:gs pos="47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2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252A399-BB77-49B7-8E10-1F0204E27340}"/>
              </a:ext>
            </a:extLst>
          </p:cNvPr>
          <p:cNvSpPr txBox="1"/>
          <p:nvPr/>
        </p:nvSpPr>
        <p:spPr>
          <a:xfrm>
            <a:off x="1215851" y="2332250"/>
            <a:ext cx="277835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</a:t>
            </a:r>
          </a:p>
        </p:txBody>
      </p:sp>
      <p:sp>
        <p:nvSpPr>
          <p:cNvPr id="2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A0B6973-C984-40EB-ABCB-21AACBA02D92}"/>
              </a:ext>
            </a:extLst>
          </p:cNvPr>
          <p:cNvSpPr txBox="1"/>
          <p:nvPr/>
        </p:nvSpPr>
        <p:spPr>
          <a:xfrm>
            <a:off x="2578429" y="333550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gradFill>
                  <a:gsLst>
                    <a:gs pos="47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2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3F49197-E288-4240-A945-CBB45D13D089}"/>
              </a:ext>
            </a:extLst>
          </p:cNvPr>
          <p:cNvSpPr txBox="1"/>
          <p:nvPr/>
        </p:nvSpPr>
        <p:spPr>
          <a:xfrm>
            <a:off x="1215851" y="3628337"/>
            <a:ext cx="277835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</a:t>
            </a:r>
          </a:p>
        </p:txBody>
      </p:sp>
      <p:sp>
        <p:nvSpPr>
          <p:cNvPr id="2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2B1C2B9-A4C9-4FF2-A9F5-E888209375B4}"/>
              </a:ext>
            </a:extLst>
          </p:cNvPr>
          <p:cNvSpPr txBox="1"/>
          <p:nvPr/>
        </p:nvSpPr>
        <p:spPr>
          <a:xfrm>
            <a:off x="2578429" y="463158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gradFill>
                  <a:gsLst>
                    <a:gs pos="47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2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6366ADBF-55AF-400D-9A65-4F63FF0064E2}"/>
              </a:ext>
            </a:extLst>
          </p:cNvPr>
          <p:cNvSpPr txBox="1"/>
          <p:nvPr/>
        </p:nvSpPr>
        <p:spPr>
          <a:xfrm>
            <a:off x="1215851" y="4924425"/>
            <a:ext cx="277835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</a:t>
            </a:r>
          </a:p>
        </p:txBody>
      </p:sp>
      <p:sp>
        <p:nvSpPr>
          <p:cNvPr id="3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1C19DE27-CECF-4D4D-BEAD-EE9E219D2012}"/>
              </a:ext>
            </a:extLst>
          </p:cNvPr>
          <p:cNvSpPr txBox="1"/>
          <p:nvPr/>
        </p:nvSpPr>
        <p:spPr>
          <a:xfrm>
            <a:off x="8197831" y="203941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47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3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94884D6-F4EB-49E5-A107-B1ACE001703B}"/>
              </a:ext>
            </a:extLst>
          </p:cNvPr>
          <p:cNvSpPr txBox="1"/>
          <p:nvPr/>
        </p:nvSpPr>
        <p:spPr>
          <a:xfrm>
            <a:off x="8197831" y="2332250"/>
            <a:ext cx="277835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</a:t>
            </a:r>
          </a:p>
        </p:txBody>
      </p:sp>
      <p:sp>
        <p:nvSpPr>
          <p:cNvPr id="3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F27C205-6544-484F-BC8E-0C4945AA41E4}"/>
              </a:ext>
            </a:extLst>
          </p:cNvPr>
          <p:cNvSpPr txBox="1"/>
          <p:nvPr/>
        </p:nvSpPr>
        <p:spPr>
          <a:xfrm>
            <a:off x="8197831" y="333550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47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3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6E8662C-F7C8-4EE6-A694-F1DE89AB5433}"/>
              </a:ext>
            </a:extLst>
          </p:cNvPr>
          <p:cNvSpPr txBox="1"/>
          <p:nvPr/>
        </p:nvSpPr>
        <p:spPr>
          <a:xfrm>
            <a:off x="8197831" y="3628337"/>
            <a:ext cx="2778350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</a:t>
            </a:r>
          </a:p>
        </p:txBody>
      </p:sp>
      <p:sp>
        <p:nvSpPr>
          <p:cNvPr id="3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7A62439-9207-4977-8FBE-73645714887B}"/>
              </a:ext>
            </a:extLst>
          </p:cNvPr>
          <p:cNvSpPr txBox="1"/>
          <p:nvPr/>
        </p:nvSpPr>
        <p:spPr>
          <a:xfrm>
            <a:off x="8197831" y="463158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47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3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E189A5FB-8699-49DB-993F-A73E634DF7C3}"/>
              </a:ext>
            </a:extLst>
          </p:cNvPr>
          <p:cNvSpPr txBox="1"/>
          <p:nvPr/>
        </p:nvSpPr>
        <p:spPr>
          <a:xfrm>
            <a:off x="8197831" y="4924425"/>
            <a:ext cx="277835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</a:t>
            </a:r>
          </a:p>
        </p:txBody>
      </p:sp>
    </p:spTree>
    <p:extLst>
      <p:ext uri="{BB962C8B-B14F-4D97-AF65-F5344CB8AC3E}">
        <p14:creationId xmlns:p14="http://schemas.microsoft.com/office/powerpoint/2010/main" val="1047430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  <p:grpSp>
        <p:nvGrpSpPr>
          <p:cNvPr id="1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4037FE1-3383-4AE9-8FAD-294AA2A5F5E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65895" y="1719606"/>
            <a:ext cx="3584840" cy="3964866"/>
            <a:chOff x="2" y="0"/>
            <a:chExt cx="3877" cy="4288"/>
          </a:xfrm>
          <a:gradFill>
            <a:gsLst>
              <a:gs pos="48000">
                <a:srgbClr val="5EC0BD"/>
              </a:gs>
              <a:gs pos="0">
                <a:srgbClr val="26A9D9"/>
              </a:gs>
              <a:gs pos="100000">
                <a:srgbClr val="A00BFE"/>
              </a:gs>
            </a:gsLst>
            <a:lin ang="2700000" scaled="0"/>
          </a:gradFill>
        </p:grpSpPr>
        <p:sp>
          <p:nvSpPr>
            <p:cNvPr id="1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95FE4C4F-EAD5-4977-8258-384A048201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0"/>
              <a:ext cx="3877" cy="3892"/>
            </a:xfrm>
            <a:custGeom>
              <a:avLst/>
              <a:gdLst>
                <a:gd name="T0" fmla="*/ 926 w 1852"/>
                <a:gd name="T1" fmla="*/ 0 h 1857"/>
                <a:gd name="T2" fmla="*/ 1851 w 1852"/>
                <a:gd name="T3" fmla="*/ 926 h 1857"/>
                <a:gd name="T4" fmla="*/ 937 w 1852"/>
                <a:gd name="T5" fmla="*/ 1851 h 1857"/>
                <a:gd name="T6" fmla="*/ 0 w 1852"/>
                <a:gd name="T7" fmla="*/ 924 h 1857"/>
                <a:gd name="T8" fmla="*/ 926 w 1852"/>
                <a:gd name="T9" fmla="*/ 0 h 1857"/>
                <a:gd name="T10" fmla="*/ 389 w 1852"/>
                <a:gd name="T11" fmla="*/ 925 h 1857"/>
                <a:gd name="T12" fmla="*/ 921 w 1852"/>
                <a:gd name="T13" fmla="*/ 1463 h 1857"/>
                <a:gd name="T14" fmla="*/ 1463 w 1852"/>
                <a:gd name="T15" fmla="*/ 924 h 1857"/>
                <a:gd name="T16" fmla="*/ 927 w 1852"/>
                <a:gd name="T17" fmla="*/ 389 h 1857"/>
                <a:gd name="T18" fmla="*/ 389 w 1852"/>
                <a:gd name="T19" fmla="*/ 925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2" h="1857">
                  <a:moveTo>
                    <a:pt x="926" y="0"/>
                  </a:moveTo>
                  <a:cubicBezTo>
                    <a:pt x="1437" y="0"/>
                    <a:pt x="1852" y="415"/>
                    <a:pt x="1851" y="926"/>
                  </a:cubicBezTo>
                  <a:cubicBezTo>
                    <a:pt x="1851" y="1439"/>
                    <a:pt x="1438" y="1845"/>
                    <a:pt x="937" y="1851"/>
                  </a:cubicBezTo>
                  <a:cubicBezTo>
                    <a:pt x="423" y="1857"/>
                    <a:pt x="0" y="1442"/>
                    <a:pt x="0" y="924"/>
                  </a:cubicBezTo>
                  <a:cubicBezTo>
                    <a:pt x="1" y="414"/>
                    <a:pt x="416" y="0"/>
                    <a:pt x="926" y="0"/>
                  </a:cubicBezTo>
                  <a:close/>
                  <a:moveTo>
                    <a:pt x="389" y="925"/>
                  </a:moveTo>
                  <a:cubicBezTo>
                    <a:pt x="389" y="1219"/>
                    <a:pt x="629" y="1462"/>
                    <a:pt x="921" y="1463"/>
                  </a:cubicBezTo>
                  <a:cubicBezTo>
                    <a:pt x="1221" y="1463"/>
                    <a:pt x="1462" y="1224"/>
                    <a:pt x="1463" y="924"/>
                  </a:cubicBezTo>
                  <a:cubicBezTo>
                    <a:pt x="1464" y="631"/>
                    <a:pt x="1222" y="389"/>
                    <a:pt x="927" y="389"/>
                  </a:cubicBezTo>
                  <a:cubicBezTo>
                    <a:pt x="630" y="389"/>
                    <a:pt x="389" y="629"/>
                    <a:pt x="389" y="9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4A88E014-8334-4BEE-AD0E-5BC5BEA16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" y="3540"/>
              <a:ext cx="3071" cy="748"/>
            </a:xfrm>
            <a:custGeom>
              <a:avLst/>
              <a:gdLst>
                <a:gd name="T0" fmla="*/ 1417 w 1467"/>
                <a:gd name="T1" fmla="*/ 2 h 357"/>
                <a:gd name="T2" fmla="*/ 1465 w 1467"/>
                <a:gd name="T3" fmla="*/ 170 h 357"/>
                <a:gd name="T4" fmla="*/ 1466 w 1467"/>
                <a:gd name="T5" fmla="*/ 308 h 357"/>
                <a:gd name="T6" fmla="*/ 1418 w 1467"/>
                <a:gd name="T7" fmla="*/ 357 h 357"/>
                <a:gd name="T8" fmla="*/ 1400 w 1467"/>
                <a:gd name="T9" fmla="*/ 357 h 357"/>
                <a:gd name="T10" fmla="*/ 73 w 1467"/>
                <a:gd name="T11" fmla="*/ 357 h 357"/>
                <a:gd name="T12" fmla="*/ 6 w 1467"/>
                <a:gd name="T13" fmla="*/ 291 h 357"/>
                <a:gd name="T14" fmla="*/ 19 w 1467"/>
                <a:gd name="T15" fmla="*/ 95 h 357"/>
                <a:gd name="T16" fmla="*/ 52 w 1467"/>
                <a:gd name="T17" fmla="*/ 0 h 357"/>
                <a:gd name="T18" fmla="*/ 736 w 1467"/>
                <a:gd name="T19" fmla="*/ 260 h 357"/>
                <a:gd name="T20" fmla="*/ 1417 w 1467"/>
                <a:gd name="T21" fmla="*/ 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7" h="357">
                  <a:moveTo>
                    <a:pt x="1417" y="2"/>
                  </a:moveTo>
                  <a:cubicBezTo>
                    <a:pt x="1447" y="55"/>
                    <a:pt x="1462" y="111"/>
                    <a:pt x="1465" y="170"/>
                  </a:cubicBezTo>
                  <a:cubicBezTo>
                    <a:pt x="1467" y="216"/>
                    <a:pt x="1466" y="262"/>
                    <a:pt x="1466" y="308"/>
                  </a:cubicBezTo>
                  <a:cubicBezTo>
                    <a:pt x="1466" y="336"/>
                    <a:pt x="1447" y="355"/>
                    <a:pt x="1418" y="357"/>
                  </a:cubicBezTo>
                  <a:cubicBezTo>
                    <a:pt x="1412" y="357"/>
                    <a:pt x="1406" y="357"/>
                    <a:pt x="1400" y="357"/>
                  </a:cubicBezTo>
                  <a:cubicBezTo>
                    <a:pt x="958" y="357"/>
                    <a:pt x="515" y="357"/>
                    <a:pt x="73" y="357"/>
                  </a:cubicBezTo>
                  <a:cubicBezTo>
                    <a:pt x="21" y="357"/>
                    <a:pt x="6" y="343"/>
                    <a:pt x="6" y="291"/>
                  </a:cubicBezTo>
                  <a:cubicBezTo>
                    <a:pt x="7" y="226"/>
                    <a:pt x="0" y="159"/>
                    <a:pt x="19" y="95"/>
                  </a:cubicBezTo>
                  <a:cubicBezTo>
                    <a:pt x="28" y="64"/>
                    <a:pt x="40" y="34"/>
                    <a:pt x="52" y="0"/>
                  </a:cubicBezTo>
                  <a:cubicBezTo>
                    <a:pt x="251" y="172"/>
                    <a:pt x="478" y="260"/>
                    <a:pt x="736" y="260"/>
                  </a:cubicBezTo>
                  <a:cubicBezTo>
                    <a:pt x="995" y="260"/>
                    <a:pt x="1221" y="172"/>
                    <a:pt x="14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6AABE6E5-20AB-4FB7-8189-E25CE6159C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4" y="1021"/>
              <a:ext cx="1834" cy="1838"/>
            </a:xfrm>
            <a:custGeom>
              <a:avLst/>
              <a:gdLst>
                <a:gd name="T0" fmla="*/ 436 w 876"/>
                <a:gd name="T1" fmla="*/ 876 h 877"/>
                <a:gd name="T2" fmla="*/ 0 w 876"/>
                <a:gd name="T3" fmla="*/ 436 h 877"/>
                <a:gd name="T4" fmla="*/ 442 w 876"/>
                <a:gd name="T5" fmla="*/ 0 h 877"/>
                <a:gd name="T6" fmla="*/ 876 w 876"/>
                <a:gd name="T7" fmla="*/ 441 h 877"/>
                <a:gd name="T8" fmla="*/ 436 w 876"/>
                <a:gd name="T9" fmla="*/ 876 h 877"/>
                <a:gd name="T10" fmla="*/ 682 w 876"/>
                <a:gd name="T11" fmla="*/ 439 h 877"/>
                <a:gd name="T12" fmla="*/ 439 w 876"/>
                <a:gd name="T13" fmla="*/ 195 h 877"/>
                <a:gd name="T14" fmla="*/ 194 w 876"/>
                <a:gd name="T15" fmla="*/ 440 h 877"/>
                <a:gd name="T16" fmla="*/ 439 w 876"/>
                <a:gd name="T17" fmla="*/ 683 h 877"/>
                <a:gd name="T18" fmla="*/ 682 w 876"/>
                <a:gd name="T19" fmla="*/ 43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6" h="877">
                  <a:moveTo>
                    <a:pt x="436" y="876"/>
                  </a:moveTo>
                  <a:cubicBezTo>
                    <a:pt x="194" y="876"/>
                    <a:pt x="0" y="680"/>
                    <a:pt x="0" y="436"/>
                  </a:cubicBezTo>
                  <a:cubicBezTo>
                    <a:pt x="1" y="194"/>
                    <a:pt x="198" y="0"/>
                    <a:pt x="442" y="0"/>
                  </a:cubicBezTo>
                  <a:cubicBezTo>
                    <a:pt x="682" y="1"/>
                    <a:pt x="876" y="199"/>
                    <a:pt x="876" y="441"/>
                  </a:cubicBezTo>
                  <a:cubicBezTo>
                    <a:pt x="875" y="682"/>
                    <a:pt x="679" y="877"/>
                    <a:pt x="436" y="876"/>
                  </a:cubicBezTo>
                  <a:close/>
                  <a:moveTo>
                    <a:pt x="682" y="439"/>
                  </a:moveTo>
                  <a:cubicBezTo>
                    <a:pt x="682" y="304"/>
                    <a:pt x="573" y="195"/>
                    <a:pt x="439" y="195"/>
                  </a:cubicBezTo>
                  <a:cubicBezTo>
                    <a:pt x="302" y="195"/>
                    <a:pt x="194" y="304"/>
                    <a:pt x="194" y="440"/>
                  </a:cubicBezTo>
                  <a:cubicBezTo>
                    <a:pt x="194" y="574"/>
                    <a:pt x="304" y="684"/>
                    <a:pt x="439" y="683"/>
                  </a:cubicBezTo>
                  <a:cubicBezTo>
                    <a:pt x="573" y="683"/>
                    <a:pt x="682" y="573"/>
                    <a:pt x="682" y="4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0D39A977-F8E0-47F9-904B-59B0D1022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" y="1633"/>
              <a:ext cx="611" cy="612"/>
            </a:xfrm>
            <a:custGeom>
              <a:avLst/>
              <a:gdLst>
                <a:gd name="T0" fmla="*/ 146 w 292"/>
                <a:gd name="T1" fmla="*/ 292 h 292"/>
                <a:gd name="T2" fmla="*/ 0 w 292"/>
                <a:gd name="T3" fmla="*/ 146 h 292"/>
                <a:gd name="T4" fmla="*/ 147 w 292"/>
                <a:gd name="T5" fmla="*/ 1 h 292"/>
                <a:gd name="T6" fmla="*/ 292 w 292"/>
                <a:gd name="T7" fmla="*/ 146 h 292"/>
                <a:gd name="T8" fmla="*/ 146 w 292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292">
                  <a:moveTo>
                    <a:pt x="146" y="292"/>
                  </a:moveTo>
                  <a:cubicBezTo>
                    <a:pt x="65" y="292"/>
                    <a:pt x="0" y="227"/>
                    <a:pt x="0" y="146"/>
                  </a:cubicBezTo>
                  <a:cubicBezTo>
                    <a:pt x="0" y="66"/>
                    <a:pt x="67" y="0"/>
                    <a:pt x="147" y="1"/>
                  </a:cubicBezTo>
                  <a:cubicBezTo>
                    <a:pt x="226" y="1"/>
                    <a:pt x="292" y="67"/>
                    <a:pt x="292" y="146"/>
                  </a:cubicBezTo>
                  <a:cubicBezTo>
                    <a:pt x="292" y="227"/>
                    <a:pt x="227" y="292"/>
                    <a:pt x="146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6041F2C-5E6E-43C6-997C-AE183874E5C9}"/>
              </a:ext>
            </a:extLst>
          </p:cNvPr>
          <p:cNvSpPr txBox="1"/>
          <p:nvPr/>
        </p:nvSpPr>
        <p:spPr>
          <a:xfrm>
            <a:off x="7688300" y="1622697"/>
            <a:ext cx="2880000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89539D09-A290-4BCF-A310-4D79819B6433}"/>
              </a:ext>
            </a:extLst>
          </p:cNvPr>
          <p:cNvSpPr txBox="1"/>
          <p:nvPr/>
        </p:nvSpPr>
        <p:spPr>
          <a:xfrm>
            <a:off x="7688300" y="3351013"/>
            <a:ext cx="2880000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2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3F4963D-3712-4ACB-BF76-5AB98F1EEE61}"/>
              </a:ext>
            </a:extLst>
          </p:cNvPr>
          <p:cNvSpPr txBox="1"/>
          <p:nvPr/>
        </p:nvSpPr>
        <p:spPr>
          <a:xfrm>
            <a:off x="7688300" y="5079330"/>
            <a:ext cx="2880000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2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E8D96C20-9A2F-48C1-96DA-827485A60494}"/>
              </a:ext>
            </a:extLst>
          </p:cNvPr>
          <p:cNvSpPr/>
          <p:nvPr/>
        </p:nvSpPr>
        <p:spPr>
          <a:xfrm>
            <a:off x="7049422" y="5206981"/>
            <a:ext cx="450133" cy="450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08" y="16425"/>
                </a:moveTo>
                <a:lnTo>
                  <a:pt x="15661" y="16220"/>
                </a:lnTo>
                <a:lnTo>
                  <a:pt x="14237" y="16077"/>
                </a:lnTo>
                <a:lnTo>
                  <a:pt x="13777" y="17432"/>
                </a:lnTo>
                <a:lnTo>
                  <a:pt x="13114" y="19383"/>
                </a:lnTo>
                <a:lnTo>
                  <a:pt x="10614" y="19679"/>
                </a:lnTo>
                <a:lnTo>
                  <a:pt x="9515" y="17937"/>
                </a:lnTo>
                <a:lnTo>
                  <a:pt x="8751" y="16727"/>
                </a:lnTo>
                <a:lnTo>
                  <a:pt x="7400" y="17198"/>
                </a:lnTo>
                <a:lnTo>
                  <a:pt x="5457" y="17876"/>
                </a:lnTo>
                <a:lnTo>
                  <a:pt x="3684" y="16085"/>
                </a:lnTo>
                <a:lnTo>
                  <a:pt x="4379" y="14143"/>
                </a:lnTo>
                <a:lnTo>
                  <a:pt x="4861" y="12798"/>
                </a:lnTo>
                <a:lnTo>
                  <a:pt x="3660" y="12024"/>
                </a:lnTo>
                <a:lnTo>
                  <a:pt x="1929" y="10907"/>
                </a:lnTo>
                <a:lnTo>
                  <a:pt x="2247" y="8403"/>
                </a:lnTo>
                <a:lnTo>
                  <a:pt x="4202" y="7757"/>
                </a:lnTo>
                <a:lnTo>
                  <a:pt x="5559" y="7308"/>
                </a:lnTo>
                <a:lnTo>
                  <a:pt x="5429" y="5885"/>
                </a:lnTo>
                <a:lnTo>
                  <a:pt x="5242" y="3831"/>
                </a:lnTo>
                <a:lnTo>
                  <a:pt x="7406" y="2542"/>
                </a:lnTo>
                <a:lnTo>
                  <a:pt x="9117" y="3685"/>
                </a:lnTo>
                <a:lnTo>
                  <a:pt x="10307" y="4481"/>
                </a:lnTo>
                <a:lnTo>
                  <a:pt x="11350" y="3500"/>
                </a:lnTo>
                <a:lnTo>
                  <a:pt x="12850" y="2090"/>
                </a:lnTo>
                <a:lnTo>
                  <a:pt x="15196" y="3003"/>
                </a:lnTo>
                <a:lnTo>
                  <a:pt x="15320" y="4665"/>
                </a:lnTo>
                <a:lnTo>
                  <a:pt x="15435" y="6197"/>
                </a:lnTo>
                <a:lnTo>
                  <a:pt x="16965" y="6325"/>
                </a:lnTo>
                <a:lnTo>
                  <a:pt x="18622" y="6464"/>
                </a:lnTo>
                <a:lnTo>
                  <a:pt x="19515" y="8824"/>
                </a:lnTo>
                <a:lnTo>
                  <a:pt x="18092" y="10314"/>
                </a:lnTo>
                <a:lnTo>
                  <a:pt x="17105" y="11347"/>
                </a:lnTo>
                <a:lnTo>
                  <a:pt x="17887" y="12543"/>
                </a:lnTo>
                <a:lnTo>
                  <a:pt x="19015" y="14268"/>
                </a:lnTo>
                <a:cubicBezTo>
                  <a:pt x="19015" y="14268"/>
                  <a:pt x="17708" y="16425"/>
                  <a:pt x="17708" y="16425"/>
                </a:cubicBezTo>
                <a:close/>
                <a:moveTo>
                  <a:pt x="21600" y="9247"/>
                </a:moveTo>
                <a:lnTo>
                  <a:pt x="19904" y="4765"/>
                </a:lnTo>
                <a:lnTo>
                  <a:pt x="17115" y="4531"/>
                </a:lnTo>
                <a:lnTo>
                  <a:pt x="16906" y="1737"/>
                </a:lnTo>
                <a:lnTo>
                  <a:pt x="12444" y="0"/>
                </a:lnTo>
                <a:lnTo>
                  <a:pt x="10117" y="2189"/>
                </a:lnTo>
                <a:lnTo>
                  <a:pt x="7461" y="414"/>
                </a:lnTo>
                <a:lnTo>
                  <a:pt x="3346" y="2865"/>
                </a:lnTo>
                <a:lnTo>
                  <a:pt x="3636" y="6048"/>
                </a:lnTo>
                <a:lnTo>
                  <a:pt x="604" y="7051"/>
                </a:lnTo>
                <a:lnTo>
                  <a:pt x="0" y="11806"/>
                </a:lnTo>
                <a:lnTo>
                  <a:pt x="2684" y="13536"/>
                </a:lnTo>
                <a:lnTo>
                  <a:pt x="1607" y="16545"/>
                </a:lnTo>
                <a:lnTo>
                  <a:pt x="4978" y="19950"/>
                </a:lnTo>
                <a:lnTo>
                  <a:pt x="7993" y="18898"/>
                </a:lnTo>
                <a:lnTo>
                  <a:pt x="9698" y="21600"/>
                </a:lnTo>
                <a:lnTo>
                  <a:pt x="14453" y="21037"/>
                </a:lnTo>
                <a:lnTo>
                  <a:pt x="15481" y="18011"/>
                </a:lnTo>
                <a:lnTo>
                  <a:pt x="18658" y="18329"/>
                </a:lnTo>
                <a:lnTo>
                  <a:pt x="21142" y="14232"/>
                </a:lnTo>
                <a:lnTo>
                  <a:pt x="19393" y="11557"/>
                </a:lnTo>
                <a:cubicBezTo>
                  <a:pt x="19393" y="11557"/>
                  <a:pt x="21600" y="9247"/>
                  <a:pt x="21600" y="9247"/>
                </a:cubicBezTo>
                <a:close/>
                <a:moveTo>
                  <a:pt x="12896" y="11615"/>
                </a:moveTo>
                <a:cubicBezTo>
                  <a:pt x="12557" y="12487"/>
                  <a:pt x="11734" y="13050"/>
                  <a:pt x="10799" y="13050"/>
                </a:cubicBezTo>
                <a:cubicBezTo>
                  <a:pt x="10522" y="13050"/>
                  <a:pt x="10248" y="12998"/>
                  <a:pt x="9985" y="12896"/>
                </a:cubicBezTo>
                <a:cubicBezTo>
                  <a:pt x="9425" y="12678"/>
                  <a:pt x="8983" y="12256"/>
                  <a:pt x="8742" y="11706"/>
                </a:cubicBezTo>
                <a:cubicBezTo>
                  <a:pt x="8500" y="11156"/>
                  <a:pt x="8486" y="10545"/>
                  <a:pt x="8704" y="9985"/>
                </a:cubicBezTo>
                <a:cubicBezTo>
                  <a:pt x="9043" y="9113"/>
                  <a:pt x="9866" y="8550"/>
                  <a:pt x="10801" y="8550"/>
                </a:cubicBezTo>
                <a:cubicBezTo>
                  <a:pt x="11079" y="8550"/>
                  <a:pt x="11352" y="8602"/>
                  <a:pt x="11615" y="8704"/>
                </a:cubicBezTo>
                <a:cubicBezTo>
                  <a:pt x="12175" y="8922"/>
                  <a:pt x="12617" y="9345"/>
                  <a:pt x="12859" y="9894"/>
                </a:cubicBezTo>
                <a:cubicBezTo>
                  <a:pt x="13100" y="10444"/>
                  <a:pt x="13114" y="11055"/>
                  <a:pt x="12896" y="11615"/>
                </a:cubicBezTo>
                <a:close/>
                <a:moveTo>
                  <a:pt x="12268" y="7026"/>
                </a:moveTo>
                <a:cubicBezTo>
                  <a:pt x="11785" y="6839"/>
                  <a:pt x="11289" y="6750"/>
                  <a:pt x="10801" y="6750"/>
                </a:cubicBezTo>
                <a:cubicBezTo>
                  <a:pt x="9180" y="6750"/>
                  <a:pt x="7649" y="7731"/>
                  <a:pt x="7026" y="9332"/>
                </a:cubicBezTo>
                <a:cubicBezTo>
                  <a:pt x="6216" y="11416"/>
                  <a:pt x="7248" y="13763"/>
                  <a:pt x="9332" y="14574"/>
                </a:cubicBezTo>
                <a:cubicBezTo>
                  <a:pt x="9815" y="14761"/>
                  <a:pt x="10311" y="14850"/>
                  <a:pt x="10799" y="14850"/>
                </a:cubicBezTo>
                <a:cubicBezTo>
                  <a:pt x="12420" y="14850"/>
                  <a:pt x="13951" y="13869"/>
                  <a:pt x="14574" y="12268"/>
                </a:cubicBezTo>
                <a:cubicBezTo>
                  <a:pt x="15384" y="10184"/>
                  <a:pt x="14352" y="7837"/>
                  <a:pt x="12268" y="7026"/>
                </a:cubicBezTo>
                <a:close/>
              </a:path>
            </a:pathLst>
          </a:custGeom>
          <a:gradFill>
            <a:gsLst>
              <a:gs pos="0">
                <a:srgbClr val="26A9D9"/>
              </a:gs>
              <a:gs pos="100000">
                <a:srgbClr val="1008BA"/>
              </a:gs>
            </a:gsLst>
            <a:lin ang="18900000" scaled="1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9754A7AE-8FE9-47CE-8734-46447152959A}"/>
              </a:ext>
            </a:extLst>
          </p:cNvPr>
          <p:cNvSpPr/>
          <p:nvPr/>
        </p:nvSpPr>
        <p:spPr>
          <a:xfrm>
            <a:off x="7049423" y="3514488"/>
            <a:ext cx="450131" cy="3751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00" y="19439"/>
                </a:moveTo>
                <a:lnTo>
                  <a:pt x="1800" y="19439"/>
                </a:lnTo>
                <a:lnTo>
                  <a:pt x="1800" y="2162"/>
                </a:lnTo>
                <a:lnTo>
                  <a:pt x="8550" y="2160"/>
                </a:lnTo>
                <a:lnTo>
                  <a:pt x="10350" y="6480"/>
                </a:lnTo>
                <a:lnTo>
                  <a:pt x="19800" y="6470"/>
                </a:lnTo>
                <a:cubicBezTo>
                  <a:pt x="19800" y="6470"/>
                  <a:pt x="19800" y="19439"/>
                  <a:pt x="19800" y="19439"/>
                </a:cubicBezTo>
                <a:close/>
                <a:moveTo>
                  <a:pt x="11250" y="4320"/>
                </a:moveTo>
                <a:lnTo>
                  <a:pt x="945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4309"/>
                </a:lnTo>
                <a:cubicBezTo>
                  <a:pt x="21600" y="4309"/>
                  <a:pt x="11250" y="4320"/>
                  <a:pt x="11250" y="4320"/>
                </a:cubicBezTo>
                <a:close/>
              </a:path>
            </a:pathLst>
          </a:custGeom>
          <a:gradFill>
            <a:gsLst>
              <a:gs pos="0">
                <a:srgbClr val="26A9D9"/>
              </a:gs>
              <a:gs pos="100000">
                <a:srgbClr val="1008BA"/>
              </a:gs>
            </a:gsLst>
            <a:lin ang="18900000" scaled="1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E125F3C-E186-4D74-BFB6-9D5645C92F11}"/>
              </a:ext>
            </a:extLst>
          </p:cNvPr>
          <p:cNvSpPr/>
          <p:nvPr/>
        </p:nvSpPr>
        <p:spPr>
          <a:xfrm>
            <a:off x="7030667" y="1767412"/>
            <a:ext cx="487642" cy="412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15" y="19636"/>
                </a:moveTo>
                <a:lnTo>
                  <a:pt x="14123" y="19636"/>
                </a:lnTo>
                <a:lnTo>
                  <a:pt x="14123" y="10309"/>
                </a:lnTo>
                <a:lnTo>
                  <a:pt x="7892" y="10309"/>
                </a:lnTo>
                <a:lnTo>
                  <a:pt x="7892" y="19636"/>
                </a:lnTo>
                <a:lnTo>
                  <a:pt x="4985" y="19636"/>
                </a:lnTo>
                <a:lnTo>
                  <a:pt x="4985" y="7364"/>
                </a:lnTo>
                <a:lnTo>
                  <a:pt x="10800" y="2454"/>
                </a:lnTo>
                <a:lnTo>
                  <a:pt x="16615" y="7364"/>
                </a:lnTo>
                <a:cubicBezTo>
                  <a:pt x="16615" y="7364"/>
                  <a:pt x="16615" y="19636"/>
                  <a:pt x="16615" y="19636"/>
                </a:cubicBezTo>
                <a:close/>
                <a:moveTo>
                  <a:pt x="12462" y="19636"/>
                </a:moveTo>
                <a:lnTo>
                  <a:pt x="9554" y="19636"/>
                </a:lnTo>
                <a:lnTo>
                  <a:pt x="9554" y="12273"/>
                </a:lnTo>
                <a:lnTo>
                  <a:pt x="12462" y="12273"/>
                </a:lnTo>
                <a:cubicBezTo>
                  <a:pt x="12462" y="12273"/>
                  <a:pt x="12462" y="19636"/>
                  <a:pt x="12462" y="19636"/>
                </a:cubicBezTo>
                <a:close/>
                <a:moveTo>
                  <a:pt x="17031" y="5400"/>
                </a:moveTo>
                <a:lnTo>
                  <a:pt x="17031" y="982"/>
                </a:lnTo>
                <a:lnTo>
                  <a:pt x="15369" y="982"/>
                </a:lnTo>
                <a:lnTo>
                  <a:pt x="15369" y="3927"/>
                </a:lnTo>
                <a:lnTo>
                  <a:pt x="10800" y="0"/>
                </a:lnTo>
                <a:lnTo>
                  <a:pt x="0" y="9327"/>
                </a:lnTo>
                <a:lnTo>
                  <a:pt x="831" y="10800"/>
                </a:lnTo>
                <a:lnTo>
                  <a:pt x="3323" y="8836"/>
                </a:lnTo>
                <a:lnTo>
                  <a:pt x="3323" y="21600"/>
                </a:lnTo>
                <a:lnTo>
                  <a:pt x="18277" y="21600"/>
                </a:lnTo>
                <a:lnTo>
                  <a:pt x="18277" y="8836"/>
                </a:lnTo>
                <a:lnTo>
                  <a:pt x="20769" y="10800"/>
                </a:lnTo>
                <a:lnTo>
                  <a:pt x="21600" y="9327"/>
                </a:lnTo>
                <a:cubicBezTo>
                  <a:pt x="21600" y="9327"/>
                  <a:pt x="17031" y="5400"/>
                  <a:pt x="17031" y="5400"/>
                </a:cubicBezTo>
                <a:close/>
              </a:path>
            </a:pathLst>
          </a:custGeom>
          <a:gradFill>
            <a:gsLst>
              <a:gs pos="0">
                <a:srgbClr val="26A9D9"/>
              </a:gs>
              <a:gs pos="100000">
                <a:srgbClr val="1008BA"/>
              </a:gs>
            </a:gsLst>
            <a:lin ang="18900000" scaled="1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016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  <p:sp>
        <p:nvSpPr>
          <p:cNvPr id="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C6DE7B42-2BFE-4F65-A89A-0C5A5BBDFA9D}"/>
              </a:ext>
            </a:extLst>
          </p:cNvPr>
          <p:cNvSpPr/>
          <p:nvPr/>
        </p:nvSpPr>
        <p:spPr>
          <a:xfrm>
            <a:off x="496" y="1950155"/>
            <a:ext cx="4063835" cy="3429000"/>
          </a:xfrm>
          <a:prstGeom prst="rect">
            <a:avLst/>
          </a:prstGeom>
          <a:gradFill>
            <a:gsLst>
              <a:gs pos="100000">
                <a:srgbClr val="A00BFE"/>
              </a:gs>
              <a:gs pos="0">
                <a:srgbClr val="0F086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57FFB8A-FC92-4B92-9AFE-AA3B7AC31D7D}"/>
              </a:ext>
            </a:extLst>
          </p:cNvPr>
          <p:cNvSpPr/>
          <p:nvPr/>
        </p:nvSpPr>
        <p:spPr>
          <a:xfrm>
            <a:off x="4064331" y="1950155"/>
            <a:ext cx="4063835" cy="3429000"/>
          </a:xfrm>
          <a:prstGeom prst="rect">
            <a:avLst/>
          </a:prstGeom>
          <a:gradFill>
            <a:gsLst>
              <a:gs pos="100000">
                <a:srgbClr val="5EC0BD"/>
              </a:gs>
              <a:gs pos="0">
                <a:srgbClr val="0F086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3EABD7C5-9676-44D4-BFC9-1EDCFA0DDFA2}"/>
              </a:ext>
            </a:extLst>
          </p:cNvPr>
          <p:cNvSpPr/>
          <p:nvPr/>
        </p:nvSpPr>
        <p:spPr>
          <a:xfrm>
            <a:off x="8128165" y="1950155"/>
            <a:ext cx="4063835" cy="3429000"/>
          </a:xfrm>
          <a:prstGeom prst="rect">
            <a:avLst/>
          </a:prstGeom>
          <a:gradFill>
            <a:gsLst>
              <a:gs pos="100000">
                <a:srgbClr val="0F086D"/>
              </a:gs>
              <a:gs pos="0">
                <a:srgbClr val="26A9D9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C120662-D3A0-4EBE-9369-C810C64C043C}"/>
              </a:ext>
            </a:extLst>
          </p:cNvPr>
          <p:cNvSpPr txBox="1"/>
          <p:nvPr/>
        </p:nvSpPr>
        <p:spPr>
          <a:xfrm>
            <a:off x="443939" y="3842046"/>
            <a:ext cx="3176948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9C868568-98E9-4D2F-97EF-43B1BC0D4023}"/>
              </a:ext>
            </a:extLst>
          </p:cNvPr>
          <p:cNvSpPr txBox="1"/>
          <p:nvPr/>
        </p:nvSpPr>
        <p:spPr>
          <a:xfrm>
            <a:off x="443939" y="344193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飞印象模板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6653257-87C9-4E8A-8E5C-E301219F82B2}"/>
              </a:ext>
            </a:extLst>
          </p:cNvPr>
          <p:cNvSpPr txBox="1"/>
          <p:nvPr/>
        </p:nvSpPr>
        <p:spPr>
          <a:xfrm>
            <a:off x="8571608" y="3842046"/>
            <a:ext cx="3176948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1E1F1C64-5234-4AF6-9A7F-ED5561EACDCB}"/>
              </a:ext>
            </a:extLst>
          </p:cNvPr>
          <p:cNvSpPr txBox="1"/>
          <p:nvPr/>
        </p:nvSpPr>
        <p:spPr>
          <a:xfrm>
            <a:off x="8571608" y="344193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飞印象模板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2D2EA95-BED1-4F47-A5DC-E5F1C545EDE7}"/>
              </a:ext>
            </a:extLst>
          </p:cNvPr>
          <p:cNvSpPr txBox="1"/>
          <p:nvPr/>
        </p:nvSpPr>
        <p:spPr>
          <a:xfrm>
            <a:off x="4507526" y="3842046"/>
            <a:ext cx="3176948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739DBC1-082A-459A-A830-F58C993A09CD}"/>
              </a:ext>
            </a:extLst>
          </p:cNvPr>
          <p:cNvSpPr txBox="1"/>
          <p:nvPr/>
        </p:nvSpPr>
        <p:spPr>
          <a:xfrm>
            <a:off x="4507773" y="344193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飞印象模板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E1122306-9471-43C5-ABF8-C72BF9C71C76}"/>
              </a:ext>
            </a:extLst>
          </p:cNvPr>
          <p:cNvSpPr/>
          <p:nvPr/>
        </p:nvSpPr>
        <p:spPr>
          <a:xfrm>
            <a:off x="8699037" y="2847235"/>
            <a:ext cx="389862" cy="318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200"/>
                </a:moveTo>
                <a:lnTo>
                  <a:pt x="1964" y="19200"/>
                </a:lnTo>
                <a:lnTo>
                  <a:pt x="1964" y="10800"/>
                </a:lnTo>
                <a:lnTo>
                  <a:pt x="4909" y="10800"/>
                </a:lnTo>
                <a:cubicBezTo>
                  <a:pt x="5739" y="13930"/>
                  <a:pt x="7966" y="16200"/>
                  <a:pt x="10800" y="16200"/>
                </a:cubicBezTo>
                <a:cubicBezTo>
                  <a:pt x="13634" y="16200"/>
                  <a:pt x="15861" y="13930"/>
                  <a:pt x="16691" y="10800"/>
                </a:cubicBezTo>
                <a:lnTo>
                  <a:pt x="19636" y="10800"/>
                </a:lnTo>
                <a:cubicBezTo>
                  <a:pt x="19636" y="10800"/>
                  <a:pt x="19636" y="19200"/>
                  <a:pt x="19636" y="19200"/>
                </a:cubicBezTo>
                <a:close/>
                <a:moveTo>
                  <a:pt x="4418" y="2400"/>
                </a:moveTo>
                <a:lnTo>
                  <a:pt x="17182" y="2400"/>
                </a:lnTo>
                <a:lnTo>
                  <a:pt x="19145" y="8400"/>
                </a:lnTo>
                <a:lnTo>
                  <a:pt x="15218" y="8400"/>
                </a:lnTo>
                <a:cubicBezTo>
                  <a:pt x="15218" y="11382"/>
                  <a:pt x="13240" y="13800"/>
                  <a:pt x="10800" y="13800"/>
                </a:cubicBezTo>
                <a:cubicBezTo>
                  <a:pt x="8360" y="13800"/>
                  <a:pt x="6382" y="11382"/>
                  <a:pt x="6382" y="8400"/>
                </a:cubicBezTo>
                <a:lnTo>
                  <a:pt x="2455" y="8400"/>
                </a:lnTo>
                <a:cubicBezTo>
                  <a:pt x="2455" y="8400"/>
                  <a:pt x="4418" y="2400"/>
                  <a:pt x="4418" y="2400"/>
                </a:cubicBezTo>
                <a:close/>
                <a:moveTo>
                  <a:pt x="18655" y="0"/>
                </a:moveTo>
                <a:lnTo>
                  <a:pt x="2945" y="0"/>
                </a:lnTo>
                <a:lnTo>
                  <a:pt x="0" y="840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8400"/>
                </a:lnTo>
                <a:cubicBezTo>
                  <a:pt x="21600" y="8400"/>
                  <a:pt x="18655" y="0"/>
                  <a:pt x="18655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87495AF-7C8F-4EFA-8C2E-BABC5A5A8005}"/>
              </a:ext>
            </a:extLst>
          </p:cNvPr>
          <p:cNvSpPr/>
          <p:nvPr/>
        </p:nvSpPr>
        <p:spPr>
          <a:xfrm>
            <a:off x="4635202" y="2794072"/>
            <a:ext cx="292398" cy="4253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64" y="18450"/>
                </a:moveTo>
                <a:lnTo>
                  <a:pt x="13745" y="19350"/>
                </a:lnTo>
                <a:lnTo>
                  <a:pt x="7855" y="11700"/>
                </a:lnTo>
                <a:lnTo>
                  <a:pt x="2618" y="13950"/>
                </a:lnTo>
                <a:lnTo>
                  <a:pt x="2618" y="3150"/>
                </a:lnTo>
                <a:lnTo>
                  <a:pt x="15709" y="9000"/>
                </a:lnTo>
                <a:lnTo>
                  <a:pt x="9818" y="10800"/>
                </a:lnTo>
                <a:cubicBezTo>
                  <a:pt x="9818" y="10800"/>
                  <a:pt x="16364" y="18450"/>
                  <a:pt x="16364" y="18450"/>
                </a:cubicBezTo>
                <a:close/>
                <a:moveTo>
                  <a:pt x="21600" y="9450"/>
                </a:moveTo>
                <a:lnTo>
                  <a:pt x="0" y="0"/>
                </a:lnTo>
                <a:lnTo>
                  <a:pt x="0" y="17550"/>
                </a:lnTo>
                <a:lnTo>
                  <a:pt x="6739" y="14145"/>
                </a:lnTo>
                <a:lnTo>
                  <a:pt x="12436" y="21600"/>
                </a:lnTo>
                <a:lnTo>
                  <a:pt x="19636" y="18900"/>
                </a:lnTo>
                <a:lnTo>
                  <a:pt x="13621" y="11516"/>
                </a:lnTo>
                <a:cubicBezTo>
                  <a:pt x="13621" y="11516"/>
                  <a:pt x="21600" y="9450"/>
                  <a:pt x="21600" y="945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DA7331AE-5994-4A64-B5D9-B6095549BA6A}"/>
              </a:ext>
            </a:extLst>
          </p:cNvPr>
          <p:cNvSpPr/>
          <p:nvPr/>
        </p:nvSpPr>
        <p:spPr>
          <a:xfrm>
            <a:off x="571367" y="2785212"/>
            <a:ext cx="318979" cy="4430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7776"/>
                </a:moveTo>
                <a:lnTo>
                  <a:pt x="2400" y="7776"/>
                </a:lnTo>
                <a:lnTo>
                  <a:pt x="2400" y="4752"/>
                </a:lnTo>
                <a:cubicBezTo>
                  <a:pt x="2400" y="3165"/>
                  <a:pt x="4396" y="1728"/>
                  <a:pt x="6600" y="1728"/>
                </a:cubicBezTo>
                <a:lnTo>
                  <a:pt x="15000" y="1728"/>
                </a:lnTo>
                <a:cubicBezTo>
                  <a:pt x="17204" y="1728"/>
                  <a:pt x="19200" y="3165"/>
                  <a:pt x="19200" y="4752"/>
                </a:cubicBezTo>
                <a:cubicBezTo>
                  <a:pt x="19200" y="4752"/>
                  <a:pt x="19200" y="7776"/>
                  <a:pt x="19200" y="7776"/>
                </a:cubicBezTo>
                <a:close/>
                <a:moveTo>
                  <a:pt x="19200" y="14256"/>
                </a:moveTo>
                <a:cubicBezTo>
                  <a:pt x="19200" y="17458"/>
                  <a:pt x="15847" y="19872"/>
                  <a:pt x="11400" y="19872"/>
                </a:cubicBezTo>
                <a:lnTo>
                  <a:pt x="10200" y="19872"/>
                </a:lnTo>
                <a:cubicBezTo>
                  <a:pt x="5753" y="19872"/>
                  <a:pt x="2400" y="17458"/>
                  <a:pt x="2400" y="14256"/>
                </a:cubicBezTo>
                <a:lnTo>
                  <a:pt x="2400" y="9504"/>
                </a:lnTo>
                <a:lnTo>
                  <a:pt x="19200" y="9504"/>
                </a:lnTo>
                <a:cubicBezTo>
                  <a:pt x="19200" y="9504"/>
                  <a:pt x="19200" y="14256"/>
                  <a:pt x="19200" y="14256"/>
                </a:cubicBezTo>
                <a:close/>
                <a:moveTo>
                  <a:pt x="15000" y="0"/>
                </a:moveTo>
                <a:lnTo>
                  <a:pt x="6600" y="0"/>
                </a:lnTo>
                <a:cubicBezTo>
                  <a:pt x="3067" y="0"/>
                  <a:pt x="0" y="2208"/>
                  <a:pt x="0" y="4752"/>
                </a:cubicBezTo>
                <a:lnTo>
                  <a:pt x="0" y="14256"/>
                </a:lnTo>
                <a:cubicBezTo>
                  <a:pt x="0" y="18417"/>
                  <a:pt x="4420" y="21600"/>
                  <a:pt x="10200" y="21600"/>
                </a:cubicBezTo>
                <a:lnTo>
                  <a:pt x="11400" y="21600"/>
                </a:lnTo>
                <a:cubicBezTo>
                  <a:pt x="17180" y="21600"/>
                  <a:pt x="21600" y="18417"/>
                  <a:pt x="21600" y="14256"/>
                </a:cubicBezTo>
                <a:lnTo>
                  <a:pt x="21600" y="4752"/>
                </a:lnTo>
                <a:cubicBezTo>
                  <a:pt x="21600" y="2208"/>
                  <a:pt x="18533" y="0"/>
                  <a:pt x="15000" y="0"/>
                </a:cubicBezTo>
                <a:close/>
                <a:moveTo>
                  <a:pt x="9600" y="6048"/>
                </a:moveTo>
                <a:lnTo>
                  <a:pt x="12000" y="6048"/>
                </a:lnTo>
                <a:lnTo>
                  <a:pt x="12000" y="3456"/>
                </a:lnTo>
                <a:lnTo>
                  <a:pt x="9600" y="3456"/>
                </a:lnTo>
                <a:cubicBezTo>
                  <a:pt x="9600" y="3456"/>
                  <a:pt x="9600" y="6048"/>
                  <a:pt x="9600" y="6048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</p:spTree>
    <p:extLst>
      <p:ext uri="{BB962C8B-B14F-4D97-AF65-F5344CB8AC3E}">
        <p14:creationId xmlns:p14="http://schemas.microsoft.com/office/powerpoint/2010/main" val="3427371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3AAA7E1-EB0E-4477-95C6-39553510C2AA}"/>
              </a:ext>
            </a:extLst>
          </p:cNvPr>
          <p:cNvSpPr/>
          <p:nvPr/>
        </p:nvSpPr>
        <p:spPr>
          <a:xfrm>
            <a:off x="4022425" y="1376626"/>
            <a:ext cx="7383679" cy="4895303"/>
          </a:xfrm>
          <a:prstGeom prst="rect">
            <a:avLst/>
          </a:prstGeom>
          <a:blipFill>
            <a:blip r:embed="rId2"/>
            <a:stretch>
              <a:fillRect r="-20000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2BA95CB-F691-4429-AE5C-4AA9C6539F97}"/>
              </a:ext>
            </a:extLst>
          </p:cNvPr>
          <p:cNvSpPr/>
          <p:nvPr/>
        </p:nvSpPr>
        <p:spPr>
          <a:xfrm>
            <a:off x="875362" y="1376626"/>
            <a:ext cx="3064263" cy="3001849"/>
          </a:xfrm>
          <a:prstGeom prst="rect">
            <a:avLst/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18900000" scaled="1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193127D5-76BF-4660-9273-77C57EBCD954}"/>
              </a:ext>
            </a:extLst>
          </p:cNvPr>
          <p:cNvSpPr/>
          <p:nvPr/>
        </p:nvSpPr>
        <p:spPr>
          <a:xfrm>
            <a:off x="857016" y="4455771"/>
            <a:ext cx="1499904" cy="1816157"/>
          </a:xfrm>
          <a:prstGeom prst="rect">
            <a:avLst/>
          </a:prstGeom>
          <a:gradFill>
            <a:gsLst>
              <a:gs pos="100000">
                <a:srgbClr val="26A9D9"/>
              </a:gs>
              <a:gs pos="0">
                <a:srgbClr val="5EC0BD"/>
              </a:gs>
            </a:gsLst>
            <a:lin ang="270000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E1B2605C-3C52-4815-A48C-B80C02A7D44E}"/>
              </a:ext>
            </a:extLst>
          </p:cNvPr>
          <p:cNvSpPr/>
          <p:nvPr/>
        </p:nvSpPr>
        <p:spPr>
          <a:xfrm>
            <a:off x="2439721" y="4455771"/>
            <a:ext cx="1499904" cy="1816157"/>
          </a:xfrm>
          <a:prstGeom prst="rect">
            <a:avLst/>
          </a:prstGeom>
          <a:gradFill>
            <a:gsLst>
              <a:gs pos="0">
                <a:srgbClr val="26A9D9"/>
              </a:gs>
              <a:gs pos="100000">
                <a:srgbClr val="5EC0BD"/>
              </a:gs>
            </a:gsLst>
            <a:lin ang="270000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EC6AAF0-D6AA-4F5A-9B0E-A4368D1CE8FA}"/>
              </a:ext>
            </a:extLst>
          </p:cNvPr>
          <p:cNvSpPr/>
          <p:nvPr/>
        </p:nvSpPr>
        <p:spPr>
          <a:xfrm>
            <a:off x="1156559" y="5057571"/>
            <a:ext cx="900819" cy="6125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48" y="19059"/>
                </a:moveTo>
                <a:cubicBezTo>
                  <a:pt x="15161" y="19059"/>
                  <a:pt x="13824" y="17111"/>
                  <a:pt x="13824" y="14612"/>
                </a:cubicBezTo>
                <a:cubicBezTo>
                  <a:pt x="13824" y="12112"/>
                  <a:pt x="15161" y="10165"/>
                  <a:pt x="16848" y="10165"/>
                </a:cubicBezTo>
                <a:cubicBezTo>
                  <a:pt x="18535" y="10165"/>
                  <a:pt x="19872" y="12112"/>
                  <a:pt x="19872" y="14612"/>
                </a:cubicBezTo>
                <a:cubicBezTo>
                  <a:pt x="19872" y="17111"/>
                  <a:pt x="18535" y="19059"/>
                  <a:pt x="16848" y="19059"/>
                </a:cubicBezTo>
                <a:close/>
                <a:moveTo>
                  <a:pt x="4752" y="19059"/>
                </a:moveTo>
                <a:cubicBezTo>
                  <a:pt x="3065" y="19059"/>
                  <a:pt x="1728" y="17111"/>
                  <a:pt x="1728" y="14612"/>
                </a:cubicBezTo>
                <a:cubicBezTo>
                  <a:pt x="1728" y="12112"/>
                  <a:pt x="3065" y="10165"/>
                  <a:pt x="4752" y="10165"/>
                </a:cubicBezTo>
                <a:cubicBezTo>
                  <a:pt x="6439" y="10165"/>
                  <a:pt x="7776" y="12112"/>
                  <a:pt x="7776" y="14612"/>
                </a:cubicBezTo>
                <a:cubicBezTo>
                  <a:pt x="7776" y="17111"/>
                  <a:pt x="6439" y="19059"/>
                  <a:pt x="4752" y="19059"/>
                </a:cubicBezTo>
                <a:close/>
                <a:moveTo>
                  <a:pt x="20747" y="10516"/>
                </a:moveTo>
                <a:lnTo>
                  <a:pt x="16423" y="0"/>
                </a:lnTo>
                <a:lnTo>
                  <a:pt x="13351" y="2547"/>
                </a:lnTo>
                <a:lnTo>
                  <a:pt x="14209" y="4795"/>
                </a:lnTo>
                <a:lnTo>
                  <a:pt x="15804" y="3473"/>
                </a:lnTo>
                <a:lnTo>
                  <a:pt x="17474" y="7533"/>
                </a:lnTo>
                <a:cubicBezTo>
                  <a:pt x="17248" y="7485"/>
                  <a:pt x="17019" y="7451"/>
                  <a:pt x="16783" y="7451"/>
                </a:cubicBezTo>
                <a:cubicBezTo>
                  <a:pt x="14818" y="7451"/>
                  <a:pt x="13276" y="8950"/>
                  <a:pt x="12528" y="11435"/>
                </a:cubicBezTo>
                <a:lnTo>
                  <a:pt x="9072" y="11435"/>
                </a:lnTo>
                <a:cubicBezTo>
                  <a:pt x="8324" y="8950"/>
                  <a:pt x="6782" y="7451"/>
                  <a:pt x="4816" y="7451"/>
                </a:cubicBezTo>
                <a:cubicBezTo>
                  <a:pt x="4581" y="7451"/>
                  <a:pt x="4352" y="7485"/>
                  <a:pt x="4126" y="7533"/>
                </a:cubicBezTo>
                <a:lnTo>
                  <a:pt x="5796" y="3473"/>
                </a:lnTo>
                <a:lnTo>
                  <a:pt x="7391" y="4795"/>
                </a:lnTo>
                <a:lnTo>
                  <a:pt x="8249" y="2547"/>
                </a:lnTo>
                <a:lnTo>
                  <a:pt x="5177" y="0"/>
                </a:lnTo>
                <a:lnTo>
                  <a:pt x="853" y="10516"/>
                </a:lnTo>
                <a:cubicBezTo>
                  <a:pt x="316" y="11656"/>
                  <a:pt x="0" y="13123"/>
                  <a:pt x="0" y="14612"/>
                </a:cubicBezTo>
                <a:cubicBezTo>
                  <a:pt x="0" y="18513"/>
                  <a:pt x="2096" y="21600"/>
                  <a:pt x="4752" y="21600"/>
                </a:cubicBezTo>
                <a:cubicBezTo>
                  <a:pt x="7408" y="21600"/>
                  <a:pt x="9504" y="18513"/>
                  <a:pt x="9504" y="14612"/>
                </a:cubicBezTo>
                <a:lnTo>
                  <a:pt x="9504" y="13976"/>
                </a:lnTo>
                <a:lnTo>
                  <a:pt x="12096" y="13976"/>
                </a:lnTo>
                <a:lnTo>
                  <a:pt x="12096" y="14612"/>
                </a:lnTo>
                <a:cubicBezTo>
                  <a:pt x="12096" y="18513"/>
                  <a:pt x="14192" y="21600"/>
                  <a:pt x="16848" y="21600"/>
                </a:cubicBezTo>
                <a:cubicBezTo>
                  <a:pt x="19504" y="21600"/>
                  <a:pt x="21600" y="18513"/>
                  <a:pt x="21600" y="14612"/>
                </a:cubicBezTo>
                <a:cubicBezTo>
                  <a:pt x="21600" y="13123"/>
                  <a:pt x="21284" y="11656"/>
                  <a:pt x="20747" y="1051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82A65D31-FE8D-4727-9A73-43C972F07EC4}"/>
              </a:ext>
            </a:extLst>
          </p:cNvPr>
          <p:cNvSpPr/>
          <p:nvPr/>
        </p:nvSpPr>
        <p:spPr>
          <a:xfrm>
            <a:off x="2757280" y="4931456"/>
            <a:ext cx="864787" cy="864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225" y="8601"/>
                </a:moveTo>
                <a:lnTo>
                  <a:pt x="12646" y="10800"/>
                </a:lnTo>
                <a:lnTo>
                  <a:pt x="9225" y="12999"/>
                </a:lnTo>
                <a:cubicBezTo>
                  <a:pt x="9225" y="12999"/>
                  <a:pt x="9225" y="8601"/>
                  <a:pt x="9225" y="8601"/>
                </a:cubicBezTo>
                <a:close/>
                <a:moveTo>
                  <a:pt x="7425" y="16296"/>
                </a:moveTo>
                <a:lnTo>
                  <a:pt x="15975" y="10800"/>
                </a:lnTo>
                <a:lnTo>
                  <a:pt x="7425" y="5304"/>
                </a:lnTo>
                <a:cubicBezTo>
                  <a:pt x="7425" y="5304"/>
                  <a:pt x="7425" y="16296"/>
                  <a:pt x="7425" y="16296"/>
                </a:cubicBezTo>
                <a:close/>
                <a:moveTo>
                  <a:pt x="10800" y="19800"/>
                </a:moveTo>
                <a:cubicBezTo>
                  <a:pt x="5837" y="19800"/>
                  <a:pt x="1800" y="15763"/>
                  <a:pt x="1800" y="10800"/>
                </a:cubicBezTo>
                <a:cubicBezTo>
                  <a:pt x="1800" y="5837"/>
                  <a:pt x="5837" y="1800"/>
                  <a:pt x="10800" y="1800"/>
                </a:cubicBezTo>
                <a:cubicBezTo>
                  <a:pt x="15763" y="1800"/>
                  <a:pt x="19800" y="5837"/>
                  <a:pt x="19800" y="10800"/>
                </a:cubicBezTo>
                <a:cubicBezTo>
                  <a:pt x="19800" y="15763"/>
                  <a:pt x="15763" y="19800"/>
                  <a:pt x="10800" y="19800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EEAEC59-DA68-467F-8379-02BC88D71688}"/>
              </a:ext>
            </a:extLst>
          </p:cNvPr>
          <p:cNvSpPr txBox="1"/>
          <p:nvPr/>
        </p:nvSpPr>
        <p:spPr>
          <a:xfrm>
            <a:off x="1058129" y="2140938"/>
            <a:ext cx="2698728" cy="1473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wurde auf dem Markt basiert. Fly Impression Design ist ein professionelles, auf Grafik, Büro und Fotografie spezialisiertes</a:t>
            </a:r>
          </a:p>
        </p:txBody>
      </p:sp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</p:spTree>
    <p:extLst>
      <p:ext uri="{BB962C8B-B14F-4D97-AF65-F5344CB8AC3E}">
        <p14:creationId xmlns:p14="http://schemas.microsoft.com/office/powerpoint/2010/main" val="4208329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EF3B668-DD36-4F4B-80A3-CFF2C530B5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8" t="11944" r="2361"/>
          <a:stretch/>
        </p:blipFill>
        <p:spPr>
          <a:xfrm>
            <a:off x="4228019" y="492687"/>
            <a:ext cx="3735962" cy="3653543"/>
          </a:xfrm>
          <a:prstGeom prst="rect">
            <a:avLst/>
          </a:prstGeom>
        </p:spPr>
      </p:pic>
      <p:pic>
        <p:nvPicPr>
          <p:cNvPr id="2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30CAB5D-1BAC-43FD-8F6D-2592CAC36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259" y="811727"/>
            <a:ext cx="3580722" cy="3580724"/>
          </a:xfrm>
          <a:prstGeom prst="rect">
            <a:avLst/>
          </a:prstGeom>
        </p:spPr>
      </p:pic>
      <p:sp>
        <p:nvSpPr>
          <p:cNvPr id="3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32ED51D-B96D-499D-B928-866C5AF1DFE5}"/>
              </a:ext>
            </a:extLst>
          </p:cNvPr>
          <p:cNvSpPr txBox="1"/>
          <p:nvPr/>
        </p:nvSpPr>
        <p:spPr>
          <a:xfrm>
            <a:off x="4470907" y="5338048"/>
            <a:ext cx="3250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Fly Beeindrucken Sie Ihren Titel</a:t>
            </a:r>
          </a:p>
        </p:txBody>
      </p:sp>
      <p:sp>
        <p:nvSpPr>
          <p:cNvPr id="3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A1878AB-E40D-4931-AE6A-0CB517384E72}"/>
              </a:ext>
            </a:extLst>
          </p:cNvPr>
          <p:cNvSpPr txBox="1"/>
          <p:nvPr/>
        </p:nvSpPr>
        <p:spPr>
          <a:xfrm>
            <a:off x="3814027" y="5698568"/>
            <a:ext cx="45639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Vielen Dank für das Herunterladen von Unterstützung für Panzhihua City, Provinz Sichuan</a:t>
            </a:r>
          </a:p>
        </p:txBody>
      </p:sp>
      <p:sp>
        <p:nvSpPr>
          <p:cNvPr id="3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334CDEC3-66C3-4887-B637-B890B540BF64}"/>
              </a:ext>
            </a:extLst>
          </p:cNvPr>
          <p:cNvSpPr txBox="1"/>
          <p:nvPr/>
        </p:nvSpPr>
        <p:spPr>
          <a:xfrm>
            <a:off x="4617808" y="4146230"/>
            <a:ext cx="29563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 - 04</a:t>
            </a:r>
          </a:p>
        </p:txBody>
      </p:sp>
      <p:sp>
        <p:nvSpPr>
          <p:cNvPr id="4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488F40E-7FC4-4AF9-8F62-F9B2FDF7B930}"/>
              </a:ext>
            </a:extLst>
          </p:cNvPr>
          <p:cNvSpPr txBox="1"/>
          <p:nvPr/>
        </p:nvSpPr>
        <p:spPr>
          <a:xfrm>
            <a:off x="4567376" y="479356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输入您的标题内容</a:t>
            </a:r>
            <a:endParaRPr kumimoji="0" lang="de-DE" altLang="zh-CN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48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C7D121C-3178-4C61-85D1-55054725AA0B}"/>
              </a:ext>
            </a:extLst>
          </p:cNvPr>
          <p:cNvSpPr/>
          <p:nvPr/>
        </p:nvSpPr>
        <p:spPr>
          <a:xfrm rot="2700000">
            <a:off x="310153" y="1906086"/>
            <a:ext cx="1745810" cy="4731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EF6188DD-3EDC-4188-979F-00B645B891F9}"/>
              </a:ext>
            </a:extLst>
          </p:cNvPr>
          <p:cNvSpPr/>
          <p:nvPr/>
        </p:nvSpPr>
        <p:spPr>
          <a:xfrm rot="2700000">
            <a:off x="944325" y="3408558"/>
            <a:ext cx="1638150" cy="8458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8E020AB-504E-4D6F-B861-136D28FECC01}"/>
              </a:ext>
            </a:extLst>
          </p:cNvPr>
          <p:cNvSpPr/>
          <p:nvPr/>
        </p:nvSpPr>
        <p:spPr>
          <a:xfrm rot="2700000">
            <a:off x="11177003" y="5860324"/>
            <a:ext cx="1194421" cy="4731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FFE5C27-767C-4079-901D-A77CDA3D7138}"/>
              </a:ext>
            </a:extLst>
          </p:cNvPr>
          <p:cNvSpPr/>
          <p:nvPr/>
        </p:nvSpPr>
        <p:spPr>
          <a:xfrm rot="2700000">
            <a:off x="9735766" y="5659790"/>
            <a:ext cx="1485663" cy="5113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17363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  <p:sp>
        <p:nvSpPr>
          <p:cNvPr id="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B1672C5-B0A4-427A-8741-EBBBCEFAC729}"/>
              </a:ext>
            </a:extLst>
          </p:cNvPr>
          <p:cNvSpPr>
            <a:spLocks/>
          </p:cNvSpPr>
          <p:nvPr/>
        </p:nvSpPr>
        <p:spPr bwMode="auto">
          <a:xfrm>
            <a:off x="4479779" y="1914884"/>
            <a:ext cx="2066883" cy="1206291"/>
          </a:xfrm>
          <a:custGeom>
            <a:avLst/>
            <a:gdLst>
              <a:gd name="T0" fmla="*/ 691 w 963"/>
              <a:gd name="T1" fmla="*/ 0 h 562"/>
              <a:gd name="T2" fmla="*/ 691 w 963"/>
              <a:gd name="T3" fmla="*/ 95 h 562"/>
              <a:gd name="T4" fmla="*/ 434 w 963"/>
              <a:gd name="T5" fmla="*/ 95 h 562"/>
              <a:gd name="T6" fmla="*/ 390 w 963"/>
              <a:gd name="T7" fmla="*/ 116 h 562"/>
              <a:gd name="T8" fmla="*/ 23 w 963"/>
              <a:gd name="T9" fmla="*/ 482 h 562"/>
              <a:gd name="T10" fmla="*/ 12 w 963"/>
              <a:gd name="T11" fmla="*/ 551 h 562"/>
              <a:gd name="T12" fmla="*/ 28 w 963"/>
              <a:gd name="T13" fmla="*/ 499 h 562"/>
              <a:gd name="T14" fmla="*/ 113 w 963"/>
              <a:gd name="T15" fmla="*/ 465 h 562"/>
              <a:gd name="T16" fmla="*/ 674 w 963"/>
              <a:gd name="T17" fmla="*/ 465 h 562"/>
              <a:gd name="T18" fmla="*/ 674 w 963"/>
              <a:gd name="T19" fmla="*/ 562 h 562"/>
              <a:gd name="T20" fmla="*/ 963 w 963"/>
              <a:gd name="T21" fmla="*/ 273 h 562"/>
              <a:gd name="T22" fmla="*/ 691 w 963"/>
              <a:gd name="T23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3" h="562">
                <a:moveTo>
                  <a:pt x="691" y="0"/>
                </a:moveTo>
                <a:cubicBezTo>
                  <a:pt x="691" y="95"/>
                  <a:pt x="691" y="95"/>
                  <a:pt x="691" y="95"/>
                </a:cubicBezTo>
                <a:cubicBezTo>
                  <a:pt x="434" y="95"/>
                  <a:pt x="434" y="95"/>
                  <a:pt x="434" y="95"/>
                </a:cubicBezTo>
                <a:cubicBezTo>
                  <a:pt x="434" y="95"/>
                  <a:pt x="412" y="93"/>
                  <a:pt x="390" y="116"/>
                </a:cubicBezTo>
                <a:cubicBezTo>
                  <a:pt x="368" y="138"/>
                  <a:pt x="23" y="482"/>
                  <a:pt x="23" y="482"/>
                </a:cubicBezTo>
                <a:cubicBezTo>
                  <a:pt x="23" y="482"/>
                  <a:pt x="0" y="504"/>
                  <a:pt x="12" y="551"/>
                </a:cubicBezTo>
                <a:cubicBezTo>
                  <a:pt x="12" y="551"/>
                  <a:pt x="8" y="520"/>
                  <a:pt x="28" y="499"/>
                </a:cubicBezTo>
                <a:cubicBezTo>
                  <a:pt x="49" y="479"/>
                  <a:pt x="81" y="466"/>
                  <a:pt x="113" y="465"/>
                </a:cubicBezTo>
                <a:cubicBezTo>
                  <a:pt x="146" y="465"/>
                  <a:pt x="674" y="465"/>
                  <a:pt x="674" y="465"/>
                </a:cubicBezTo>
                <a:cubicBezTo>
                  <a:pt x="674" y="562"/>
                  <a:pt x="674" y="562"/>
                  <a:pt x="674" y="562"/>
                </a:cubicBezTo>
                <a:cubicBezTo>
                  <a:pt x="963" y="273"/>
                  <a:pt x="963" y="273"/>
                  <a:pt x="963" y="273"/>
                </a:cubicBezTo>
                <a:cubicBezTo>
                  <a:pt x="691" y="0"/>
                  <a:pt x="691" y="0"/>
                  <a:pt x="691" y="0"/>
                </a:cubicBezTo>
              </a:path>
            </a:pathLst>
          </a:custGeom>
          <a:gradFill>
            <a:gsLst>
              <a:gs pos="100000">
                <a:srgbClr val="26A9D9"/>
              </a:gs>
              <a:gs pos="0">
                <a:srgbClr val="0F086D"/>
              </a:gs>
            </a:gsLst>
            <a:lin ang="18900000" scaled="1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A08B98D-0246-4BCA-95EF-F4A773EA0CEB}"/>
              </a:ext>
            </a:extLst>
          </p:cNvPr>
          <p:cNvSpPr>
            <a:spLocks/>
          </p:cNvSpPr>
          <p:nvPr/>
        </p:nvSpPr>
        <p:spPr bwMode="auto">
          <a:xfrm>
            <a:off x="4271942" y="3259037"/>
            <a:ext cx="1206291" cy="2066883"/>
          </a:xfrm>
          <a:custGeom>
            <a:avLst/>
            <a:gdLst>
              <a:gd name="T0" fmla="*/ 551 w 562"/>
              <a:gd name="T1" fmla="*/ 951 h 963"/>
              <a:gd name="T2" fmla="*/ 500 w 562"/>
              <a:gd name="T3" fmla="*/ 934 h 963"/>
              <a:gd name="T4" fmla="*/ 466 w 562"/>
              <a:gd name="T5" fmla="*/ 849 h 963"/>
              <a:gd name="T6" fmla="*/ 466 w 562"/>
              <a:gd name="T7" fmla="*/ 289 h 963"/>
              <a:gd name="T8" fmla="*/ 562 w 562"/>
              <a:gd name="T9" fmla="*/ 289 h 963"/>
              <a:gd name="T10" fmla="*/ 273 w 562"/>
              <a:gd name="T11" fmla="*/ 0 h 963"/>
              <a:gd name="T12" fmla="*/ 0 w 562"/>
              <a:gd name="T13" fmla="*/ 272 h 963"/>
              <a:gd name="T14" fmla="*/ 95 w 562"/>
              <a:gd name="T15" fmla="*/ 272 h 963"/>
              <a:gd name="T16" fmla="*/ 95 w 562"/>
              <a:gd name="T17" fmla="*/ 528 h 963"/>
              <a:gd name="T18" fmla="*/ 116 w 562"/>
              <a:gd name="T19" fmla="*/ 573 h 963"/>
              <a:gd name="T20" fmla="*/ 482 w 562"/>
              <a:gd name="T21" fmla="*/ 939 h 963"/>
              <a:gd name="T22" fmla="*/ 551 w 562"/>
              <a:gd name="T23" fmla="*/ 951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2" h="963">
                <a:moveTo>
                  <a:pt x="551" y="951"/>
                </a:moveTo>
                <a:cubicBezTo>
                  <a:pt x="551" y="951"/>
                  <a:pt x="520" y="955"/>
                  <a:pt x="500" y="934"/>
                </a:cubicBezTo>
                <a:cubicBezTo>
                  <a:pt x="479" y="914"/>
                  <a:pt x="466" y="881"/>
                  <a:pt x="466" y="849"/>
                </a:cubicBezTo>
                <a:cubicBezTo>
                  <a:pt x="465" y="817"/>
                  <a:pt x="466" y="289"/>
                  <a:pt x="466" y="289"/>
                </a:cubicBezTo>
                <a:cubicBezTo>
                  <a:pt x="562" y="289"/>
                  <a:pt x="562" y="289"/>
                  <a:pt x="562" y="289"/>
                </a:cubicBezTo>
                <a:cubicBezTo>
                  <a:pt x="273" y="0"/>
                  <a:pt x="273" y="0"/>
                  <a:pt x="273" y="0"/>
                </a:cubicBezTo>
                <a:cubicBezTo>
                  <a:pt x="0" y="272"/>
                  <a:pt x="0" y="272"/>
                  <a:pt x="0" y="272"/>
                </a:cubicBezTo>
                <a:cubicBezTo>
                  <a:pt x="95" y="272"/>
                  <a:pt x="95" y="272"/>
                  <a:pt x="95" y="272"/>
                </a:cubicBezTo>
                <a:cubicBezTo>
                  <a:pt x="95" y="528"/>
                  <a:pt x="95" y="528"/>
                  <a:pt x="95" y="528"/>
                </a:cubicBezTo>
                <a:cubicBezTo>
                  <a:pt x="95" y="528"/>
                  <a:pt x="93" y="551"/>
                  <a:pt x="116" y="573"/>
                </a:cubicBezTo>
                <a:cubicBezTo>
                  <a:pt x="138" y="595"/>
                  <a:pt x="482" y="939"/>
                  <a:pt x="482" y="939"/>
                </a:cubicBezTo>
                <a:cubicBezTo>
                  <a:pt x="482" y="939"/>
                  <a:pt x="504" y="963"/>
                  <a:pt x="551" y="951"/>
                </a:cubicBezTo>
                <a:close/>
              </a:path>
            </a:pathLst>
          </a:custGeom>
          <a:gradFill>
            <a:gsLst>
              <a:gs pos="100000">
                <a:srgbClr val="26A9D9"/>
              </a:gs>
              <a:gs pos="0">
                <a:srgbClr val="0F086D"/>
              </a:gs>
            </a:gsLst>
            <a:lin ang="1890000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8EBA0098-2953-4A00-8A22-B61581621E1E}"/>
              </a:ext>
            </a:extLst>
          </p:cNvPr>
          <p:cNvSpPr>
            <a:spLocks/>
          </p:cNvSpPr>
          <p:nvPr/>
        </p:nvSpPr>
        <p:spPr bwMode="auto">
          <a:xfrm>
            <a:off x="5615050" y="4327466"/>
            <a:ext cx="2066883" cy="1204202"/>
          </a:xfrm>
          <a:custGeom>
            <a:avLst/>
            <a:gdLst>
              <a:gd name="T0" fmla="*/ 951 w 963"/>
              <a:gd name="T1" fmla="*/ 10 h 561"/>
              <a:gd name="T2" fmla="*/ 934 w 963"/>
              <a:gd name="T3" fmla="*/ 62 h 561"/>
              <a:gd name="T4" fmla="*/ 849 w 963"/>
              <a:gd name="T5" fmla="*/ 96 h 561"/>
              <a:gd name="T6" fmla="*/ 289 w 963"/>
              <a:gd name="T7" fmla="*/ 96 h 561"/>
              <a:gd name="T8" fmla="*/ 289 w 963"/>
              <a:gd name="T9" fmla="*/ 0 h 561"/>
              <a:gd name="T10" fmla="*/ 0 w 963"/>
              <a:gd name="T11" fmla="*/ 289 h 561"/>
              <a:gd name="T12" fmla="*/ 272 w 963"/>
              <a:gd name="T13" fmla="*/ 561 h 561"/>
              <a:gd name="T14" fmla="*/ 272 w 963"/>
              <a:gd name="T15" fmla="*/ 466 h 561"/>
              <a:gd name="T16" fmla="*/ 528 w 963"/>
              <a:gd name="T17" fmla="*/ 466 h 561"/>
              <a:gd name="T18" fmla="*/ 573 w 963"/>
              <a:gd name="T19" fmla="*/ 446 h 561"/>
              <a:gd name="T20" fmla="*/ 939 w 963"/>
              <a:gd name="T21" fmla="*/ 80 h 561"/>
              <a:gd name="T22" fmla="*/ 951 w 963"/>
              <a:gd name="T23" fmla="*/ 1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3" h="561">
                <a:moveTo>
                  <a:pt x="951" y="10"/>
                </a:moveTo>
                <a:cubicBezTo>
                  <a:pt x="951" y="10"/>
                  <a:pt x="955" y="42"/>
                  <a:pt x="934" y="62"/>
                </a:cubicBezTo>
                <a:cubicBezTo>
                  <a:pt x="914" y="82"/>
                  <a:pt x="882" y="95"/>
                  <a:pt x="849" y="96"/>
                </a:cubicBezTo>
                <a:cubicBezTo>
                  <a:pt x="817" y="97"/>
                  <a:pt x="289" y="96"/>
                  <a:pt x="289" y="96"/>
                </a:cubicBezTo>
                <a:cubicBezTo>
                  <a:pt x="289" y="0"/>
                  <a:pt x="289" y="0"/>
                  <a:pt x="289" y="0"/>
                </a:cubicBezTo>
                <a:cubicBezTo>
                  <a:pt x="0" y="289"/>
                  <a:pt x="0" y="289"/>
                  <a:pt x="0" y="289"/>
                </a:cubicBezTo>
                <a:cubicBezTo>
                  <a:pt x="272" y="561"/>
                  <a:pt x="272" y="561"/>
                  <a:pt x="272" y="561"/>
                </a:cubicBezTo>
                <a:cubicBezTo>
                  <a:pt x="272" y="466"/>
                  <a:pt x="272" y="466"/>
                  <a:pt x="272" y="466"/>
                </a:cubicBezTo>
                <a:cubicBezTo>
                  <a:pt x="528" y="466"/>
                  <a:pt x="528" y="466"/>
                  <a:pt x="528" y="466"/>
                </a:cubicBezTo>
                <a:cubicBezTo>
                  <a:pt x="528" y="466"/>
                  <a:pt x="551" y="468"/>
                  <a:pt x="573" y="446"/>
                </a:cubicBezTo>
                <a:cubicBezTo>
                  <a:pt x="595" y="424"/>
                  <a:pt x="939" y="80"/>
                  <a:pt x="939" y="80"/>
                </a:cubicBezTo>
                <a:cubicBezTo>
                  <a:pt x="939" y="80"/>
                  <a:pt x="963" y="57"/>
                  <a:pt x="951" y="10"/>
                </a:cubicBezTo>
                <a:close/>
              </a:path>
            </a:pathLst>
          </a:custGeom>
          <a:gradFill>
            <a:gsLst>
              <a:gs pos="100000">
                <a:srgbClr val="26A9D9"/>
              </a:gs>
              <a:gs pos="0">
                <a:srgbClr val="0F086D"/>
              </a:gs>
            </a:gsLst>
            <a:lin ang="1890000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1CBEB4EF-DDA9-4D10-91A3-F0F71EC31E5C}"/>
              </a:ext>
            </a:extLst>
          </p:cNvPr>
          <p:cNvSpPr>
            <a:spLocks/>
          </p:cNvSpPr>
          <p:nvPr/>
        </p:nvSpPr>
        <p:spPr bwMode="auto">
          <a:xfrm>
            <a:off x="6715856" y="2130032"/>
            <a:ext cx="1204202" cy="2066883"/>
          </a:xfrm>
          <a:custGeom>
            <a:avLst/>
            <a:gdLst>
              <a:gd name="T0" fmla="*/ 10 w 561"/>
              <a:gd name="T1" fmla="*/ 12 h 963"/>
              <a:gd name="T2" fmla="*/ 62 w 561"/>
              <a:gd name="T3" fmla="*/ 29 h 963"/>
              <a:gd name="T4" fmla="*/ 96 w 561"/>
              <a:gd name="T5" fmla="*/ 114 h 963"/>
              <a:gd name="T6" fmla="*/ 96 w 561"/>
              <a:gd name="T7" fmla="*/ 674 h 963"/>
              <a:gd name="T8" fmla="*/ 0 w 561"/>
              <a:gd name="T9" fmla="*/ 674 h 963"/>
              <a:gd name="T10" fmla="*/ 289 w 561"/>
              <a:gd name="T11" fmla="*/ 963 h 963"/>
              <a:gd name="T12" fmla="*/ 561 w 561"/>
              <a:gd name="T13" fmla="*/ 691 h 963"/>
              <a:gd name="T14" fmla="*/ 466 w 561"/>
              <a:gd name="T15" fmla="*/ 691 h 963"/>
              <a:gd name="T16" fmla="*/ 466 w 561"/>
              <a:gd name="T17" fmla="*/ 435 h 963"/>
              <a:gd name="T18" fmla="*/ 446 w 561"/>
              <a:gd name="T19" fmla="*/ 390 h 963"/>
              <a:gd name="T20" fmla="*/ 80 w 561"/>
              <a:gd name="T21" fmla="*/ 24 h 963"/>
              <a:gd name="T22" fmla="*/ 10 w 561"/>
              <a:gd name="T23" fmla="*/ 1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1" h="963">
                <a:moveTo>
                  <a:pt x="10" y="12"/>
                </a:moveTo>
                <a:cubicBezTo>
                  <a:pt x="10" y="12"/>
                  <a:pt x="42" y="8"/>
                  <a:pt x="62" y="29"/>
                </a:cubicBezTo>
                <a:cubicBezTo>
                  <a:pt x="82" y="49"/>
                  <a:pt x="95" y="81"/>
                  <a:pt x="96" y="114"/>
                </a:cubicBezTo>
                <a:cubicBezTo>
                  <a:pt x="97" y="146"/>
                  <a:pt x="96" y="674"/>
                  <a:pt x="96" y="674"/>
                </a:cubicBezTo>
                <a:cubicBezTo>
                  <a:pt x="0" y="674"/>
                  <a:pt x="0" y="674"/>
                  <a:pt x="0" y="674"/>
                </a:cubicBezTo>
                <a:cubicBezTo>
                  <a:pt x="289" y="963"/>
                  <a:pt x="289" y="963"/>
                  <a:pt x="289" y="963"/>
                </a:cubicBezTo>
                <a:cubicBezTo>
                  <a:pt x="561" y="691"/>
                  <a:pt x="561" y="691"/>
                  <a:pt x="561" y="691"/>
                </a:cubicBezTo>
                <a:cubicBezTo>
                  <a:pt x="466" y="691"/>
                  <a:pt x="466" y="691"/>
                  <a:pt x="466" y="691"/>
                </a:cubicBezTo>
                <a:cubicBezTo>
                  <a:pt x="466" y="435"/>
                  <a:pt x="466" y="435"/>
                  <a:pt x="466" y="435"/>
                </a:cubicBezTo>
                <a:cubicBezTo>
                  <a:pt x="466" y="435"/>
                  <a:pt x="468" y="412"/>
                  <a:pt x="446" y="390"/>
                </a:cubicBezTo>
                <a:cubicBezTo>
                  <a:pt x="424" y="368"/>
                  <a:pt x="80" y="24"/>
                  <a:pt x="80" y="24"/>
                </a:cubicBezTo>
                <a:cubicBezTo>
                  <a:pt x="80" y="24"/>
                  <a:pt x="57" y="0"/>
                  <a:pt x="10" y="12"/>
                </a:cubicBezTo>
                <a:close/>
              </a:path>
            </a:pathLst>
          </a:custGeom>
          <a:gradFill>
            <a:gsLst>
              <a:gs pos="100000">
                <a:srgbClr val="26A9D9"/>
              </a:gs>
              <a:gs pos="0">
                <a:srgbClr val="0F086D"/>
              </a:gs>
            </a:gsLst>
            <a:lin ang="1890000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256F4EF-7064-43FC-A10F-8BD4AE96EA4F}"/>
              </a:ext>
            </a:extLst>
          </p:cNvPr>
          <p:cNvSpPr txBox="1"/>
          <p:nvPr/>
        </p:nvSpPr>
        <p:spPr>
          <a:xfrm>
            <a:off x="2460554" y="2013718"/>
            <a:ext cx="1525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gradFill>
                  <a:gsLst>
                    <a:gs pos="46000">
                      <a:srgbClr val="26A9D9"/>
                    </a:gs>
                    <a:gs pos="100000">
                      <a:srgbClr val="5EC0BD"/>
                    </a:gs>
                    <a:gs pos="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</a:t>
            </a:r>
            <a:endParaRPr lang="en-US" altLang="zh-CN" sz="1600" b="1" dirty="0">
              <a:gradFill>
                <a:gsLst>
                  <a:gs pos="46000">
                    <a:srgbClr val="26A9D9"/>
                  </a:gs>
                  <a:gs pos="100000">
                    <a:srgbClr val="5EC0BD"/>
                  </a:gs>
                  <a:gs pos="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1CFCFC9-49F8-4D1B-B1A9-950E96A00334}"/>
              </a:ext>
            </a:extLst>
          </p:cNvPr>
          <p:cNvSpPr txBox="1"/>
          <p:nvPr/>
        </p:nvSpPr>
        <p:spPr>
          <a:xfrm>
            <a:off x="1076414" y="2352272"/>
            <a:ext cx="2909798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E0F0AC4-DD99-4B70-B78C-94BCD136D60B}"/>
              </a:ext>
            </a:extLst>
          </p:cNvPr>
          <p:cNvSpPr txBox="1"/>
          <p:nvPr/>
        </p:nvSpPr>
        <p:spPr>
          <a:xfrm>
            <a:off x="2460554" y="4392228"/>
            <a:ext cx="1525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gradFill>
                  <a:gsLst>
                    <a:gs pos="46000">
                      <a:srgbClr val="26A9D9"/>
                    </a:gs>
                    <a:gs pos="100000">
                      <a:srgbClr val="5EC0BD"/>
                    </a:gs>
                    <a:gs pos="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</a:t>
            </a:r>
          </a:p>
        </p:txBody>
      </p:sp>
      <p:sp>
        <p:nvSpPr>
          <p:cNvPr id="1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9CA28FEF-6275-4DEF-8936-A64258EAC268}"/>
              </a:ext>
            </a:extLst>
          </p:cNvPr>
          <p:cNvSpPr txBox="1"/>
          <p:nvPr/>
        </p:nvSpPr>
        <p:spPr>
          <a:xfrm>
            <a:off x="1076414" y="4730782"/>
            <a:ext cx="2909798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9248C5E9-2267-456D-B430-59416C447AD1}"/>
              </a:ext>
            </a:extLst>
          </p:cNvPr>
          <p:cNvSpPr txBox="1"/>
          <p:nvPr/>
        </p:nvSpPr>
        <p:spPr>
          <a:xfrm>
            <a:off x="8205788" y="2013718"/>
            <a:ext cx="1525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46000">
                      <a:srgbClr val="26A9D9"/>
                    </a:gs>
                    <a:gs pos="100000">
                      <a:srgbClr val="5EC0BD"/>
                    </a:gs>
                    <a:gs pos="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</a:t>
            </a:r>
          </a:p>
        </p:txBody>
      </p:sp>
      <p:sp>
        <p:nvSpPr>
          <p:cNvPr id="1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D138D646-318D-4F69-8381-C51A5F571015}"/>
              </a:ext>
            </a:extLst>
          </p:cNvPr>
          <p:cNvSpPr txBox="1"/>
          <p:nvPr/>
        </p:nvSpPr>
        <p:spPr>
          <a:xfrm>
            <a:off x="8205788" y="2352272"/>
            <a:ext cx="2909798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2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B389A15-B1BF-48E6-AC9C-7A37E6FB06D7}"/>
              </a:ext>
            </a:extLst>
          </p:cNvPr>
          <p:cNvSpPr txBox="1"/>
          <p:nvPr/>
        </p:nvSpPr>
        <p:spPr>
          <a:xfrm>
            <a:off x="8205788" y="4392228"/>
            <a:ext cx="1525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46000">
                      <a:srgbClr val="26A9D9"/>
                    </a:gs>
                    <a:gs pos="100000">
                      <a:srgbClr val="5EC0BD"/>
                    </a:gs>
                    <a:gs pos="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</a:t>
            </a:r>
          </a:p>
        </p:txBody>
      </p:sp>
      <p:sp>
        <p:nvSpPr>
          <p:cNvPr id="2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3732C4BA-FD35-4045-A3C5-38A9006F61C1}"/>
              </a:ext>
            </a:extLst>
          </p:cNvPr>
          <p:cNvSpPr txBox="1"/>
          <p:nvPr/>
        </p:nvSpPr>
        <p:spPr>
          <a:xfrm>
            <a:off x="8205788" y="4730782"/>
            <a:ext cx="2909798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</p:spTree>
    <p:extLst>
      <p:ext uri="{BB962C8B-B14F-4D97-AF65-F5344CB8AC3E}">
        <p14:creationId xmlns:p14="http://schemas.microsoft.com/office/powerpoint/2010/main" val="2419229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  <p:sp>
        <p:nvSpPr>
          <p:cNvPr id="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F1C5834-56BC-421B-BD7A-461F8CC24EF9}"/>
              </a:ext>
            </a:extLst>
          </p:cNvPr>
          <p:cNvSpPr/>
          <p:nvPr/>
        </p:nvSpPr>
        <p:spPr>
          <a:xfrm>
            <a:off x="4561840" y="1767515"/>
            <a:ext cx="3068320" cy="3068320"/>
          </a:xfrm>
          <a:prstGeom prst="ellipse">
            <a:avLst/>
          </a:prstGeom>
          <a:gradFill>
            <a:gsLst>
              <a:gs pos="51000">
                <a:srgbClr val="0F086D"/>
              </a:gs>
              <a:gs pos="0">
                <a:srgbClr val="26A9D9"/>
              </a:gs>
              <a:gs pos="100000">
                <a:srgbClr val="1008B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983B2FA3-8444-49EE-A583-359746EAC09A}"/>
              </a:ext>
            </a:extLst>
          </p:cNvPr>
          <p:cNvSpPr/>
          <p:nvPr/>
        </p:nvSpPr>
        <p:spPr>
          <a:xfrm>
            <a:off x="8575040" y="2224715"/>
            <a:ext cx="2153920" cy="2153920"/>
          </a:xfrm>
          <a:prstGeom prst="ellipse">
            <a:avLst/>
          </a:prstGeom>
          <a:gradFill>
            <a:gsLst>
              <a:gs pos="51000">
                <a:srgbClr val="0F086D"/>
              </a:gs>
              <a:gs pos="0">
                <a:srgbClr val="26A9D9"/>
              </a:gs>
              <a:gs pos="100000">
                <a:srgbClr val="1008B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C18F0444-76C9-40DB-AEF1-830C19981D99}"/>
              </a:ext>
            </a:extLst>
          </p:cNvPr>
          <p:cNvSpPr/>
          <p:nvPr/>
        </p:nvSpPr>
        <p:spPr>
          <a:xfrm>
            <a:off x="1463040" y="2224715"/>
            <a:ext cx="2153920" cy="2153920"/>
          </a:xfrm>
          <a:prstGeom prst="ellipse">
            <a:avLst/>
          </a:prstGeom>
          <a:gradFill>
            <a:gsLst>
              <a:gs pos="51000">
                <a:srgbClr val="0F086D"/>
              </a:gs>
              <a:gs pos="0">
                <a:srgbClr val="26A9D9"/>
              </a:gs>
              <a:gs pos="100000">
                <a:srgbClr val="1008B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C262476C-49E9-494D-84F8-7DA04138E073}"/>
              </a:ext>
            </a:extLst>
          </p:cNvPr>
          <p:cNvSpPr/>
          <p:nvPr/>
        </p:nvSpPr>
        <p:spPr>
          <a:xfrm>
            <a:off x="2248814" y="3010489"/>
            <a:ext cx="582374" cy="5823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24" y="16982"/>
                </a:moveTo>
                <a:lnTo>
                  <a:pt x="16794" y="14388"/>
                </a:lnTo>
                <a:cubicBezTo>
                  <a:pt x="16597" y="13015"/>
                  <a:pt x="15628" y="11911"/>
                  <a:pt x="14369" y="11485"/>
                </a:cubicBezTo>
                <a:cubicBezTo>
                  <a:pt x="14903" y="10683"/>
                  <a:pt x="15300" y="9524"/>
                  <a:pt x="15300" y="8550"/>
                </a:cubicBezTo>
                <a:cubicBezTo>
                  <a:pt x="15300" y="6108"/>
                  <a:pt x="13242" y="4050"/>
                  <a:pt x="10800" y="4050"/>
                </a:cubicBezTo>
                <a:cubicBezTo>
                  <a:pt x="8358" y="4050"/>
                  <a:pt x="6300" y="6108"/>
                  <a:pt x="6300" y="8550"/>
                </a:cubicBezTo>
                <a:cubicBezTo>
                  <a:pt x="6300" y="9533"/>
                  <a:pt x="6703" y="10701"/>
                  <a:pt x="7246" y="11506"/>
                </a:cubicBezTo>
                <a:cubicBezTo>
                  <a:pt x="6019" y="11949"/>
                  <a:pt x="5081" y="13039"/>
                  <a:pt x="4886" y="14388"/>
                </a:cubicBezTo>
                <a:lnTo>
                  <a:pt x="4342" y="17054"/>
                </a:lnTo>
                <a:cubicBezTo>
                  <a:pt x="2772" y="15433"/>
                  <a:pt x="1800" y="13229"/>
                  <a:pt x="1800" y="10800"/>
                </a:cubicBezTo>
                <a:cubicBezTo>
                  <a:pt x="1800" y="5837"/>
                  <a:pt x="5837" y="1800"/>
                  <a:pt x="10800" y="1800"/>
                </a:cubicBezTo>
                <a:cubicBezTo>
                  <a:pt x="15763" y="1800"/>
                  <a:pt x="19800" y="5837"/>
                  <a:pt x="19800" y="10800"/>
                </a:cubicBezTo>
                <a:cubicBezTo>
                  <a:pt x="19800" y="13194"/>
                  <a:pt x="18854" y="15367"/>
                  <a:pt x="17324" y="16982"/>
                </a:cubicBezTo>
                <a:close/>
                <a:moveTo>
                  <a:pt x="8100" y="8550"/>
                </a:moveTo>
                <a:cubicBezTo>
                  <a:pt x="8100" y="7104"/>
                  <a:pt x="9354" y="5850"/>
                  <a:pt x="10800" y="5850"/>
                </a:cubicBezTo>
                <a:cubicBezTo>
                  <a:pt x="12246" y="5850"/>
                  <a:pt x="13500" y="7104"/>
                  <a:pt x="13500" y="8550"/>
                </a:cubicBezTo>
                <a:cubicBezTo>
                  <a:pt x="13500" y="10087"/>
                  <a:pt x="12148" y="11700"/>
                  <a:pt x="10800" y="11700"/>
                </a:cubicBezTo>
                <a:cubicBezTo>
                  <a:pt x="9452" y="11700"/>
                  <a:pt x="8100" y="10087"/>
                  <a:pt x="8100" y="8550"/>
                </a:cubicBezTo>
                <a:close/>
                <a:moveTo>
                  <a:pt x="10800" y="19800"/>
                </a:moveTo>
                <a:cubicBezTo>
                  <a:pt x="8999" y="19800"/>
                  <a:pt x="7323" y="19263"/>
                  <a:pt x="5915" y="18348"/>
                </a:cubicBezTo>
                <a:lnTo>
                  <a:pt x="6656" y="14720"/>
                </a:lnTo>
                <a:lnTo>
                  <a:pt x="6666" y="14660"/>
                </a:lnTo>
                <a:cubicBezTo>
                  <a:pt x="6786" y="13766"/>
                  <a:pt x="7558" y="13092"/>
                  <a:pt x="8460" y="13092"/>
                </a:cubicBezTo>
                <a:lnTo>
                  <a:pt x="8997" y="13092"/>
                </a:lnTo>
                <a:cubicBezTo>
                  <a:pt x="9548" y="13376"/>
                  <a:pt x="10157" y="13500"/>
                  <a:pt x="10800" y="13500"/>
                </a:cubicBezTo>
                <a:cubicBezTo>
                  <a:pt x="11443" y="13500"/>
                  <a:pt x="12052" y="13376"/>
                  <a:pt x="12603" y="13092"/>
                </a:cubicBezTo>
                <a:lnTo>
                  <a:pt x="13221" y="13092"/>
                </a:lnTo>
                <a:cubicBezTo>
                  <a:pt x="14123" y="13092"/>
                  <a:pt x="14894" y="13766"/>
                  <a:pt x="15015" y="14660"/>
                </a:cubicBezTo>
                <a:lnTo>
                  <a:pt x="15758" y="18304"/>
                </a:lnTo>
                <a:cubicBezTo>
                  <a:pt x="14335" y="19247"/>
                  <a:pt x="12631" y="19800"/>
                  <a:pt x="10800" y="19800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1AF16E61-7521-4FFE-A071-89356C70B23E}"/>
              </a:ext>
            </a:extLst>
          </p:cNvPr>
          <p:cNvSpPr/>
          <p:nvPr/>
        </p:nvSpPr>
        <p:spPr>
          <a:xfrm>
            <a:off x="9372947" y="3034754"/>
            <a:ext cx="558108" cy="533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22" y="19636"/>
                </a:moveTo>
                <a:lnTo>
                  <a:pt x="17374" y="19636"/>
                </a:lnTo>
                <a:lnTo>
                  <a:pt x="17374" y="11782"/>
                </a:lnTo>
                <a:lnTo>
                  <a:pt x="3757" y="11782"/>
                </a:lnTo>
                <a:lnTo>
                  <a:pt x="3757" y="19636"/>
                </a:lnTo>
                <a:lnTo>
                  <a:pt x="1878" y="19636"/>
                </a:lnTo>
                <a:lnTo>
                  <a:pt x="1878" y="1964"/>
                </a:lnTo>
                <a:lnTo>
                  <a:pt x="3757" y="1964"/>
                </a:lnTo>
                <a:lnTo>
                  <a:pt x="3757" y="7855"/>
                </a:lnTo>
                <a:lnTo>
                  <a:pt x="14557" y="7855"/>
                </a:lnTo>
                <a:lnTo>
                  <a:pt x="14557" y="1964"/>
                </a:lnTo>
                <a:lnTo>
                  <a:pt x="15496" y="1964"/>
                </a:lnTo>
                <a:lnTo>
                  <a:pt x="19722" y="6382"/>
                </a:lnTo>
                <a:cubicBezTo>
                  <a:pt x="19722" y="6382"/>
                  <a:pt x="19722" y="19636"/>
                  <a:pt x="19722" y="19636"/>
                </a:cubicBezTo>
                <a:close/>
                <a:moveTo>
                  <a:pt x="15496" y="19636"/>
                </a:moveTo>
                <a:lnTo>
                  <a:pt x="5635" y="19636"/>
                </a:lnTo>
                <a:lnTo>
                  <a:pt x="5635" y="13745"/>
                </a:lnTo>
                <a:lnTo>
                  <a:pt x="15496" y="13745"/>
                </a:lnTo>
                <a:cubicBezTo>
                  <a:pt x="15496" y="13745"/>
                  <a:pt x="15496" y="19636"/>
                  <a:pt x="15496" y="19636"/>
                </a:cubicBezTo>
                <a:close/>
                <a:moveTo>
                  <a:pt x="5635" y="1964"/>
                </a:moveTo>
                <a:lnTo>
                  <a:pt x="7514" y="1964"/>
                </a:lnTo>
                <a:lnTo>
                  <a:pt x="7514" y="5891"/>
                </a:lnTo>
                <a:lnTo>
                  <a:pt x="5635" y="5891"/>
                </a:lnTo>
                <a:cubicBezTo>
                  <a:pt x="5635" y="5891"/>
                  <a:pt x="5635" y="1964"/>
                  <a:pt x="5635" y="1964"/>
                </a:cubicBezTo>
                <a:close/>
                <a:moveTo>
                  <a:pt x="9392" y="1964"/>
                </a:moveTo>
                <a:lnTo>
                  <a:pt x="12679" y="1964"/>
                </a:lnTo>
                <a:lnTo>
                  <a:pt x="12679" y="5891"/>
                </a:lnTo>
                <a:lnTo>
                  <a:pt x="9392" y="5891"/>
                </a:lnTo>
                <a:cubicBezTo>
                  <a:pt x="9392" y="5891"/>
                  <a:pt x="9392" y="1964"/>
                  <a:pt x="9392" y="1964"/>
                </a:cubicBezTo>
                <a:close/>
                <a:moveTo>
                  <a:pt x="16435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5400"/>
                </a:lnTo>
                <a:cubicBezTo>
                  <a:pt x="21600" y="5400"/>
                  <a:pt x="16435" y="0"/>
                  <a:pt x="1643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FDCB2E4-A866-46C0-90D5-9839208BF21C}"/>
              </a:ext>
            </a:extLst>
          </p:cNvPr>
          <p:cNvSpPr/>
          <p:nvPr/>
        </p:nvSpPr>
        <p:spPr>
          <a:xfrm>
            <a:off x="5651920" y="2857598"/>
            <a:ext cx="888160" cy="8881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00" y="11419"/>
                </a:moveTo>
                <a:lnTo>
                  <a:pt x="16416" y="3050"/>
                </a:lnTo>
                <a:lnTo>
                  <a:pt x="18540" y="5147"/>
                </a:lnTo>
                <a:lnTo>
                  <a:pt x="10240" y="13500"/>
                </a:lnTo>
                <a:lnTo>
                  <a:pt x="8100" y="13500"/>
                </a:lnTo>
                <a:cubicBezTo>
                  <a:pt x="8100" y="13500"/>
                  <a:pt x="8100" y="11419"/>
                  <a:pt x="8100" y="11419"/>
                </a:cubicBezTo>
                <a:close/>
                <a:moveTo>
                  <a:pt x="5940" y="15660"/>
                </a:moveTo>
                <a:lnTo>
                  <a:pt x="11139" y="15660"/>
                </a:lnTo>
                <a:lnTo>
                  <a:pt x="21600" y="5132"/>
                </a:lnTo>
                <a:lnTo>
                  <a:pt x="16402" y="0"/>
                </a:lnTo>
                <a:lnTo>
                  <a:pt x="5940" y="10528"/>
                </a:lnTo>
                <a:cubicBezTo>
                  <a:pt x="5940" y="10528"/>
                  <a:pt x="5940" y="15660"/>
                  <a:pt x="5940" y="15660"/>
                </a:cubicBezTo>
                <a:close/>
                <a:moveTo>
                  <a:pt x="19440" y="19440"/>
                </a:moveTo>
                <a:lnTo>
                  <a:pt x="2160" y="19440"/>
                </a:lnTo>
                <a:lnTo>
                  <a:pt x="2160" y="2160"/>
                </a:lnTo>
                <a:lnTo>
                  <a:pt x="10801" y="2160"/>
                </a:lnTo>
                <a:lnTo>
                  <a:pt x="10801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1879"/>
                </a:lnTo>
                <a:lnTo>
                  <a:pt x="19440" y="11879"/>
                </a:lnTo>
                <a:cubicBezTo>
                  <a:pt x="19440" y="11879"/>
                  <a:pt x="19440" y="19440"/>
                  <a:pt x="19440" y="1944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EA2CC93-AC6A-455B-828F-D8D796E89A6F}"/>
              </a:ext>
            </a:extLst>
          </p:cNvPr>
          <p:cNvSpPr txBox="1"/>
          <p:nvPr/>
        </p:nvSpPr>
        <p:spPr>
          <a:xfrm>
            <a:off x="1463040" y="483687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50000">
                      <a:srgbClr val="5EC0BD"/>
                    </a:gs>
                    <a:gs pos="0">
                      <a:srgbClr val="26A9D9"/>
                    </a:gs>
                    <a:gs pos="100000">
                      <a:srgbClr val="26A9D9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飞印象模板</a:t>
            </a:r>
          </a:p>
        </p:txBody>
      </p:sp>
      <p:sp>
        <p:nvSpPr>
          <p:cNvPr id="1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7253963-0FA7-43B1-9FBB-10B2012A16BB}"/>
              </a:ext>
            </a:extLst>
          </p:cNvPr>
          <p:cNvSpPr txBox="1"/>
          <p:nvPr/>
        </p:nvSpPr>
        <p:spPr>
          <a:xfrm>
            <a:off x="1463040" y="5175984"/>
            <a:ext cx="2869008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</a:t>
            </a:r>
          </a:p>
        </p:txBody>
      </p:sp>
      <p:sp>
        <p:nvSpPr>
          <p:cNvPr id="2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DA0D5372-7EB6-4859-9013-0123FB675D08}"/>
              </a:ext>
            </a:extLst>
          </p:cNvPr>
          <p:cNvSpPr txBox="1"/>
          <p:nvPr/>
        </p:nvSpPr>
        <p:spPr>
          <a:xfrm>
            <a:off x="9261892" y="483687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>
                <a:gradFill>
                  <a:gsLst>
                    <a:gs pos="50000">
                      <a:srgbClr val="5EC0BD"/>
                    </a:gs>
                    <a:gs pos="0">
                      <a:srgbClr val="26A9D9"/>
                    </a:gs>
                    <a:gs pos="100000">
                      <a:srgbClr val="26A9D9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飞印象模板</a:t>
            </a:r>
          </a:p>
        </p:txBody>
      </p:sp>
      <p:sp>
        <p:nvSpPr>
          <p:cNvPr id="2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628D93BE-07CB-4E65-92BA-3A26DEBE9721}"/>
              </a:ext>
            </a:extLst>
          </p:cNvPr>
          <p:cNvSpPr txBox="1"/>
          <p:nvPr/>
        </p:nvSpPr>
        <p:spPr>
          <a:xfrm>
            <a:off x="7859952" y="5175984"/>
            <a:ext cx="2869008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de-DE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</a:t>
            </a:r>
          </a:p>
        </p:txBody>
      </p:sp>
    </p:spTree>
    <p:extLst>
      <p:ext uri="{BB962C8B-B14F-4D97-AF65-F5344CB8AC3E}">
        <p14:creationId xmlns:p14="http://schemas.microsoft.com/office/powerpoint/2010/main" val="3696115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D2CE04BA-96CC-4A2D-89D7-1A058DFCF3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2" b="15515"/>
          <a:stretch/>
        </p:blipFill>
        <p:spPr>
          <a:xfrm>
            <a:off x="2343150" y="123825"/>
            <a:ext cx="7505700" cy="2247900"/>
          </a:xfrm>
          <a:prstGeom prst="rect">
            <a:avLst/>
          </a:prstGeom>
        </p:spPr>
      </p:pic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5E80F86-7511-4028-9B04-AD76E0866794}"/>
              </a:ext>
            </a:extLst>
          </p:cNvPr>
          <p:cNvSpPr txBox="1"/>
          <p:nvPr/>
        </p:nvSpPr>
        <p:spPr>
          <a:xfrm>
            <a:off x="5355252" y="601444"/>
            <a:ext cx="1481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gradFill>
                  <a:gsLst>
                    <a:gs pos="0">
                      <a:srgbClr val="5EC0BD"/>
                    </a:gs>
                    <a:gs pos="100000">
                      <a:srgbClr val="5EC0BD"/>
                    </a:gs>
                    <a:gs pos="50000">
                      <a:srgbClr val="26A9D9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600" dirty="0"/>
              <a:t>目 录</a:t>
            </a:r>
            <a:endParaRPr lang="en-US" altLang="zh-CN" sz="3600" dirty="0"/>
          </a:p>
        </p:txBody>
      </p:sp>
      <p:sp>
        <p:nvSpPr>
          <p:cNvPr id="1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41818C-8757-4B3E-AC27-02BF00D83BA6}"/>
              </a:ext>
            </a:extLst>
          </p:cNvPr>
          <p:cNvSpPr txBox="1"/>
          <p:nvPr/>
        </p:nvSpPr>
        <p:spPr>
          <a:xfrm>
            <a:off x="1800225" y="1502294"/>
            <a:ext cx="85915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de-DE" altLang="zh-CN" sz="9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wurde auf dem Markt basiert. Vielen Dank für das Herunterladen von Unterstützung für Panzhihua City, Provinz Sichuan, Flying Impression Design, konzentrieren wir uns auf alle Arten von Grafik-Design.</a:t>
            </a:r>
          </a:p>
        </p:txBody>
      </p:sp>
      <p:sp>
        <p:nvSpPr>
          <p:cNvPr id="1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07EAC44-7B48-42ED-9FF8-A29095A26836}"/>
              </a:ext>
            </a:extLst>
          </p:cNvPr>
          <p:cNvSpPr/>
          <p:nvPr/>
        </p:nvSpPr>
        <p:spPr>
          <a:xfrm>
            <a:off x="1449052" y="3416490"/>
            <a:ext cx="793448" cy="793448"/>
          </a:xfrm>
          <a:prstGeom prst="ellipse">
            <a:avLst/>
          </a:prstGeom>
          <a:gradFill>
            <a:gsLst>
              <a:gs pos="0">
                <a:srgbClr val="26A9D9"/>
              </a:gs>
              <a:gs pos="100000">
                <a:srgbClr val="0F086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8993EBB-DEC8-4C26-9907-D7AB1204BA44}"/>
              </a:ext>
            </a:extLst>
          </p:cNvPr>
          <p:cNvGrpSpPr/>
          <p:nvPr/>
        </p:nvGrpSpPr>
        <p:grpSpPr>
          <a:xfrm>
            <a:off x="2361969" y="3411117"/>
            <a:ext cx="3630609" cy="804195"/>
            <a:chOff x="2385868" y="3026903"/>
            <a:chExt cx="3630609" cy="804195"/>
          </a:xfrm>
        </p:grpSpPr>
        <p:sp>
          <p:nvSpPr>
            <p:cNvPr id="1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1ACAE1A4-0835-4A52-AE97-2719D06BBE15}"/>
                </a:ext>
              </a:extLst>
            </p:cNvPr>
            <p:cNvSpPr txBox="1"/>
            <p:nvPr/>
          </p:nvSpPr>
          <p:spPr>
            <a:xfrm>
              <a:off x="2385869" y="3026903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48000">
                        <a:srgbClr val="5EC0BD"/>
                      </a:gs>
                      <a:gs pos="0">
                        <a:srgbClr val="26A9D9"/>
                      </a:gs>
                      <a:gs pos="100000">
                        <a:srgbClr val="26A9D9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输入您的标题内容</a:t>
              </a:r>
            </a:p>
          </p:txBody>
        </p:sp>
        <p:sp>
          <p:nvSpPr>
            <p:cNvPr id="1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7D08DA0C-A282-4BA9-9ED4-2232EF1E0DFA}"/>
                </a:ext>
              </a:extLst>
            </p:cNvPr>
            <p:cNvSpPr txBox="1"/>
            <p:nvPr/>
          </p:nvSpPr>
          <p:spPr>
            <a:xfrm>
              <a:off x="2385868" y="3396235"/>
              <a:ext cx="3630609" cy="4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de-DE" altLang="zh-CN" sz="9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Vielen Dank für das Herunterladen von Unterstützung für Panzhihua City, Provinz Sichuan</a:t>
              </a:r>
            </a:p>
          </p:txBody>
        </p:sp>
      </p:grpSp>
      <p:sp>
        <p:nvSpPr>
          <p:cNvPr id="2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E907B39B-D104-4BC4-B2F2-30EA4A5210C3}"/>
              </a:ext>
            </a:extLst>
          </p:cNvPr>
          <p:cNvSpPr/>
          <p:nvPr/>
        </p:nvSpPr>
        <p:spPr>
          <a:xfrm>
            <a:off x="6199422" y="3416490"/>
            <a:ext cx="793448" cy="793448"/>
          </a:xfrm>
          <a:prstGeom prst="ellipse">
            <a:avLst/>
          </a:prstGeom>
          <a:gradFill>
            <a:gsLst>
              <a:gs pos="0">
                <a:srgbClr val="5EC0BD"/>
              </a:gs>
              <a:gs pos="100000">
                <a:srgbClr val="1008B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F096B66-8635-4CF9-876E-C40184F3AE81}"/>
              </a:ext>
            </a:extLst>
          </p:cNvPr>
          <p:cNvGrpSpPr/>
          <p:nvPr/>
        </p:nvGrpSpPr>
        <p:grpSpPr>
          <a:xfrm>
            <a:off x="7112339" y="3411117"/>
            <a:ext cx="3630609" cy="804195"/>
            <a:chOff x="2385868" y="3026903"/>
            <a:chExt cx="3630609" cy="804195"/>
          </a:xfrm>
        </p:grpSpPr>
        <p:sp>
          <p:nvSpPr>
            <p:cNvPr id="2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4F1A793F-931F-4AA1-B3C8-99FFD6F6521E}"/>
                </a:ext>
              </a:extLst>
            </p:cNvPr>
            <p:cNvSpPr txBox="1"/>
            <p:nvPr/>
          </p:nvSpPr>
          <p:spPr>
            <a:xfrm>
              <a:off x="2385869" y="3026903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48000">
                        <a:srgbClr val="5EC0BD"/>
                      </a:gs>
                      <a:gs pos="0">
                        <a:srgbClr val="26A9D9"/>
                      </a:gs>
                      <a:gs pos="100000">
                        <a:srgbClr val="26A9D9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输入您的标题内容</a:t>
              </a:r>
            </a:p>
          </p:txBody>
        </p:sp>
        <p:sp>
          <p:nvSpPr>
            <p:cNvPr id="2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539640F8-EEB7-4962-8F87-F74717E8A345}"/>
                </a:ext>
              </a:extLst>
            </p:cNvPr>
            <p:cNvSpPr txBox="1"/>
            <p:nvPr/>
          </p:nvSpPr>
          <p:spPr>
            <a:xfrm>
              <a:off x="2385868" y="3396235"/>
              <a:ext cx="3630609" cy="4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de-DE" altLang="zh-CN" sz="9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Vielen Dank für das Herunterladen von Unterstützung für Panzhihua City, Provinz Sichuan</a:t>
              </a:r>
            </a:p>
          </p:txBody>
        </p:sp>
      </p:grpSp>
      <p:sp>
        <p:nvSpPr>
          <p:cNvPr id="2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05C3BC0-24FE-400A-A43E-21B488C67582}"/>
              </a:ext>
            </a:extLst>
          </p:cNvPr>
          <p:cNvSpPr/>
          <p:nvPr/>
        </p:nvSpPr>
        <p:spPr>
          <a:xfrm>
            <a:off x="1449052" y="4724429"/>
            <a:ext cx="793448" cy="793448"/>
          </a:xfrm>
          <a:prstGeom prst="ellipse">
            <a:avLst/>
          </a:prstGeom>
          <a:gradFill>
            <a:gsLst>
              <a:gs pos="0">
                <a:srgbClr val="5EC0BD"/>
              </a:gs>
              <a:gs pos="100000">
                <a:srgbClr val="1008B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0FC21A9-1664-43D0-84C5-2AA0D793CDFA}"/>
              </a:ext>
            </a:extLst>
          </p:cNvPr>
          <p:cNvGrpSpPr/>
          <p:nvPr/>
        </p:nvGrpSpPr>
        <p:grpSpPr>
          <a:xfrm>
            <a:off x="2361969" y="4719056"/>
            <a:ext cx="3630609" cy="804195"/>
            <a:chOff x="2385868" y="3026903"/>
            <a:chExt cx="3630609" cy="804195"/>
          </a:xfrm>
        </p:grpSpPr>
        <p:sp>
          <p:nvSpPr>
  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684D0A3A-55AD-47A1-9FDF-9B2CA5F06A98}"/>
                </a:ext>
              </a:extLst>
            </p:cNvPr>
            <p:cNvSpPr txBox="1"/>
            <p:nvPr/>
          </p:nvSpPr>
          <p:spPr>
            <a:xfrm>
              <a:off x="2385869" y="3026903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48000">
                        <a:srgbClr val="5EC0BD"/>
                      </a:gs>
                      <a:gs pos="0">
                        <a:srgbClr val="26A9D9"/>
                      </a:gs>
                      <a:gs pos="100000">
                        <a:srgbClr val="26A9D9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输入您的标题内容</a:t>
              </a:r>
            </a:p>
          </p:txBody>
        </p:sp>
        <p:sp>
          <p:nvSpPr>
  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9430DF16-74EF-46CE-8AA2-971850102877}"/>
                </a:ext>
              </a:extLst>
            </p:cNvPr>
            <p:cNvSpPr txBox="1"/>
            <p:nvPr/>
          </p:nvSpPr>
          <p:spPr>
            <a:xfrm>
              <a:off x="2385868" y="3396235"/>
              <a:ext cx="3630609" cy="4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de-DE" altLang="zh-CN" sz="9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Vielen Dank für das Herunterladen von Unterstützung für Panzhihua City, Provinz Sichuan</a:t>
              </a:r>
            </a:p>
          </p:txBody>
        </p:sp>
      </p:grpSp>
      <p:sp>
        <p:nvSpPr>
          <p:cNvPr id="3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B073A84-ABE3-445A-9DDB-100B385FBE2C}"/>
              </a:ext>
            </a:extLst>
          </p:cNvPr>
          <p:cNvSpPr/>
          <p:nvPr/>
        </p:nvSpPr>
        <p:spPr>
          <a:xfrm>
            <a:off x="6199422" y="4724429"/>
            <a:ext cx="793448" cy="793448"/>
          </a:xfrm>
          <a:prstGeom prst="ellipse">
            <a:avLst/>
          </a:prstGeom>
          <a:gradFill>
            <a:gsLst>
              <a:gs pos="0">
                <a:srgbClr val="26A9D9"/>
              </a:gs>
              <a:gs pos="100000">
                <a:srgbClr val="0F086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6C1F10D-A940-4E26-8466-8137731E1C71}"/>
              </a:ext>
            </a:extLst>
          </p:cNvPr>
          <p:cNvGrpSpPr/>
          <p:nvPr/>
        </p:nvGrpSpPr>
        <p:grpSpPr>
          <a:xfrm>
            <a:off x="7112339" y="4719056"/>
            <a:ext cx="3630609" cy="804195"/>
            <a:chOff x="2385868" y="3026903"/>
            <a:chExt cx="3630609" cy="804195"/>
          </a:xfrm>
        </p:grpSpPr>
        <p:sp>
          <p:nvSpPr>
            <p:cNvPr id="3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B31DB408-CDA2-4D45-9833-A0777F7EB165}"/>
                </a:ext>
              </a:extLst>
            </p:cNvPr>
            <p:cNvSpPr txBox="1"/>
            <p:nvPr/>
          </p:nvSpPr>
          <p:spPr>
            <a:xfrm>
              <a:off x="2385869" y="3026903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48000">
                        <a:srgbClr val="5EC0BD"/>
                      </a:gs>
                      <a:gs pos="0">
                        <a:srgbClr val="26A9D9"/>
                      </a:gs>
                      <a:gs pos="100000">
                        <a:srgbClr val="26A9D9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输入您的标题内容</a:t>
              </a:r>
            </a:p>
          </p:txBody>
        </p:sp>
        <p:sp>
          <p:nvSpPr>
            <p:cNvPr id="3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E9702B4A-4750-417D-A049-76EFD3668136}"/>
                </a:ext>
              </a:extLst>
            </p:cNvPr>
            <p:cNvSpPr txBox="1"/>
            <p:nvPr/>
          </p:nvSpPr>
          <p:spPr>
            <a:xfrm>
              <a:off x="2385868" y="3396235"/>
              <a:ext cx="3630609" cy="4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de-DE" altLang="zh-CN" sz="9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Vielen Dank für das Herunterladen von Unterstützung für Panzhihua City, Provinz Sichuan</a:t>
              </a:r>
            </a:p>
          </p:txBody>
        </p:sp>
      </p:grpSp>
      <p:sp>
        <p:nvSpPr>
          <p:cNvPr id="3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31830745-6BA0-466B-A606-61458872CCE1}"/>
              </a:ext>
            </a:extLst>
          </p:cNvPr>
          <p:cNvSpPr/>
          <p:nvPr/>
        </p:nvSpPr>
        <p:spPr>
          <a:xfrm rot="2700000">
            <a:off x="-885044" y="21430"/>
            <a:ext cx="2739757" cy="110957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3CEB9EC-8308-4A5B-97A5-5476427B112A}"/>
              </a:ext>
            </a:extLst>
          </p:cNvPr>
          <p:cNvSpPr/>
          <p:nvPr/>
        </p:nvSpPr>
        <p:spPr>
          <a:xfrm rot="2700000">
            <a:off x="9707730" y="6024740"/>
            <a:ext cx="1580487" cy="74317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3EBCED93-B8DC-45E0-835B-2006332ED92E}"/>
              </a:ext>
            </a:extLst>
          </p:cNvPr>
          <p:cNvSpPr/>
          <p:nvPr/>
        </p:nvSpPr>
        <p:spPr>
          <a:xfrm rot="2700000">
            <a:off x="10964404" y="6262421"/>
            <a:ext cx="1888929" cy="4593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6A9D9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8054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  <p:sp>
        <p:nvSpPr>
          <p:cNvPr id="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FD93C77-EFF5-49C9-A881-9A95F2715357}"/>
              </a:ext>
            </a:extLst>
          </p:cNvPr>
          <p:cNvSpPr/>
          <p:nvPr/>
        </p:nvSpPr>
        <p:spPr>
          <a:xfrm flipV="1">
            <a:off x="7988816" y="1619560"/>
            <a:ext cx="1524147" cy="1524145"/>
          </a:xfrm>
          <a:prstGeom prst="ellipse">
            <a:avLst/>
          </a:prstGeom>
          <a:gradFill>
            <a:gsLst>
              <a:gs pos="0">
                <a:srgbClr val="26A9D9"/>
              </a:gs>
              <a:gs pos="57000">
                <a:srgbClr val="0F086D"/>
              </a:gs>
            </a:gsLst>
            <a:lin ang="189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E2C2D"/>
              </a:solidFill>
            </a:endParaRPr>
          </a:p>
        </p:txBody>
      </p:sp>
      <p:sp>
        <p:nvSpPr>
          <p:cNvPr id="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B1073F2-0A18-43C7-B20B-0A9E8AADB24C}"/>
              </a:ext>
            </a:extLst>
          </p:cNvPr>
          <p:cNvSpPr/>
          <p:nvPr/>
        </p:nvSpPr>
        <p:spPr>
          <a:xfrm>
            <a:off x="6698311" y="2910065"/>
            <a:ext cx="1524147" cy="1524147"/>
          </a:xfrm>
          <a:prstGeom prst="ellipse">
            <a:avLst/>
          </a:prstGeom>
          <a:gradFill>
            <a:gsLst>
              <a:gs pos="0">
                <a:srgbClr val="26A9D9"/>
              </a:gs>
              <a:gs pos="57000">
                <a:srgbClr val="0F086D"/>
              </a:gs>
            </a:gsLst>
            <a:lin ang="189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E2C2D"/>
              </a:solidFill>
            </a:endParaRPr>
          </a:p>
        </p:txBody>
      </p:sp>
      <p:sp>
        <p:nvSpPr>
          <p:cNvPr id="1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74280B5-CB57-4A2E-914E-C110C4174DB4}"/>
              </a:ext>
            </a:extLst>
          </p:cNvPr>
          <p:cNvSpPr/>
          <p:nvPr/>
        </p:nvSpPr>
        <p:spPr>
          <a:xfrm flipH="1" flipV="1">
            <a:off x="9279321" y="2910065"/>
            <a:ext cx="1524146" cy="1524145"/>
          </a:xfrm>
          <a:prstGeom prst="ellipse">
            <a:avLst/>
          </a:prstGeom>
          <a:gradFill>
            <a:gsLst>
              <a:gs pos="0">
                <a:srgbClr val="26A9D9"/>
              </a:gs>
              <a:gs pos="57000">
                <a:srgbClr val="0F086D"/>
              </a:gs>
            </a:gsLst>
            <a:lin ang="189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E2C2D"/>
              </a:solidFill>
            </a:endParaRPr>
          </a:p>
        </p:txBody>
      </p:sp>
      <p:sp>
        <p:nvSpPr>
          <p:cNvPr id="1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2B7C12C-EBCD-4B76-8A89-88453AF3568D}"/>
              </a:ext>
            </a:extLst>
          </p:cNvPr>
          <p:cNvSpPr/>
          <p:nvPr/>
        </p:nvSpPr>
        <p:spPr>
          <a:xfrm flipH="1">
            <a:off x="7988817" y="4200569"/>
            <a:ext cx="1524146" cy="1524147"/>
          </a:xfrm>
          <a:prstGeom prst="ellipse">
            <a:avLst/>
          </a:prstGeom>
          <a:gradFill>
            <a:gsLst>
              <a:gs pos="0">
                <a:srgbClr val="26A9D9"/>
              </a:gs>
              <a:gs pos="57000">
                <a:srgbClr val="0F086D"/>
              </a:gs>
            </a:gsLst>
            <a:lin ang="189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E2C2D"/>
              </a:solidFill>
            </a:endParaRPr>
          </a:p>
        </p:txBody>
      </p:sp>
      <p:sp>
        <p:nvSpPr>
          <p:cNvPr id="1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0F59908-5C44-4A30-95C4-B8F2F17A9AE4}"/>
              </a:ext>
            </a:extLst>
          </p:cNvPr>
          <p:cNvSpPr/>
          <p:nvPr/>
        </p:nvSpPr>
        <p:spPr>
          <a:xfrm>
            <a:off x="7259533" y="3431117"/>
            <a:ext cx="401702" cy="4820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40" y="9000"/>
                </a:moveTo>
                <a:lnTo>
                  <a:pt x="14040" y="10800"/>
                </a:lnTo>
                <a:lnTo>
                  <a:pt x="19440" y="10800"/>
                </a:lnTo>
                <a:lnTo>
                  <a:pt x="19440" y="19800"/>
                </a:lnTo>
                <a:lnTo>
                  <a:pt x="2160" y="19800"/>
                </a:lnTo>
                <a:lnTo>
                  <a:pt x="2160" y="10800"/>
                </a:lnTo>
                <a:lnTo>
                  <a:pt x="7560" y="10800"/>
                </a:lnTo>
                <a:lnTo>
                  <a:pt x="7560" y="9000"/>
                </a:lnTo>
                <a:lnTo>
                  <a:pt x="0" y="9000"/>
                </a:lnTo>
                <a:lnTo>
                  <a:pt x="0" y="21597"/>
                </a:lnTo>
                <a:lnTo>
                  <a:pt x="21600" y="21600"/>
                </a:lnTo>
                <a:lnTo>
                  <a:pt x="21600" y="9000"/>
                </a:lnTo>
                <a:cubicBezTo>
                  <a:pt x="21600" y="9000"/>
                  <a:pt x="14040" y="9000"/>
                  <a:pt x="14040" y="9000"/>
                </a:cubicBezTo>
                <a:close/>
                <a:moveTo>
                  <a:pt x="9720" y="3600"/>
                </a:moveTo>
                <a:lnTo>
                  <a:pt x="9720" y="13950"/>
                </a:lnTo>
                <a:lnTo>
                  <a:pt x="11880" y="13950"/>
                </a:lnTo>
                <a:lnTo>
                  <a:pt x="11880" y="3600"/>
                </a:lnTo>
                <a:lnTo>
                  <a:pt x="16200" y="7200"/>
                </a:lnTo>
                <a:lnTo>
                  <a:pt x="17820" y="5850"/>
                </a:lnTo>
                <a:lnTo>
                  <a:pt x="10800" y="0"/>
                </a:lnTo>
                <a:lnTo>
                  <a:pt x="3780" y="5850"/>
                </a:lnTo>
                <a:lnTo>
                  <a:pt x="5400" y="7200"/>
                </a:lnTo>
                <a:cubicBezTo>
                  <a:pt x="5400" y="7200"/>
                  <a:pt x="9720" y="3600"/>
                  <a:pt x="9720" y="36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BBF7A85-162B-47A5-9E89-81852646BB97}"/>
              </a:ext>
            </a:extLst>
          </p:cNvPr>
          <p:cNvSpPr/>
          <p:nvPr/>
        </p:nvSpPr>
        <p:spPr>
          <a:xfrm>
            <a:off x="8550039" y="4736685"/>
            <a:ext cx="401702" cy="4519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9200"/>
                </a:moveTo>
                <a:lnTo>
                  <a:pt x="14040" y="17280"/>
                </a:lnTo>
                <a:lnTo>
                  <a:pt x="14040" y="2880"/>
                </a:lnTo>
                <a:lnTo>
                  <a:pt x="19440" y="4320"/>
                </a:lnTo>
                <a:cubicBezTo>
                  <a:pt x="19440" y="4320"/>
                  <a:pt x="19440" y="19200"/>
                  <a:pt x="19440" y="19200"/>
                </a:cubicBezTo>
                <a:close/>
                <a:moveTo>
                  <a:pt x="11880" y="17760"/>
                </a:moveTo>
                <a:lnTo>
                  <a:pt x="9720" y="18720"/>
                </a:lnTo>
                <a:lnTo>
                  <a:pt x="9720" y="4320"/>
                </a:lnTo>
                <a:lnTo>
                  <a:pt x="11880" y="3360"/>
                </a:lnTo>
                <a:cubicBezTo>
                  <a:pt x="11880" y="3360"/>
                  <a:pt x="11880" y="17760"/>
                  <a:pt x="11880" y="17760"/>
                </a:cubicBezTo>
                <a:close/>
                <a:moveTo>
                  <a:pt x="7560" y="18720"/>
                </a:moveTo>
                <a:lnTo>
                  <a:pt x="2160" y="17280"/>
                </a:lnTo>
                <a:lnTo>
                  <a:pt x="2160" y="2880"/>
                </a:lnTo>
                <a:lnTo>
                  <a:pt x="7560" y="4800"/>
                </a:lnTo>
                <a:cubicBezTo>
                  <a:pt x="7560" y="4800"/>
                  <a:pt x="7560" y="18720"/>
                  <a:pt x="7560" y="18720"/>
                </a:cubicBezTo>
                <a:close/>
                <a:moveTo>
                  <a:pt x="12960" y="480"/>
                </a:moveTo>
                <a:lnTo>
                  <a:pt x="8100" y="2880"/>
                </a:lnTo>
                <a:lnTo>
                  <a:pt x="0" y="0"/>
                </a:lnTo>
                <a:lnTo>
                  <a:pt x="0" y="18720"/>
                </a:lnTo>
                <a:lnTo>
                  <a:pt x="8640" y="21120"/>
                </a:lnTo>
                <a:lnTo>
                  <a:pt x="13500" y="19200"/>
                </a:lnTo>
                <a:lnTo>
                  <a:pt x="21600" y="21600"/>
                </a:lnTo>
                <a:lnTo>
                  <a:pt x="21600" y="2880"/>
                </a:lnTo>
                <a:cubicBezTo>
                  <a:pt x="21600" y="2880"/>
                  <a:pt x="12960" y="480"/>
                  <a:pt x="12960" y="48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64B7FD5-CABB-4BCB-A310-8B57C1C540EC}"/>
              </a:ext>
            </a:extLst>
          </p:cNvPr>
          <p:cNvSpPr/>
          <p:nvPr/>
        </p:nvSpPr>
        <p:spPr>
          <a:xfrm>
            <a:off x="9795400" y="3431020"/>
            <a:ext cx="491988" cy="482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59" y="4172"/>
                </a:moveTo>
                <a:lnTo>
                  <a:pt x="15113" y="2508"/>
                </a:lnTo>
                <a:lnTo>
                  <a:pt x="19082" y="6426"/>
                </a:lnTo>
                <a:lnTo>
                  <a:pt x="17392" y="8127"/>
                </a:lnTo>
                <a:cubicBezTo>
                  <a:pt x="17392" y="8127"/>
                  <a:pt x="13459" y="4172"/>
                  <a:pt x="13459" y="4172"/>
                </a:cubicBezTo>
                <a:close/>
                <a:moveTo>
                  <a:pt x="6758" y="18819"/>
                </a:moveTo>
                <a:lnTo>
                  <a:pt x="2825" y="14865"/>
                </a:lnTo>
                <a:lnTo>
                  <a:pt x="12206" y="5432"/>
                </a:lnTo>
                <a:lnTo>
                  <a:pt x="16138" y="9387"/>
                </a:lnTo>
                <a:cubicBezTo>
                  <a:pt x="16138" y="9387"/>
                  <a:pt x="6758" y="18819"/>
                  <a:pt x="6758" y="18819"/>
                </a:cubicBezTo>
                <a:close/>
                <a:moveTo>
                  <a:pt x="1772" y="19818"/>
                </a:moveTo>
                <a:lnTo>
                  <a:pt x="1772" y="16326"/>
                </a:lnTo>
                <a:lnTo>
                  <a:pt x="5245" y="19818"/>
                </a:lnTo>
                <a:cubicBezTo>
                  <a:pt x="5245" y="19818"/>
                  <a:pt x="1772" y="19818"/>
                  <a:pt x="1772" y="19818"/>
                </a:cubicBezTo>
                <a:close/>
                <a:moveTo>
                  <a:pt x="15102" y="0"/>
                </a:moveTo>
                <a:lnTo>
                  <a:pt x="0" y="15185"/>
                </a:lnTo>
                <a:lnTo>
                  <a:pt x="0" y="21600"/>
                </a:lnTo>
                <a:lnTo>
                  <a:pt x="6498" y="21600"/>
                </a:lnTo>
                <a:lnTo>
                  <a:pt x="21600" y="6415"/>
                </a:lnTo>
                <a:cubicBezTo>
                  <a:pt x="21600" y="6415"/>
                  <a:pt x="15102" y="0"/>
                  <a:pt x="1510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E4CD02D-A92F-4DBD-8AA0-3713F6292245}"/>
              </a:ext>
            </a:extLst>
          </p:cNvPr>
          <p:cNvSpPr/>
          <p:nvPr/>
        </p:nvSpPr>
        <p:spPr>
          <a:xfrm>
            <a:off x="8509868" y="2140612"/>
            <a:ext cx="482043" cy="4820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00" y="15300"/>
                </a:moveTo>
                <a:lnTo>
                  <a:pt x="13500" y="15300"/>
                </a:lnTo>
                <a:lnTo>
                  <a:pt x="13500" y="10350"/>
                </a:lnTo>
                <a:cubicBezTo>
                  <a:pt x="13500" y="8445"/>
                  <a:pt x="14831" y="6300"/>
                  <a:pt x="16650" y="6300"/>
                </a:cubicBezTo>
                <a:cubicBezTo>
                  <a:pt x="18469" y="6300"/>
                  <a:pt x="19800" y="8445"/>
                  <a:pt x="19800" y="10350"/>
                </a:cubicBezTo>
                <a:cubicBezTo>
                  <a:pt x="19800" y="10350"/>
                  <a:pt x="19800" y="15300"/>
                  <a:pt x="19800" y="15300"/>
                </a:cubicBezTo>
                <a:close/>
                <a:moveTo>
                  <a:pt x="11700" y="10350"/>
                </a:moveTo>
                <a:lnTo>
                  <a:pt x="11700" y="15300"/>
                </a:lnTo>
                <a:lnTo>
                  <a:pt x="1800" y="15300"/>
                </a:lnTo>
                <a:lnTo>
                  <a:pt x="1800" y="10800"/>
                </a:lnTo>
                <a:cubicBezTo>
                  <a:pt x="1800" y="8251"/>
                  <a:pt x="4042" y="6300"/>
                  <a:pt x="6750" y="6300"/>
                </a:cubicBezTo>
                <a:lnTo>
                  <a:pt x="7200" y="6300"/>
                </a:lnTo>
                <a:lnTo>
                  <a:pt x="7200" y="9450"/>
                </a:lnTo>
                <a:cubicBezTo>
                  <a:pt x="6659" y="9762"/>
                  <a:pt x="6300" y="10135"/>
                  <a:pt x="6300" y="10800"/>
                </a:cubicBezTo>
                <a:cubicBezTo>
                  <a:pt x="6300" y="11794"/>
                  <a:pt x="7055" y="12600"/>
                  <a:pt x="8058" y="12600"/>
                </a:cubicBezTo>
                <a:cubicBezTo>
                  <a:pt x="9061" y="12600"/>
                  <a:pt x="9900" y="11794"/>
                  <a:pt x="9900" y="10800"/>
                </a:cubicBezTo>
                <a:cubicBezTo>
                  <a:pt x="9900" y="10136"/>
                  <a:pt x="9540" y="9762"/>
                  <a:pt x="9000" y="9450"/>
                </a:cubicBezTo>
                <a:lnTo>
                  <a:pt x="9000" y="6300"/>
                </a:lnTo>
                <a:lnTo>
                  <a:pt x="13050" y="6300"/>
                </a:lnTo>
                <a:cubicBezTo>
                  <a:pt x="12147" y="7401"/>
                  <a:pt x="11700" y="8887"/>
                  <a:pt x="11700" y="10350"/>
                </a:cubicBezTo>
                <a:close/>
                <a:moveTo>
                  <a:pt x="16650" y="4500"/>
                </a:moveTo>
                <a:cubicBezTo>
                  <a:pt x="14686" y="4500"/>
                  <a:pt x="9000" y="4500"/>
                  <a:pt x="9000" y="4500"/>
                </a:cubicBezTo>
                <a:lnTo>
                  <a:pt x="9000" y="0"/>
                </a:lnTo>
                <a:lnTo>
                  <a:pt x="4950" y="0"/>
                </a:lnTo>
                <a:lnTo>
                  <a:pt x="4950" y="1800"/>
                </a:lnTo>
                <a:lnTo>
                  <a:pt x="7200" y="1800"/>
                </a:lnTo>
                <a:lnTo>
                  <a:pt x="7200" y="4500"/>
                </a:lnTo>
                <a:lnTo>
                  <a:pt x="6750" y="4500"/>
                </a:lnTo>
                <a:cubicBezTo>
                  <a:pt x="3040" y="4500"/>
                  <a:pt x="0" y="7258"/>
                  <a:pt x="0" y="10800"/>
                </a:cubicBezTo>
                <a:lnTo>
                  <a:pt x="0" y="17100"/>
                </a:lnTo>
                <a:lnTo>
                  <a:pt x="9900" y="17100"/>
                </a:lnTo>
                <a:lnTo>
                  <a:pt x="9900" y="21600"/>
                </a:lnTo>
                <a:lnTo>
                  <a:pt x="11690" y="21600"/>
                </a:lnTo>
                <a:lnTo>
                  <a:pt x="11690" y="17100"/>
                </a:lnTo>
                <a:lnTo>
                  <a:pt x="21600" y="17100"/>
                </a:lnTo>
                <a:lnTo>
                  <a:pt x="21600" y="10350"/>
                </a:lnTo>
                <a:cubicBezTo>
                  <a:pt x="21600" y="7455"/>
                  <a:pt x="19548" y="4500"/>
                  <a:pt x="16650" y="45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84CCBA0A-08EE-472E-84C7-5FF2A6E2A7AF}"/>
              </a:ext>
            </a:extLst>
          </p:cNvPr>
          <p:cNvSpPr txBox="1"/>
          <p:nvPr/>
        </p:nvSpPr>
        <p:spPr>
          <a:xfrm>
            <a:off x="1000693" y="206670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53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飞印象模板</a:t>
            </a:r>
          </a:p>
        </p:txBody>
      </p:sp>
      <p:sp>
        <p:nvSpPr>
          <p:cNvPr id="2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A39AFEB-39C0-4393-9158-1B03D38B90C9}"/>
              </a:ext>
            </a:extLst>
          </p:cNvPr>
          <p:cNvSpPr txBox="1"/>
          <p:nvPr/>
        </p:nvSpPr>
        <p:spPr>
          <a:xfrm>
            <a:off x="1000694" y="2457300"/>
            <a:ext cx="4860936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wurde auf dem Markt basiert. Fly Impression Design ist ein professionelles, auf Grafik, Büro und Fotografie spezialisiertes</a:t>
            </a: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de-DE" altLang="zh-CN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40C4B49-44D4-4758-8DC5-EF82599A7B49}"/>
              </a:ext>
            </a:extLst>
          </p:cNvPr>
          <p:cNvSpPr txBox="1"/>
          <p:nvPr/>
        </p:nvSpPr>
        <p:spPr>
          <a:xfrm>
            <a:off x="1000693" y="397486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53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飞印象模板</a:t>
            </a:r>
          </a:p>
        </p:txBody>
      </p:sp>
      <p:sp>
        <p:nvSpPr>
          <p:cNvPr id="2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E5B29CD6-9C78-425A-9ABA-F769F0F951EC}"/>
              </a:ext>
            </a:extLst>
          </p:cNvPr>
          <p:cNvSpPr txBox="1"/>
          <p:nvPr/>
        </p:nvSpPr>
        <p:spPr>
          <a:xfrm>
            <a:off x="1000694" y="4365464"/>
            <a:ext cx="4860936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wurde auf dem Markt basiert. Fly Impression Design ist ein professionelles, auf Grafik, Büro und Fotografie spezialisiertes</a:t>
            </a: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de-DE" altLang="zh-CN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9119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439C4E3D-13E5-4C25-8CF7-9A9FCB755D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9" t="14538" r="4789" b="14538"/>
          <a:stretch/>
        </p:blipFill>
        <p:spPr>
          <a:xfrm>
            <a:off x="6360316" y="3662694"/>
            <a:ext cx="5012533" cy="1036528"/>
          </a:xfrm>
          <a:prstGeom prst="rect">
            <a:avLst/>
          </a:prstGeom>
        </p:spPr>
      </p:pic>
      <p:pic>
        <p:nvPicPr>
          <p:cNvPr id="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64A00E7F-C262-401D-925C-C5A347C558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8" t="11944" r="2361"/>
          <a:stretch/>
        </p:blipFill>
        <p:spPr>
          <a:xfrm>
            <a:off x="273371" y="243273"/>
            <a:ext cx="5817160" cy="5688827"/>
          </a:xfrm>
          <a:prstGeom prst="rect">
            <a:avLst/>
          </a:prstGeom>
        </p:spPr>
      </p:pic>
      <p:pic>
        <p:nvPicPr>
          <p:cNvPr id="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F0D1B1F-4379-4D2A-BF21-E7D7ADC8AB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17" y="1593580"/>
            <a:ext cx="4471988" cy="4471988"/>
          </a:xfrm>
          <a:prstGeom prst="rect">
            <a:avLst/>
          </a:prstGeom>
        </p:spPr>
      </p:pic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10574020" y="5918594"/>
            <a:ext cx="1745810" cy="8238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2A3ADE4-D9E4-4F50-A681-A649E3D238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80" b="23282"/>
          <a:stretch/>
        </p:blipFill>
        <p:spPr>
          <a:xfrm flipV="1">
            <a:off x="10610850" y="0"/>
            <a:ext cx="1581150" cy="1593580"/>
          </a:xfrm>
          <a:prstGeom prst="rect">
            <a:avLst/>
          </a:prstGeom>
        </p:spPr>
      </p:pic>
      <p:sp>
        <p:nvSpPr>
          <p:cNvPr id="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A914F8D-3154-437B-9105-0BB7822E406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575932" y="4188916"/>
            <a:ext cx="403491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Vielen Dank für das Herunterladen von Unterstützung für Panzhihua City, Provinz Sichuan, Flying Impression Design, konzentrieren wir uns auf alle Arten von Grafik-Design.</a:t>
            </a:r>
          </a:p>
        </p:txBody>
      </p:sp>
      <p:sp>
        <p:nvSpPr>
          <p:cNvPr id="1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E3FB34A-AD1C-4CEA-9EA1-4A2E636CDAB7}"/>
              </a:ext>
            </a:extLst>
          </p:cNvPr>
          <p:cNvSpPr txBox="1"/>
          <p:nvPr/>
        </p:nvSpPr>
        <p:spPr>
          <a:xfrm>
            <a:off x="6575932" y="3381375"/>
            <a:ext cx="4915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EC0BD"/>
                    </a:gs>
                    <a:gs pos="100000">
                      <a:srgbClr val="5EC0BD"/>
                    </a:gs>
                    <a:gs pos="50000">
                      <a:srgbClr val="26A9D9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感谢下载飞印象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EC0BD"/>
                  </a:gs>
                  <a:gs pos="100000">
                    <a:srgbClr val="5EC0BD"/>
                  </a:gs>
                  <a:gs pos="50000">
                    <a:srgbClr val="26A9D9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A04CC10-4B56-417F-AF88-86F5A75C37CD}"/>
              </a:ext>
            </a:extLst>
          </p:cNvPr>
          <p:cNvSpPr txBox="1"/>
          <p:nvPr/>
        </p:nvSpPr>
        <p:spPr>
          <a:xfrm>
            <a:off x="6575932" y="2620628"/>
            <a:ext cx="2337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00BFE"/>
                    </a:gs>
                    <a:gs pos="100000">
                      <a:srgbClr val="26A9D9"/>
                    </a:gs>
                  </a:gsLst>
                  <a:lin ang="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8563728" y="5431977"/>
            <a:ext cx="1638150" cy="56480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96071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4BE496B-2FC4-4AA5-A9F2-5A581160F8E5}"/>
              </a:ext>
            </a:extLst>
          </p:cNvPr>
          <p:cNvGrpSpPr/>
          <p:nvPr/>
        </p:nvGrpSpPr>
        <p:grpSpPr>
          <a:xfrm>
            <a:off x="2107649" y="2359447"/>
            <a:ext cx="7976702" cy="2139106"/>
            <a:chOff x="3462681" y="800530"/>
            <a:chExt cx="5280382" cy="1416035"/>
          </a:xfrm>
          <a:solidFill>
            <a:schemeClr val="bg1"/>
          </a:solidFill>
        </p:grpSpPr>
        <p:sp>
          <p:nvSpPr>
            <p:cNvPr id="15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852FEA37-F92A-40D0-A24E-EC5693440DB1}"/>
                </a:ext>
              </a:extLst>
            </p:cNvPr>
            <p:cNvSpPr/>
            <p:nvPr/>
          </p:nvSpPr>
          <p:spPr>
            <a:xfrm>
              <a:off x="8465830" y="1927612"/>
              <a:ext cx="246122" cy="246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13886"/>
                  </a:moveTo>
                  <a:lnTo>
                    <a:pt x="16457" y="13886"/>
                  </a:lnTo>
                  <a:lnTo>
                    <a:pt x="12343" y="16971"/>
                  </a:lnTo>
                  <a:lnTo>
                    <a:pt x="12343" y="13886"/>
                  </a:lnTo>
                  <a:lnTo>
                    <a:pt x="2057" y="13886"/>
                  </a:lnTo>
                  <a:lnTo>
                    <a:pt x="2057" y="2057"/>
                  </a:lnTo>
                  <a:lnTo>
                    <a:pt x="19543" y="2057"/>
                  </a:lnTo>
                  <a:cubicBezTo>
                    <a:pt x="19543" y="2057"/>
                    <a:pt x="19543" y="13886"/>
                    <a:pt x="19543" y="13886"/>
                  </a:cubicBezTo>
                  <a:close/>
                  <a:moveTo>
                    <a:pt x="0" y="0"/>
                  </a:moveTo>
                  <a:lnTo>
                    <a:pt x="0" y="15943"/>
                  </a:lnTo>
                  <a:lnTo>
                    <a:pt x="10286" y="15943"/>
                  </a:lnTo>
                  <a:lnTo>
                    <a:pt x="10286" y="21600"/>
                  </a:lnTo>
                  <a:lnTo>
                    <a:pt x="17486" y="15943"/>
                  </a:lnTo>
                  <a:lnTo>
                    <a:pt x="21600" y="15943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5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927AC54C-1B6A-4002-A345-805546041408}"/>
                </a:ext>
              </a:extLst>
            </p:cNvPr>
            <p:cNvSpPr/>
            <p:nvPr/>
          </p:nvSpPr>
          <p:spPr>
            <a:xfrm>
              <a:off x="7902289" y="1913868"/>
              <a:ext cx="269561" cy="269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983"/>
                  </a:moveTo>
                  <a:lnTo>
                    <a:pt x="7513" y="7044"/>
                  </a:lnTo>
                  <a:lnTo>
                    <a:pt x="18783" y="2817"/>
                  </a:lnTo>
                  <a:lnTo>
                    <a:pt x="14557" y="14087"/>
                  </a:lnTo>
                  <a:cubicBezTo>
                    <a:pt x="14557" y="14087"/>
                    <a:pt x="13617" y="7983"/>
                    <a:pt x="13617" y="7983"/>
                  </a:cubicBezTo>
                  <a:close/>
                  <a:moveTo>
                    <a:pt x="0" y="7513"/>
                  </a:moveTo>
                  <a:lnTo>
                    <a:pt x="11739" y="9861"/>
                  </a:lnTo>
                  <a:lnTo>
                    <a:pt x="14087" y="21600"/>
                  </a:lnTo>
                  <a:lnTo>
                    <a:pt x="21600" y="0"/>
                  </a:lnTo>
                  <a:cubicBezTo>
                    <a:pt x="21600" y="0"/>
                    <a:pt x="0" y="7513"/>
                    <a:pt x="0" y="751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5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C4F83206-77ED-4C5D-9B29-36AFC13B22D1}"/>
                </a:ext>
              </a:extLst>
            </p:cNvPr>
            <p:cNvSpPr/>
            <p:nvPr/>
          </p:nvSpPr>
          <p:spPr>
            <a:xfrm>
              <a:off x="7352493" y="1913868"/>
              <a:ext cx="263703" cy="263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60" y="15840"/>
                  </a:moveTo>
                  <a:lnTo>
                    <a:pt x="7200" y="15840"/>
                  </a:lnTo>
                  <a:lnTo>
                    <a:pt x="15360" y="7680"/>
                  </a:lnTo>
                  <a:cubicBezTo>
                    <a:pt x="15360" y="7680"/>
                    <a:pt x="15360" y="15840"/>
                    <a:pt x="15360" y="15840"/>
                  </a:cubicBezTo>
                  <a:close/>
                  <a:moveTo>
                    <a:pt x="5760" y="6240"/>
                  </a:moveTo>
                  <a:lnTo>
                    <a:pt x="13920" y="6240"/>
                  </a:lnTo>
                  <a:lnTo>
                    <a:pt x="5760" y="14400"/>
                  </a:lnTo>
                  <a:cubicBezTo>
                    <a:pt x="5760" y="14400"/>
                    <a:pt x="5760" y="6240"/>
                    <a:pt x="5760" y="6240"/>
                  </a:cubicBezTo>
                  <a:close/>
                  <a:moveTo>
                    <a:pt x="17280" y="5760"/>
                  </a:moveTo>
                  <a:lnTo>
                    <a:pt x="21600" y="1440"/>
                  </a:lnTo>
                  <a:lnTo>
                    <a:pt x="20160" y="0"/>
                  </a:lnTo>
                  <a:lnTo>
                    <a:pt x="15840" y="4320"/>
                  </a:lnTo>
                  <a:lnTo>
                    <a:pt x="5760" y="4320"/>
                  </a:lnTo>
                  <a:lnTo>
                    <a:pt x="5760" y="480"/>
                  </a:lnTo>
                  <a:lnTo>
                    <a:pt x="3840" y="480"/>
                  </a:lnTo>
                  <a:lnTo>
                    <a:pt x="3840" y="4320"/>
                  </a:lnTo>
                  <a:lnTo>
                    <a:pt x="0" y="4320"/>
                  </a:lnTo>
                  <a:lnTo>
                    <a:pt x="0" y="6240"/>
                  </a:lnTo>
                  <a:lnTo>
                    <a:pt x="3840" y="6240"/>
                  </a:lnTo>
                  <a:lnTo>
                    <a:pt x="3840" y="17760"/>
                  </a:lnTo>
                  <a:lnTo>
                    <a:pt x="15360" y="17760"/>
                  </a:lnTo>
                  <a:lnTo>
                    <a:pt x="15360" y="21600"/>
                  </a:lnTo>
                  <a:lnTo>
                    <a:pt x="17280" y="21600"/>
                  </a:lnTo>
                  <a:lnTo>
                    <a:pt x="17280" y="17760"/>
                  </a:lnTo>
                  <a:lnTo>
                    <a:pt x="21120" y="17760"/>
                  </a:lnTo>
                  <a:lnTo>
                    <a:pt x="21120" y="15840"/>
                  </a:lnTo>
                  <a:lnTo>
                    <a:pt x="17280" y="15840"/>
                  </a:lnTo>
                  <a:cubicBezTo>
                    <a:pt x="17280" y="15840"/>
                    <a:pt x="17280" y="5760"/>
                    <a:pt x="17280" y="576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1F3A3903-8732-4B81-BB35-24E1BE9682AE}"/>
                </a:ext>
              </a:extLst>
            </p:cNvPr>
            <p:cNvSpPr/>
            <p:nvPr/>
          </p:nvSpPr>
          <p:spPr>
            <a:xfrm>
              <a:off x="6788951" y="1913868"/>
              <a:ext cx="275511" cy="275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12" y="8272"/>
                  </a:moveTo>
                  <a:cubicBezTo>
                    <a:pt x="16183" y="8272"/>
                    <a:pt x="15672" y="8786"/>
                    <a:pt x="15672" y="9421"/>
                  </a:cubicBezTo>
                  <a:cubicBezTo>
                    <a:pt x="15672" y="10055"/>
                    <a:pt x="16183" y="10570"/>
                    <a:pt x="16812" y="10570"/>
                  </a:cubicBezTo>
                  <a:cubicBezTo>
                    <a:pt x="17442" y="10570"/>
                    <a:pt x="17952" y="10055"/>
                    <a:pt x="17952" y="9421"/>
                  </a:cubicBezTo>
                  <a:cubicBezTo>
                    <a:pt x="17952" y="8786"/>
                    <a:pt x="17442" y="8272"/>
                    <a:pt x="16812" y="8272"/>
                  </a:cubicBezTo>
                  <a:close/>
                  <a:moveTo>
                    <a:pt x="19776" y="14188"/>
                  </a:moveTo>
                  <a:cubicBezTo>
                    <a:pt x="19776" y="15202"/>
                    <a:pt x="18942" y="16085"/>
                    <a:pt x="17937" y="16085"/>
                  </a:cubicBezTo>
                  <a:lnTo>
                    <a:pt x="16559" y="16085"/>
                  </a:lnTo>
                  <a:lnTo>
                    <a:pt x="16559" y="12409"/>
                  </a:lnTo>
                  <a:lnTo>
                    <a:pt x="5073" y="12409"/>
                  </a:lnTo>
                  <a:lnTo>
                    <a:pt x="5073" y="16085"/>
                  </a:lnTo>
                  <a:lnTo>
                    <a:pt x="3695" y="16085"/>
                  </a:lnTo>
                  <a:cubicBezTo>
                    <a:pt x="2689" y="16085"/>
                    <a:pt x="1824" y="15202"/>
                    <a:pt x="1824" y="14188"/>
                  </a:cubicBezTo>
                  <a:lnTo>
                    <a:pt x="1824" y="8272"/>
                  </a:lnTo>
                  <a:cubicBezTo>
                    <a:pt x="1824" y="7258"/>
                    <a:pt x="2689" y="6434"/>
                    <a:pt x="3695" y="6434"/>
                  </a:cubicBezTo>
                  <a:lnTo>
                    <a:pt x="17937" y="6434"/>
                  </a:lnTo>
                  <a:cubicBezTo>
                    <a:pt x="18942" y="6434"/>
                    <a:pt x="19776" y="7258"/>
                    <a:pt x="19776" y="8272"/>
                  </a:cubicBezTo>
                  <a:cubicBezTo>
                    <a:pt x="19776" y="8272"/>
                    <a:pt x="19776" y="14188"/>
                    <a:pt x="19776" y="14188"/>
                  </a:cubicBezTo>
                  <a:close/>
                  <a:moveTo>
                    <a:pt x="14721" y="19762"/>
                  </a:moveTo>
                  <a:lnTo>
                    <a:pt x="6911" y="19762"/>
                  </a:lnTo>
                  <a:lnTo>
                    <a:pt x="6911" y="14247"/>
                  </a:lnTo>
                  <a:lnTo>
                    <a:pt x="14721" y="14247"/>
                  </a:lnTo>
                  <a:cubicBezTo>
                    <a:pt x="14721" y="14247"/>
                    <a:pt x="14721" y="19762"/>
                    <a:pt x="14721" y="19762"/>
                  </a:cubicBezTo>
                  <a:close/>
                  <a:moveTo>
                    <a:pt x="6911" y="1838"/>
                  </a:moveTo>
                  <a:lnTo>
                    <a:pt x="14721" y="1838"/>
                  </a:lnTo>
                  <a:lnTo>
                    <a:pt x="14721" y="4596"/>
                  </a:lnTo>
                  <a:lnTo>
                    <a:pt x="6911" y="4596"/>
                  </a:lnTo>
                  <a:cubicBezTo>
                    <a:pt x="6911" y="4596"/>
                    <a:pt x="6911" y="1838"/>
                    <a:pt x="6911" y="1838"/>
                  </a:cubicBezTo>
                  <a:close/>
                  <a:moveTo>
                    <a:pt x="17937" y="4596"/>
                  </a:moveTo>
                  <a:lnTo>
                    <a:pt x="16559" y="4596"/>
                  </a:lnTo>
                  <a:lnTo>
                    <a:pt x="16559" y="0"/>
                  </a:lnTo>
                  <a:lnTo>
                    <a:pt x="5073" y="0"/>
                  </a:lnTo>
                  <a:lnTo>
                    <a:pt x="5073" y="4596"/>
                  </a:lnTo>
                  <a:lnTo>
                    <a:pt x="3695" y="4596"/>
                  </a:lnTo>
                  <a:cubicBezTo>
                    <a:pt x="1680" y="4596"/>
                    <a:pt x="0" y="6241"/>
                    <a:pt x="0" y="8272"/>
                  </a:cubicBezTo>
                  <a:lnTo>
                    <a:pt x="0" y="14188"/>
                  </a:lnTo>
                  <a:cubicBezTo>
                    <a:pt x="0" y="16219"/>
                    <a:pt x="1680" y="17923"/>
                    <a:pt x="3695" y="17923"/>
                  </a:cubicBezTo>
                  <a:lnTo>
                    <a:pt x="5073" y="17923"/>
                  </a:lnTo>
                  <a:lnTo>
                    <a:pt x="5073" y="21600"/>
                  </a:lnTo>
                  <a:lnTo>
                    <a:pt x="16559" y="21600"/>
                  </a:lnTo>
                  <a:lnTo>
                    <a:pt x="16559" y="17923"/>
                  </a:lnTo>
                  <a:lnTo>
                    <a:pt x="17937" y="17923"/>
                  </a:lnTo>
                  <a:cubicBezTo>
                    <a:pt x="19951" y="17923"/>
                    <a:pt x="21600" y="16219"/>
                    <a:pt x="21600" y="14188"/>
                  </a:cubicBezTo>
                  <a:lnTo>
                    <a:pt x="21600" y="8272"/>
                  </a:lnTo>
                  <a:cubicBezTo>
                    <a:pt x="21600" y="6241"/>
                    <a:pt x="19951" y="4596"/>
                    <a:pt x="17937" y="4596"/>
                  </a:cubicBezTo>
                  <a:close/>
                  <a:moveTo>
                    <a:pt x="12883" y="16085"/>
                  </a:moveTo>
                  <a:lnTo>
                    <a:pt x="8748" y="16085"/>
                  </a:lnTo>
                  <a:lnTo>
                    <a:pt x="8748" y="17923"/>
                  </a:lnTo>
                  <a:lnTo>
                    <a:pt x="12883" y="17923"/>
                  </a:lnTo>
                  <a:cubicBezTo>
                    <a:pt x="12883" y="17923"/>
                    <a:pt x="12883" y="16085"/>
                    <a:pt x="12883" y="1608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3881AA4F-EA13-4DC4-B885-4AED0E40FEA4}"/>
                </a:ext>
              </a:extLst>
            </p:cNvPr>
            <p:cNvSpPr/>
            <p:nvPr/>
          </p:nvSpPr>
          <p:spPr>
            <a:xfrm>
              <a:off x="6294133" y="1913868"/>
              <a:ext cx="175802" cy="269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3617"/>
                  </a:moveTo>
                  <a:lnTo>
                    <a:pt x="2880" y="17844"/>
                  </a:lnTo>
                  <a:lnTo>
                    <a:pt x="2880" y="1878"/>
                  </a:lnTo>
                  <a:lnTo>
                    <a:pt x="18720" y="1878"/>
                  </a:lnTo>
                  <a:lnTo>
                    <a:pt x="18720" y="17844"/>
                  </a:lnTo>
                  <a:cubicBezTo>
                    <a:pt x="18720" y="17844"/>
                    <a:pt x="10800" y="13617"/>
                    <a:pt x="10800" y="13617"/>
                  </a:cubicBezTo>
                  <a:close/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10800" y="15965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33F0E881-2C7A-4E04-8CE7-2EB9E8C84931}"/>
                </a:ext>
              </a:extLst>
            </p:cNvPr>
            <p:cNvSpPr/>
            <p:nvPr/>
          </p:nvSpPr>
          <p:spPr>
            <a:xfrm>
              <a:off x="5703102" y="1913868"/>
              <a:ext cx="246122" cy="281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7" y="9900"/>
                  </a:moveTo>
                  <a:cubicBezTo>
                    <a:pt x="2693" y="7051"/>
                    <a:pt x="6347" y="4050"/>
                    <a:pt x="10800" y="4050"/>
                  </a:cubicBezTo>
                  <a:cubicBezTo>
                    <a:pt x="15253" y="4050"/>
                    <a:pt x="18907" y="7051"/>
                    <a:pt x="19543" y="9900"/>
                  </a:cubicBezTo>
                  <a:cubicBezTo>
                    <a:pt x="19543" y="9900"/>
                    <a:pt x="2057" y="9900"/>
                    <a:pt x="2057" y="9900"/>
                  </a:cubicBezTo>
                  <a:close/>
                  <a:moveTo>
                    <a:pt x="21600" y="11700"/>
                  </a:moveTo>
                  <a:lnTo>
                    <a:pt x="21600" y="10350"/>
                  </a:lnTo>
                  <a:cubicBezTo>
                    <a:pt x="21600" y="6577"/>
                    <a:pt x="17486" y="2711"/>
                    <a:pt x="11829" y="2250"/>
                  </a:cubicBezTo>
                  <a:lnTo>
                    <a:pt x="11830" y="0"/>
                  </a:lnTo>
                  <a:lnTo>
                    <a:pt x="9771" y="0"/>
                  </a:lnTo>
                  <a:lnTo>
                    <a:pt x="9771" y="2250"/>
                  </a:lnTo>
                  <a:cubicBezTo>
                    <a:pt x="4114" y="2711"/>
                    <a:pt x="0" y="6577"/>
                    <a:pt x="0" y="10350"/>
                  </a:cubicBezTo>
                  <a:lnTo>
                    <a:pt x="0" y="11700"/>
                  </a:lnTo>
                  <a:lnTo>
                    <a:pt x="9771" y="11700"/>
                  </a:lnTo>
                  <a:lnTo>
                    <a:pt x="9771" y="17550"/>
                  </a:lnTo>
                  <a:cubicBezTo>
                    <a:pt x="9799" y="19643"/>
                    <a:pt x="11981" y="21600"/>
                    <a:pt x="14400" y="21600"/>
                  </a:cubicBezTo>
                  <a:cubicBezTo>
                    <a:pt x="16836" y="21600"/>
                    <a:pt x="18514" y="19663"/>
                    <a:pt x="18514" y="17550"/>
                  </a:cubicBezTo>
                  <a:lnTo>
                    <a:pt x="16457" y="17550"/>
                  </a:lnTo>
                  <a:cubicBezTo>
                    <a:pt x="16457" y="18678"/>
                    <a:pt x="15701" y="19800"/>
                    <a:pt x="14400" y="19800"/>
                  </a:cubicBezTo>
                  <a:cubicBezTo>
                    <a:pt x="13100" y="19800"/>
                    <a:pt x="11829" y="18678"/>
                    <a:pt x="11829" y="17550"/>
                  </a:cubicBezTo>
                  <a:lnTo>
                    <a:pt x="11829" y="11700"/>
                  </a:lnTo>
                  <a:cubicBezTo>
                    <a:pt x="11829" y="11700"/>
                    <a:pt x="21600" y="11700"/>
                    <a:pt x="21600" y="117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01066306-28F8-4919-8684-79E0B23AE039}"/>
                </a:ext>
              </a:extLst>
            </p:cNvPr>
            <p:cNvSpPr/>
            <p:nvPr/>
          </p:nvSpPr>
          <p:spPr>
            <a:xfrm>
              <a:off x="5180796" y="1900123"/>
              <a:ext cx="187522" cy="316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3200"/>
                  </a:moveTo>
                  <a:lnTo>
                    <a:pt x="2700" y="3200"/>
                  </a:lnTo>
                  <a:lnTo>
                    <a:pt x="2700" y="2000"/>
                  </a:lnTo>
                  <a:cubicBezTo>
                    <a:pt x="2700" y="1752"/>
                    <a:pt x="2956" y="1600"/>
                    <a:pt x="3375" y="1600"/>
                  </a:cubicBezTo>
                  <a:lnTo>
                    <a:pt x="18225" y="1600"/>
                  </a:lnTo>
                  <a:cubicBezTo>
                    <a:pt x="18644" y="1600"/>
                    <a:pt x="18900" y="1752"/>
                    <a:pt x="18900" y="2000"/>
                  </a:cubicBezTo>
                  <a:cubicBezTo>
                    <a:pt x="18900" y="2000"/>
                    <a:pt x="18900" y="3200"/>
                    <a:pt x="18900" y="3200"/>
                  </a:cubicBezTo>
                  <a:close/>
                  <a:moveTo>
                    <a:pt x="18900" y="15200"/>
                  </a:moveTo>
                  <a:lnTo>
                    <a:pt x="2700" y="15200"/>
                  </a:lnTo>
                  <a:lnTo>
                    <a:pt x="2700" y="4800"/>
                  </a:lnTo>
                  <a:lnTo>
                    <a:pt x="18900" y="4800"/>
                  </a:lnTo>
                  <a:cubicBezTo>
                    <a:pt x="18900" y="4800"/>
                    <a:pt x="18900" y="15200"/>
                    <a:pt x="18900" y="15200"/>
                  </a:cubicBezTo>
                  <a:close/>
                  <a:moveTo>
                    <a:pt x="18900" y="19600"/>
                  </a:moveTo>
                  <a:cubicBezTo>
                    <a:pt x="18900" y="19848"/>
                    <a:pt x="18644" y="20000"/>
                    <a:pt x="18225" y="20000"/>
                  </a:cubicBezTo>
                  <a:lnTo>
                    <a:pt x="3375" y="20000"/>
                  </a:lnTo>
                  <a:cubicBezTo>
                    <a:pt x="2956" y="20000"/>
                    <a:pt x="2700" y="19848"/>
                    <a:pt x="2700" y="19600"/>
                  </a:cubicBezTo>
                  <a:lnTo>
                    <a:pt x="2700" y="16800"/>
                  </a:lnTo>
                  <a:lnTo>
                    <a:pt x="18900" y="16800"/>
                  </a:lnTo>
                  <a:cubicBezTo>
                    <a:pt x="18900" y="16800"/>
                    <a:pt x="18900" y="19600"/>
                    <a:pt x="18900" y="19600"/>
                  </a:cubicBezTo>
                  <a:close/>
                  <a:moveTo>
                    <a:pt x="18225" y="0"/>
                  </a:moveTo>
                  <a:lnTo>
                    <a:pt x="3375" y="0"/>
                  </a:lnTo>
                  <a:cubicBezTo>
                    <a:pt x="1464" y="0"/>
                    <a:pt x="0" y="868"/>
                    <a:pt x="0" y="2000"/>
                  </a:cubicBezTo>
                  <a:lnTo>
                    <a:pt x="0" y="19600"/>
                  </a:lnTo>
                  <a:cubicBezTo>
                    <a:pt x="0" y="20732"/>
                    <a:pt x="1464" y="21600"/>
                    <a:pt x="3375" y="21600"/>
                  </a:cubicBezTo>
                  <a:lnTo>
                    <a:pt x="18225" y="21600"/>
                  </a:lnTo>
                  <a:cubicBezTo>
                    <a:pt x="20136" y="21600"/>
                    <a:pt x="21600" y="20732"/>
                    <a:pt x="21600" y="19600"/>
                  </a:cubicBezTo>
                  <a:lnTo>
                    <a:pt x="21600" y="2000"/>
                  </a:lnTo>
                  <a:cubicBezTo>
                    <a:pt x="21600" y="868"/>
                    <a:pt x="20136" y="0"/>
                    <a:pt x="18225" y="0"/>
                  </a:cubicBezTo>
                  <a:close/>
                  <a:moveTo>
                    <a:pt x="10800" y="19200"/>
                  </a:moveTo>
                  <a:cubicBezTo>
                    <a:pt x="11546" y="19200"/>
                    <a:pt x="12150" y="18842"/>
                    <a:pt x="12150" y="18400"/>
                  </a:cubicBezTo>
                  <a:cubicBezTo>
                    <a:pt x="12150" y="17958"/>
                    <a:pt x="11546" y="17600"/>
                    <a:pt x="10800" y="17600"/>
                  </a:cubicBezTo>
                  <a:cubicBezTo>
                    <a:pt x="10054" y="17600"/>
                    <a:pt x="9450" y="17958"/>
                    <a:pt x="9450" y="18400"/>
                  </a:cubicBezTo>
                  <a:cubicBezTo>
                    <a:pt x="9450" y="18842"/>
                    <a:pt x="10054" y="19200"/>
                    <a:pt x="10800" y="192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4948BDFF-5E69-480C-A120-FC529368D164}"/>
                </a:ext>
              </a:extLst>
            </p:cNvPr>
            <p:cNvSpPr/>
            <p:nvPr/>
          </p:nvSpPr>
          <p:spPr>
            <a:xfrm>
              <a:off x="4589764" y="1913868"/>
              <a:ext cx="281283" cy="281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00" y="14850"/>
                  </a:moveTo>
                  <a:cubicBezTo>
                    <a:pt x="17597" y="14850"/>
                    <a:pt x="18000" y="14447"/>
                    <a:pt x="18000" y="13950"/>
                  </a:cubicBezTo>
                  <a:cubicBezTo>
                    <a:pt x="18000" y="13453"/>
                    <a:pt x="17597" y="13050"/>
                    <a:pt x="17100" y="13050"/>
                  </a:cubicBezTo>
                  <a:cubicBezTo>
                    <a:pt x="16603" y="13050"/>
                    <a:pt x="16200" y="13453"/>
                    <a:pt x="16200" y="13950"/>
                  </a:cubicBezTo>
                  <a:cubicBezTo>
                    <a:pt x="16200" y="14447"/>
                    <a:pt x="16603" y="14850"/>
                    <a:pt x="17100" y="14850"/>
                  </a:cubicBezTo>
                  <a:close/>
                  <a:moveTo>
                    <a:pt x="19800" y="16200"/>
                  </a:moveTo>
                  <a:lnTo>
                    <a:pt x="14400" y="16200"/>
                  </a:lnTo>
                  <a:lnTo>
                    <a:pt x="14400" y="11700"/>
                  </a:lnTo>
                  <a:lnTo>
                    <a:pt x="19800" y="11701"/>
                  </a:lnTo>
                  <a:cubicBezTo>
                    <a:pt x="19800" y="11701"/>
                    <a:pt x="19800" y="16200"/>
                    <a:pt x="19800" y="16200"/>
                  </a:cubicBezTo>
                  <a:close/>
                  <a:moveTo>
                    <a:pt x="17999" y="19800"/>
                  </a:moveTo>
                  <a:lnTo>
                    <a:pt x="1800" y="19800"/>
                  </a:lnTo>
                  <a:lnTo>
                    <a:pt x="1800" y="8101"/>
                  </a:lnTo>
                  <a:lnTo>
                    <a:pt x="17999" y="8101"/>
                  </a:lnTo>
                  <a:lnTo>
                    <a:pt x="17999" y="9900"/>
                  </a:lnTo>
                  <a:lnTo>
                    <a:pt x="12600" y="9900"/>
                  </a:lnTo>
                  <a:lnTo>
                    <a:pt x="12600" y="18000"/>
                  </a:lnTo>
                  <a:lnTo>
                    <a:pt x="17999" y="18000"/>
                  </a:lnTo>
                  <a:cubicBezTo>
                    <a:pt x="17999" y="18000"/>
                    <a:pt x="17999" y="19800"/>
                    <a:pt x="17999" y="19800"/>
                  </a:cubicBezTo>
                  <a:close/>
                  <a:moveTo>
                    <a:pt x="14400" y="2700"/>
                  </a:moveTo>
                  <a:lnTo>
                    <a:pt x="14400" y="6300"/>
                  </a:lnTo>
                  <a:lnTo>
                    <a:pt x="4050" y="6300"/>
                  </a:lnTo>
                  <a:cubicBezTo>
                    <a:pt x="4050" y="6300"/>
                    <a:pt x="14400" y="2700"/>
                    <a:pt x="14400" y="2700"/>
                  </a:cubicBezTo>
                  <a:close/>
                  <a:moveTo>
                    <a:pt x="19799" y="9900"/>
                  </a:moveTo>
                  <a:lnTo>
                    <a:pt x="19799" y="6301"/>
                  </a:lnTo>
                  <a:lnTo>
                    <a:pt x="16200" y="6300"/>
                  </a:lnTo>
                  <a:lnTo>
                    <a:pt x="16200" y="0"/>
                  </a:lnTo>
                  <a:lnTo>
                    <a:pt x="0" y="5851"/>
                  </a:lnTo>
                  <a:lnTo>
                    <a:pt x="0" y="21600"/>
                  </a:lnTo>
                  <a:lnTo>
                    <a:pt x="19799" y="21600"/>
                  </a:lnTo>
                  <a:lnTo>
                    <a:pt x="19799" y="18000"/>
                  </a:lnTo>
                  <a:lnTo>
                    <a:pt x="21600" y="18000"/>
                  </a:lnTo>
                  <a:lnTo>
                    <a:pt x="21600" y="9901"/>
                  </a:lnTo>
                  <a:cubicBezTo>
                    <a:pt x="21600" y="9901"/>
                    <a:pt x="19799" y="9900"/>
                    <a:pt x="19799" y="99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4CC4C089-2B7D-4288-A470-1424684F7F2D}"/>
                </a:ext>
              </a:extLst>
            </p:cNvPr>
            <p:cNvSpPr/>
            <p:nvPr/>
          </p:nvSpPr>
          <p:spPr>
            <a:xfrm>
              <a:off x="4067457" y="1913868"/>
              <a:ext cx="210962" cy="29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9008"/>
                  </a:moveTo>
                  <a:cubicBezTo>
                    <a:pt x="7499" y="16399"/>
                    <a:pt x="2400" y="11662"/>
                    <a:pt x="2400" y="7776"/>
                  </a:cubicBezTo>
                  <a:cubicBezTo>
                    <a:pt x="2400" y="4491"/>
                    <a:pt x="6235" y="1728"/>
                    <a:pt x="10800" y="1728"/>
                  </a:cubicBezTo>
                  <a:cubicBezTo>
                    <a:pt x="15365" y="1728"/>
                    <a:pt x="19200" y="4491"/>
                    <a:pt x="19200" y="7776"/>
                  </a:cubicBezTo>
                  <a:cubicBezTo>
                    <a:pt x="19200" y="11651"/>
                    <a:pt x="14101" y="16395"/>
                    <a:pt x="10800" y="19008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3591"/>
                    <a:pt x="0" y="7771"/>
                  </a:cubicBezTo>
                  <a:cubicBezTo>
                    <a:pt x="0" y="14144"/>
                    <a:pt x="10800" y="21600"/>
                    <a:pt x="10800" y="21600"/>
                  </a:cubicBezTo>
                  <a:cubicBezTo>
                    <a:pt x="10800" y="21600"/>
                    <a:pt x="21600" y="14149"/>
                    <a:pt x="21600" y="7776"/>
                  </a:cubicBezTo>
                  <a:cubicBezTo>
                    <a:pt x="21600" y="3596"/>
                    <a:pt x="16765" y="0"/>
                    <a:pt x="10800" y="0"/>
                  </a:cubicBezTo>
                  <a:close/>
                  <a:moveTo>
                    <a:pt x="10800" y="9504"/>
                  </a:moveTo>
                  <a:cubicBezTo>
                    <a:pt x="9450" y="9504"/>
                    <a:pt x="8400" y="8748"/>
                    <a:pt x="8400" y="7776"/>
                  </a:cubicBezTo>
                  <a:cubicBezTo>
                    <a:pt x="8400" y="6804"/>
                    <a:pt x="9450" y="6048"/>
                    <a:pt x="10800" y="6048"/>
                  </a:cubicBezTo>
                  <a:cubicBezTo>
                    <a:pt x="12150" y="6048"/>
                    <a:pt x="13200" y="6804"/>
                    <a:pt x="13200" y="7776"/>
                  </a:cubicBezTo>
                  <a:cubicBezTo>
                    <a:pt x="13200" y="8748"/>
                    <a:pt x="12150" y="9504"/>
                    <a:pt x="10800" y="9504"/>
                  </a:cubicBezTo>
                  <a:close/>
                  <a:moveTo>
                    <a:pt x="10800" y="4320"/>
                  </a:moveTo>
                  <a:cubicBezTo>
                    <a:pt x="8149" y="4320"/>
                    <a:pt x="6000" y="5867"/>
                    <a:pt x="6000" y="7776"/>
                  </a:cubicBezTo>
                  <a:cubicBezTo>
                    <a:pt x="6000" y="9685"/>
                    <a:pt x="8149" y="11232"/>
                    <a:pt x="10800" y="11232"/>
                  </a:cubicBezTo>
                  <a:cubicBezTo>
                    <a:pt x="13451" y="11232"/>
                    <a:pt x="15600" y="9685"/>
                    <a:pt x="15600" y="7776"/>
                  </a:cubicBezTo>
                  <a:cubicBezTo>
                    <a:pt x="15600" y="5867"/>
                    <a:pt x="13451" y="4320"/>
                    <a:pt x="10800" y="432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95CE1BC7-5267-4220-83BE-4B6E7FAEE597}"/>
                </a:ext>
              </a:extLst>
            </p:cNvPr>
            <p:cNvSpPr/>
            <p:nvPr/>
          </p:nvSpPr>
          <p:spPr>
            <a:xfrm>
              <a:off x="3503916" y="1900123"/>
              <a:ext cx="234403" cy="316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11200"/>
                  </a:moveTo>
                  <a:cubicBezTo>
                    <a:pt x="19440" y="14208"/>
                    <a:pt x="15403" y="16800"/>
                    <a:pt x="10800" y="16800"/>
                  </a:cubicBezTo>
                  <a:cubicBezTo>
                    <a:pt x="6197" y="16800"/>
                    <a:pt x="2160" y="14208"/>
                    <a:pt x="2160" y="11200"/>
                  </a:cubicBezTo>
                  <a:lnTo>
                    <a:pt x="0" y="11200"/>
                  </a:lnTo>
                  <a:cubicBezTo>
                    <a:pt x="0" y="14890"/>
                    <a:pt x="4350" y="18022"/>
                    <a:pt x="9720" y="18400"/>
                  </a:cubicBezTo>
                  <a:lnTo>
                    <a:pt x="9720" y="21600"/>
                  </a:lnTo>
                  <a:lnTo>
                    <a:pt x="11880" y="21600"/>
                  </a:lnTo>
                  <a:lnTo>
                    <a:pt x="11880" y="18400"/>
                  </a:lnTo>
                  <a:cubicBezTo>
                    <a:pt x="17250" y="18022"/>
                    <a:pt x="21600" y="14890"/>
                    <a:pt x="21600" y="11200"/>
                  </a:cubicBezTo>
                  <a:cubicBezTo>
                    <a:pt x="21600" y="11200"/>
                    <a:pt x="19440" y="11200"/>
                    <a:pt x="19440" y="11200"/>
                  </a:cubicBezTo>
                  <a:close/>
                  <a:moveTo>
                    <a:pt x="6480" y="4800"/>
                  </a:moveTo>
                  <a:cubicBezTo>
                    <a:pt x="6480" y="3047"/>
                    <a:pt x="8453" y="1600"/>
                    <a:pt x="10800" y="1600"/>
                  </a:cubicBezTo>
                  <a:cubicBezTo>
                    <a:pt x="13147" y="1600"/>
                    <a:pt x="15120" y="3047"/>
                    <a:pt x="15120" y="4800"/>
                  </a:cubicBezTo>
                  <a:lnTo>
                    <a:pt x="15120" y="10000"/>
                  </a:lnTo>
                  <a:cubicBezTo>
                    <a:pt x="15120" y="11753"/>
                    <a:pt x="13147" y="13200"/>
                    <a:pt x="10800" y="13200"/>
                  </a:cubicBezTo>
                  <a:cubicBezTo>
                    <a:pt x="8453" y="13200"/>
                    <a:pt x="6480" y="11753"/>
                    <a:pt x="6480" y="10000"/>
                  </a:cubicBezTo>
                  <a:cubicBezTo>
                    <a:pt x="6480" y="10000"/>
                    <a:pt x="6480" y="4800"/>
                    <a:pt x="6480" y="4800"/>
                  </a:cubicBezTo>
                  <a:close/>
                  <a:moveTo>
                    <a:pt x="10800" y="14800"/>
                  </a:moveTo>
                  <a:cubicBezTo>
                    <a:pt x="14344" y="14800"/>
                    <a:pt x="17280" y="12647"/>
                    <a:pt x="17280" y="10000"/>
                  </a:cubicBezTo>
                  <a:lnTo>
                    <a:pt x="17280" y="4800"/>
                  </a:lnTo>
                  <a:cubicBezTo>
                    <a:pt x="17280" y="2153"/>
                    <a:pt x="14344" y="0"/>
                    <a:pt x="10800" y="0"/>
                  </a:cubicBezTo>
                  <a:cubicBezTo>
                    <a:pt x="7256" y="0"/>
                    <a:pt x="4320" y="2153"/>
                    <a:pt x="4320" y="4800"/>
                  </a:cubicBezTo>
                  <a:lnTo>
                    <a:pt x="4320" y="10000"/>
                  </a:lnTo>
                  <a:cubicBezTo>
                    <a:pt x="4320" y="12647"/>
                    <a:pt x="7256" y="14800"/>
                    <a:pt x="10800" y="148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54B53236-DD0D-4B0E-9CCD-80F30716BC3B}"/>
                </a:ext>
              </a:extLst>
            </p:cNvPr>
            <p:cNvSpPr/>
            <p:nvPr/>
          </p:nvSpPr>
          <p:spPr>
            <a:xfrm>
              <a:off x="8438341" y="1350326"/>
              <a:ext cx="304722" cy="304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2" y="9554"/>
                  </a:moveTo>
                  <a:lnTo>
                    <a:pt x="1662" y="1662"/>
                  </a:lnTo>
                  <a:lnTo>
                    <a:pt x="9554" y="1662"/>
                  </a:lnTo>
                  <a:lnTo>
                    <a:pt x="19108" y="12046"/>
                  </a:lnTo>
                  <a:lnTo>
                    <a:pt x="11631" y="19108"/>
                  </a:lnTo>
                  <a:cubicBezTo>
                    <a:pt x="11631" y="19108"/>
                    <a:pt x="1662" y="9554"/>
                    <a:pt x="1662" y="9554"/>
                  </a:cubicBezTo>
                  <a:close/>
                  <a:moveTo>
                    <a:pt x="10385" y="0"/>
                  </a:moveTo>
                  <a:lnTo>
                    <a:pt x="0" y="0"/>
                  </a:lnTo>
                  <a:lnTo>
                    <a:pt x="0" y="10385"/>
                  </a:lnTo>
                  <a:lnTo>
                    <a:pt x="11631" y="21600"/>
                  </a:lnTo>
                  <a:lnTo>
                    <a:pt x="21600" y="12046"/>
                  </a:lnTo>
                  <a:cubicBezTo>
                    <a:pt x="21600" y="12046"/>
                    <a:pt x="10385" y="0"/>
                    <a:pt x="10385" y="0"/>
                  </a:cubicBezTo>
                  <a:close/>
                  <a:moveTo>
                    <a:pt x="6646" y="7892"/>
                  </a:moveTo>
                  <a:cubicBezTo>
                    <a:pt x="5959" y="7892"/>
                    <a:pt x="5400" y="7333"/>
                    <a:pt x="5400" y="6646"/>
                  </a:cubicBezTo>
                  <a:cubicBezTo>
                    <a:pt x="5400" y="5959"/>
                    <a:pt x="5959" y="5400"/>
                    <a:pt x="6646" y="5400"/>
                  </a:cubicBezTo>
                  <a:cubicBezTo>
                    <a:pt x="7333" y="5400"/>
                    <a:pt x="7892" y="5959"/>
                    <a:pt x="7892" y="6646"/>
                  </a:cubicBezTo>
                  <a:cubicBezTo>
                    <a:pt x="7892" y="7333"/>
                    <a:pt x="7333" y="7892"/>
                    <a:pt x="6646" y="7892"/>
                  </a:cubicBezTo>
                  <a:close/>
                  <a:moveTo>
                    <a:pt x="6646" y="3738"/>
                  </a:moveTo>
                  <a:cubicBezTo>
                    <a:pt x="5040" y="3738"/>
                    <a:pt x="3738" y="5040"/>
                    <a:pt x="3738" y="6646"/>
                  </a:cubicBezTo>
                  <a:cubicBezTo>
                    <a:pt x="3738" y="8252"/>
                    <a:pt x="5040" y="9554"/>
                    <a:pt x="6646" y="9554"/>
                  </a:cubicBezTo>
                  <a:cubicBezTo>
                    <a:pt x="8252" y="9554"/>
                    <a:pt x="9554" y="8252"/>
                    <a:pt x="9554" y="6646"/>
                  </a:cubicBezTo>
                  <a:cubicBezTo>
                    <a:pt x="9554" y="5040"/>
                    <a:pt x="8252" y="3738"/>
                    <a:pt x="6646" y="373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4F56BC68-47A2-44EC-B676-0F79721427E0}"/>
                </a:ext>
              </a:extLst>
            </p:cNvPr>
            <p:cNvSpPr/>
            <p:nvPr/>
          </p:nvSpPr>
          <p:spPr>
            <a:xfrm>
              <a:off x="7888544" y="1336581"/>
              <a:ext cx="281283" cy="3340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00" y="12126"/>
                  </a:moveTo>
                  <a:lnTo>
                    <a:pt x="1800" y="12126"/>
                  </a:lnTo>
                  <a:lnTo>
                    <a:pt x="1800" y="3789"/>
                  </a:lnTo>
                  <a:lnTo>
                    <a:pt x="18000" y="3789"/>
                  </a:lnTo>
                  <a:lnTo>
                    <a:pt x="14400" y="7958"/>
                  </a:lnTo>
                  <a:cubicBezTo>
                    <a:pt x="14400" y="7958"/>
                    <a:pt x="18000" y="12126"/>
                    <a:pt x="18000" y="12126"/>
                  </a:cubicBezTo>
                  <a:close/>
                  <a:moveTo>
                    <a:pt x="21600" y="2274"/>
                  </a:moveTo>
                  <a:lnTo>
                    <a:pt x="1800" y="2274"/>
                  </a:lnTo>
                  <a:lnTo>
                    <a:pt x="1800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1800" y="21600"/>
                  </a:lnTo>
                  <a:lnTo>
                    <a:pt x="1800" y="13642"/>
                  </a:lnTo>
                  <a:lnTo>
                    <a:pt x="21600" y="13642"/>
                  </a:lnTo>
                  <a:lnTo>
                    <a:pt x="16650" y="7958"/>
                  </a:lnTo>
                  <a:cubicBezTo>
                    <a:pt x="16650" y="7958"/>
                    <a:pt x="21600" y="2274"/>
                    <a:pt x="21600" y="227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B9BA6323-08EC-4EF4-B0D8-9AAD2DA8C275}"/>
                </a:ext>
              </a:extLst>
            </p:cNvPr>
            <p:cNvSpPr/>
            <p:nvPr/>
          </p:nvSpPr>
          <p:spPr>
            <a:xfrm>
              <a:off x="7338747" y="1364071"/>
              <a:ext cx="287142" cy="287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46" y="2447"/>
                  </a:moveTo>
                  <a:lnTo>
                    <a:pt x="19153" y="5354"/>
                  </a:lnTo>
                  <a:lnTo>
                    <a:pt x="14322" y="10184"/>
                  </a:lnTo>
                  <a:lnTo>
                    <a:pt x="13481" y="9343"/>
                  </a:lnTo>
                  <a:lnTo>
                    <a:pt x="16061" y="6763"/>
                  </a:lnTo>
                  <a:lnTo>
                    <a:pt x="14837" y="5539"/>
                  </a:lnTo>
                  <a:lnTo>
                    <a:pt x="12257" y="8119"/>
                  </a:lnTo>
                  <a:lnTo>
                    <a:pt x="11416" y="7278"/>
                  </a:lnTo>
                  <a:cubicBezTo>
                    <a:pt x="11416" y="7278"/>
                    <a:pt x="16246" y="2447"/>
                    <a:pt x="16246" y="2447"/>
                  </a:cubicBezTo>
                  <a:close/>
                  <a:moveTo>
                    <a:pt x="5354" y="19153"/>
                  </a:moveTo>
                  <a:lnTo>
                    <a:pt x="2448" y="16246"/>
                  </a:lnTo>
                  <a:lnTo>
                    <a:pt x="7278" y="11415"/>
                  </a:lnTo>
                  <a:lnTo>
                    <a:pt x="8120" y="12257"/>
                  </a:lnTo>
                  <a:lnTo>
                    <a:pt x="5539" y="14837"/>
                  </a:lnTo>
                  <a:lnTo>
                    <a:pt x="6763" y="16061"/>
                  </a:lnTo>
                  <a:lnTo>
                    <a:pt x="9343" y="13480"/>
                  </a:lnTo>
                  <a:lnTo>
                    <a:pt x="10185" y="14322"/>
                  </a:lnTo>
                  <a:cubicBezTo>
                    <a:pt x="10185" y="14322"/>
                    <a:pt x="5354" y="19153"/>
                    <a:pt x="5354" y="19153"/>
                  </a:cubicBezTo>
                  <a:close/>
                  <a:moveTo>
                    <a:pt x="14322" y="12632"/>
                  </a:moveTo>
                  <a:lnTo>
                    <a:pt x="21600" y="5354"/>
                  </a:lnTo>
                  <a:lnTo>
                    <a:pt x="16246" y="0"/>
                  </a:lnTo>
                  <a:lnTo>
                    <a:pt x="8968" y="7278"/>
                  </a:lnTo>
                  <a:lnTo>
                    <a:pt x="11033" y="9343"/>
                  </a:lnTo>
                  <a:lnTo>
                    <a:pt x="9343" y="11033"/>
                  </a:lnTo>
                  <a:lnTo>
                    <a:pt x="7278" y="8968"/>
                  </a:lnTo>
                  <a:lnTo>
                    <a:pt x="0" y="16246"/>
                  </a:lnTo>
                  <a:lnTo>
                    <a:pt x="5354" y="21600"/>
                  </a:lnTo>
                  <a:lnTo>
                    <a:pt x="12632" y="14322"/>
                  </a:lnTo>
                  <a:lnTo>
                    <a:pt x="10567" y="12257"/>
                  </a:lnTo>
                  <a:lnTo>
                    <a:pt x="12257" y="10567"/>
                  </a:lnTo>
                  <a:cubicBezTo>
                    <a:pt x="12257" y="10567"/>
                    <a:pt x="14322" y="12632"/>
                    <a:pt x="14322" y="1263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7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DA3FC051-BB7F-4B72-97D9-3C0AC9EDA21D}"/>
                </a:ext>
              </a:extLst>
            </p:cNvPr>
            <p:cNvSpPr/>
            <p:nvPr/>
          </p:nvSpPr>
          <p:spPr>
            <a:xfrm>
              <a:off x="6788951" y="1391561"/>
              <a:ext cx="281283" cy="210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12" y="16819"/>
                  </a:moveTo>
                  <a:lnTo>
                    <a:pt x="14699" y="10799"/>
                  </a:lnTo>
                  <a:lnTo>
                    <a:pt x="19812" y="5094"/>
                  </a:lnTo>
                  <a:cubicBezTo>
                    <a:pt x="19812" y="5094"/>
                    <a:pt x="19812" y="16819"/>
                    <a:pt x="19812" y="16819"/>
                  </a:cubicBezTo>
                  <a:close/>
                  <a:moveTo>
                    <a:pt x="2566" y="19183"/>
                  </a:moveTo>
                  <a:lnTo>
                    <a:pt x="8361" y="12256"/>
                  </a:lnTo>
                  <a:lnTo>
                    <a:pt x="10800" y="14690"/>
                  </a:lnTo>
                  <a:lnTo>
                    <a:pt x="13240" y="12256"/>
                  </a:lnTo>
                  <a:lnTo>
                    <a:pt x="19034" y="19183"/>
                  </a:lnTo>
                  <a:cubicBezTo>
                    <a:pt x="19034" y="19183"/>
                    <a:pt x="2566" y="19183"/>
                    <a:pt x="2566" y="19183"/>
                  </a:cubicBezTo>
                  <a:close/>
                  <a:moveTo>
                    <a:pt x="1788" y="5094"/>
                  </a:moveTo>
                  <a:lnTo>
                    <a:pt x="6901" y="10799"/>
                  </a:lnTo>
                  <a:lnTo>
                    <a:pt x="1788" y="16819"/>
                  </a:lnTo>
                  <a:cubicBezTo>
                    <a:pt x="1788" y="16819"/>
                    <a:pt x="1788" y="5094"/>
                    <a:pt x="1788" y="5094"/>
                  </a:cubicBezTo>
                  <a:close/>
                  <a:moveTo>
                    <a:pt x="19362" y="2417"/>
                  </a:moveTo>
                  <a:lnTo>
                    <a:pt x="10800" y="11744"/>
                  </a:lnTo>
                  <a:lnTo>
                    <a:pt x="2238" y="2417"/>
                  </a:lnTo>
                  <a:cubicBezTo>
                    <a:pt x="2238" y="2417"/>
                    <a:pt x="19362" y="2417"/>
                    <a:pt x="19362" y="2417"/>
                  </a:cubicBezTo>
                  <a:close/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7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FF93B410-53A9-4CEC-935C-83047B142A5A}"/>
                </a:ext>
              </a:extLst>
            </p:cNvPr>
            <p:cNvSpPr/>
            <p:nvPr/>
          </p:nvSpPr>
          <p:spPr>
            <a:xfrm>
              <a:off x="6280389" y="1364071"/>
              <a:ext cx="205102" cy="269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63" y="15026"/>
                  </a:moveTo>
                  <a:lnTo>
                    <a:pt x="10491" y="18313"/>
                  </a:lnTo>
                  <a:lnTo>
                    <a:pt x="10491" y="12209"/>
                  </a:lnTo>
                  <a:cubicBezTo>
                    <a:pt x="10491" y="12209"/>
                    <a:pt x="16663" y="15026"/>
                    <a:pt x="16663" y="15026"/>
                  </a:cubicBezTo>
                  <a:close/>
                  <a:moveTo>
                    <a:pt x="10491" y="3287"/>
                  </a:moveTo>
                  <a:lnTo>
                    <a:pt x="16663" y="6574"/>
                  </a:lnTo>
                  <a:lnTo>
                    <a:pt x="10491" y="9391"/>
                  </a:lnTo>
                  <a:cubicBezTo>
                    <a:pt x="10491" y="9391"/>
                    <a:pt x="10491" y="3287"/>
                    <a:pt x="10491" y="3287"/>
                  </a:cubicBezTo>
                  <a:close/>
                  <a:moveTo>
                    <a:pt x="21600" y="6574"/>
                  </a:moveTo>
                  <a:lnTo>
                    <a:pt x="8023" y="0"/>
                  </a:lnTo>
                  <a:lnTo>
                    <a:pt x="8023" y="8922"/>
                  </a:lnTo>
                  <a:lnTo>
                    <a:pt x="1234" y="5635"/>
                  </a:lnTo>
                  <a:lnTo>
                    <a:pt x="0" y="7043"/>
                  </a:lnTo>
                  <a:lnTo>
                    <a:pt x="7406" y="10800"/>
                  </a:lnTo>
                  <a:lnTo>
                    <a:pt x="0" y="14556"/>
                  </a:lnTo>
                  <a:lnTo>
                    <a:pt x="1234" y="15965"/>
                  </a:lnTo>
                  <a:lnTo>
                    <a:pt x="8023" y="12678"/>
                  </a:lnTo>
                  <a:lnTo>
                    <a:pt x="8023" y="21600"/>
                  </a:lnTo>
                  <a:lnTo>
                    <a:pt x="21600" y="15026"/>
                  </a:lnTo>
                  <a:lnTo>
                    <a:pt x="12343" y="10800"/>
                  </a:lnTo>
                  <a:cubicBezTo>
                    <a:pt x="12343" y="10800"/>
                    <a:pt x="21600" y="6574"/>
                    <a:pt x="21600" y="657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7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B1E8D090-DE2D-43F7-9350-AB0229EA69D1}"/>
                </a:ext>
              </a:extLst>
            </p:cNvPr>
            <p:cNvSpPr/>
            <p:nvPr/>
          </p:nvSpPr>
          <p:spPr>
            <a:xfrm>
              <a:off x="5689358" y="1377816"/>
              <a:ext cx="287142" cy="246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10" y="11829"/>
                  </a:moveTo>
                  <a:cubicBezTo>
                    <a:pt x="16919" y="11829"/>
                    <a:pt x="17633" y="10996"/>
                    <a:pt x="17633" y="10286"/>
                  </a:cubicBezTo>
                  <a:cubicBezTo>
                    <a:pt x="17633" y="9576"/>
                    <a:pt x="16919" y="8743"/>
                    <a:pt x="16310" y="8743"/>
                  </a:cubicBezTo>
                  <a:cubicBezTo>
                    <a:pt x="15702" y="8743"/>
                    <a:pt x="14988" y="9576"/>
                    <a:pt x="14988" y="10286"/>
                  </a:cubicBezTo>
                  <a:cubicBezTo>
                    <a:pt x="14988" y="10996"/>
                    <a:pt x="15702" y="11829"/>
                    <a:pt x="16310" y="11829"/>
                  </a:cubicBezTo>
                  <a:close/>
                  <a:moveTo>
                    <a:pt x="19837" y="19543"/>
                  </a:moveTo>
                  <a:lnTo>
                    <a:pt x="1763" y="19543"/>
                  </a:lnTo>
                  <a:lnTo>
                    <a:pt x="1763" y="6171"/>
                  </a:lnTo>
                  <a:lnTo>
                    <a:pt x="5290" y="6171"/>
                  </a:lnTo>
                  <a:lnTo>
                    <a:pt x="6612" y="2057"/>
                  </a:lnTo>
                  <a:lnTo>
                    <a:pt x="13224" y="2057"/>
                  </a:lnTo>
                  <a:lnTo>
                    <a:pt x="14547" y="6171"/>
                  </a:lnTo>
                  <a:lnTo>
                    <a:pt x="19837" y="6171"/>
                  </a:lnTo>
                  <a:cubicBezTo>
                    <a:pt x="19837" y="6171"/>
                    <a:pt x="19837" y="19543"/>
                    <a:pt x="19837" y="19543"/>
                  </a:cubicBezTo>
                  <a:close/>
                  <a:moveTo>
                    <a:pt x="15869" y="4114"/>
                  </a:moveTo>
                  <a:lnTo>
                    <a:pt x="14547" y="0"/>
                  </a:lnTo>
                  <a:lnTo>
                    <a:pt x="5290" y="0"/>
                  </a:lnTo>
                  <a:lnTo>
                    <a:pt x="3967" y="4114"/>
                  </a:lnTo>
                  <a:lnTo>
                    <a:pt x="0" y="4114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4114"/>
                  </a:lnTo>
                  <a:cubicBezTo>
                    <a:pt x="21600" y="4114"/>
                    <a:pt x="15869" y="4114"/>
                    <a:pt x="15869" y="4114"/>
                  </a:cubicBezTo>
                  <a:close/>
                  <a:moveTo>
                    <a:pt x="8816" y="15429"/>
                  </a:moveTo>
                  <a:cubicBezTo>
                    <a:pt x="7358" y="15429"/>
                    <a:pt x="6171" y="14044"/>
                    <a:pt x="6171" y="12343"/>
                  </a:cubicBezTo>
                  <a:cubicBezTo>
                    <a:pt x="6171" y="10641"/>
                    <a:pt x="7358" y="9257"/>
                    <a:pt x="8816" y="9257"/>
                  </a:cubicBezTo>
                  <a:cubicBezTo>
                    <a:pt x="10275" y="9257"/>
                    <a:pt x="11461" y="10641"/>
                    <a:pt x="11461" y="12343"/>
                  </a:cubicBezTo>
                  <a:cubicBezTo>
                    <a:pt x="11461" y="14044"/>
                    <a:pt x="10275" y="15429"/>
                    <a:pt x="8816" y="15429"/>
                  </a:cubicBezTo>
                  <a:close/>
                  <a:moveTo>
                    <a:pt x="8816" y="7200"/>
                  </a:moveTo>
                  <a:cubicBezTo>
                    <a:pt x="6386" y="7200"/>
                    <a:pt x="4408" y="9507"/>
                    <a:pt x="4408" y="12343"/>
                  </a:cubicBezTo>
                  <a:cubicBezTo>
                    <a:pt x="4408" y="15179"/>
                    <a:pt x="6386" y="17486"/>
                    <a:pt x="8816" y="17486"/>
                  </a:cubicBezTo>
                  <a:cubicBezTo>
                    <a:pt x="11247" y="17486"/>
                    <a:pt x="13224" y="15179"/>
                    <a:pt x="13224" y="12343"/>
                  </a:cubicBezTo>
                  <a:cubicBezTo>
                    <a:pt x="13224" y="9507"/>
                    <a:pt x="11247" y="7200"/>
                    <a:pt x="8816" y="72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7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C8D65527-980B-4AA0-BAE1-4094FFD9BD46}"/>
                </a:ext>
              </a:extLst>
            </p:cNvPr>
            <p:cNvSpPr/>
            <p:nvPr/>
          </p:nvSpPr>
          <p:spPr>
            <a:xfrm>
              <a:off x="5167050" y="1364071"/>
              <a:ext cx="234403" cy="281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40" y="9000"/>
                  </a:moveTo>
                  <a:lnTo>
                    <a:pt x="14040" y="10800"/>
                  </a:lnTo>
                  <a:lnTo>
                    <a:pt x="19440" y="10800"/>
                  </a:lnTo>
                  <a:lnTo>
                    <a:pt x="19440" y="19800"/>
                  </a:lnTo>
                  <a:lnTo>
                    <a:pt x="2160" y="19800"/>
                  </a:lnTo>
                  <a:lnTo>
                    <a:pt x="2160" y="10800"/>
                  </a:lnTo>
                  <a:lnTo>
                    <a:pt x="7560" y="10800"/>
                  </a:lnTo>
                  <a:lnTo>
                    <a:pt x="7560" y="9000"/>
                  </a:lnTo>
                  <a:lnTo>
                    <a:pt x="0" y="9000"/>
                  </a:lnTo>
                  <a:lnTo>
                    <a:pt x="0" y="21597"/>
                  </a:lnTo>
                  <a:lnTo>
                    <a:pt x="21600" y="21600"/>
                  </a:lnTo>
                  <a:lnTo>
                    <a:pt x="21600" y="9000"/>
                  </a:lnTo>
                  <a:cubicBezTo>
                    <a:pt x="21600" y="9000"/>
                    <a:pt x="14040" y="9000"/>
                    <a:pt x="14040" y="9000"/>
                  </a:cubicBezTo>
                  <a:close/>
                  <a:moveTo>
                    <a:pt x="9720" y="3600"/>
                  </a:moveTo>
                  <a:lnTo>
                    <a:pt x="9720" y="13950"/>
                  </a:lnTo>
                  <a:lnTo>
                    <a:pt x="11880" y="13950"/>
                  </a:lnTo>
                  <a:lnTo>
                    <a:pt x="11880" y="3600"/>
                  </a:lnTo>
                  <a:lnTo>
                    <a:pt x="16200" y="7200"/>
                  </a:lnTo>
                  <a:lnTo>
                    <a:pt x="17820" y="5850"/>
                  </a:lnTo>
                  <a:lnTo>
                    <a:pt x="10800" y="0"/>
                  </a:lnTo>
                  <a:lnTo>
                    <a:pt x="3780" y="5850"/>
                  </a:lnTo>
                  <a:lnTo>
                    <a:pt x="5400" y="7200"/>
                  </a:lnTo>
                  <a:cubicBezTo>
                    <a:pt x="5400" y="7200"/>
                    <a:pt x="9720" y="3600"/>
                    <a:pt x="9720" y="36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7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91F01C6C-4BAF-4DFA-BC99-D70F17DC6F50}"/>
                </a:ext>
              </a:extLst>
            </p:cNvPr>
            <p:cNvSpPr/>
            <p:nvPr/>
          </p:nvSpPr>
          <p:spPr>
            <a:xfrm>
              <a:off x="4617254" y="1377816"/>
              <a:ext cx="234403" cy="263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19200"/>
                  </a:moveTo>
                  <a:lnTo>
                    <a:pt x="14040" y="17280"/>
                  </a:lnTo>
                  <a:lnTo>
                    <a:pt x="14040" y="2880"/>
                  </a:lnTo>
                  <a:lnTo>
                    <a:pt x="19440" y="4320"/>
                  </a:lnTo>
                  <a:cubicBezTo>
                    <a:pt x="19440" y="4320"/>
                    <a:pt x="19440" y="19200"/>
                    <a:pt x="19440" y="19200"/>
                  </a:cubicBezTo>
                  <a:close/>
                  <a:moveTo>
                    <a:pt x="11880" y="17760"/>
                  </a:moveTo>
                  <a:lnTo>
                    <a:pt x="9720" y="18720"/>
                  </a:lnTo>
                  <a:lnTo>
                    <a:pt x="9720" y="4320"/>
                  </a:lnTo>
                  <a:lnTo>
                    <a:pt x="11880" y="3360"/>
                  </a:lnTo>
                  <a:cubicBezTo>
                    <a:pt x="11880" y="3360"/>
                    <a:pt x="11880" y="17760"/>
                    <a:pt x="11880" y="17760"/>
                  </a:cubicBezTo>
                  <a:close/>
                  <a:moveTo>
                    <a:pt x="7560" y="18720"/>
                  </a:moveTo>
                  <a:lnTo>
                    <a:pt x="2160" y="17280"/>
                  </a:lnTo>
                  <a:lnTo>
                    <a:pt x="2160" y="2880"/>
                  </a:lnTo>
                  <a:lnTo>
                    <a:pt x="7560" y="4800"/>
                  </a:lnTo>
                  <a:cubicBezTo>
                    <a:pt x="7560" y="4800"/>
                    <a:pt x="7560" y="18720"/>
                    <a:pt x="7560" y="18720"/>
                  </a:cubicBezTo>
                  <a:close/>
                  <a:moveTo>
                    <a:pt x="12960" y="480"/>
                  </a:moveTo>
                  <a:lnTo>
                    <a:pt x="8100" y="2880"/>
                  </a:lnTo>
                  <a:lnTo>
                    <a:pt x="0" y="0"/>
                  </a:lnTo>
                  <a:lnTo>
                    <a:pt x="0" y="18720"/>
                  </a:lnTo>
                  <a:lnTo>
                    <a:pt x="8640" y="21120"/>
                  </a:lnTo>
                  <a:lnTo>
                    <a:pt x="13500" y="19200"/>
                  </a:lnTo>
                  <a:lnTo>
                    <a:pt x="21600" y="21600"/>
                  </a:lnTo>
                  <a:lnTo>
                    <a:pt x="21600" y="2880"/>
                  </a:lnTo>
                  <a:cubicBezTo>
                    <a:pt x="21600" y="2880"/>
                    <a:pt x="12960" y="480"/>
                    <a:pt x="12960" y="4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7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224E0B14-6CC2-45AF-985E-F8BFA83CDB1C}"/>
                </a:ext>
              </a:extLst>
            </p:cNvPr>
            <p:cNvSpPr/>
            <p:nvPr/>
          </p:nvSpPr>
          <p:spPr>
            <a:xfrm>
              <a:off x="4039967" y="1364071"/>
              <a:ext cx="287086" cy="281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59" y="4172"/>
                  </a:moveTo>
                  <a:lnTo>
                    <a:pt x="15113" y="2508"/>
                  </a:lnTo>
                  <a:lnTo>
                    <a:pt x="19082" y="6426"/>
                  </a:lnTo>
                  <a:lnTo>
                    <a:pt x="17392" y="8127"/>
                  </a:lnTo>
                  <a:cubicBezTo>
                    <a:pt x="17392" y="8127"/>
                    <a:pt x="13459" y="4172"/>
                    <a:pt x="13459" y="4172"/>
                  </a:cubicBezTo>
                  <a:close/>
                  <a:moveTo>
                    <a:pt x="6758" y="18819"/>
                  </a:moveTo>
                  <a:lnTo>
                    <a:pt x="2825" y="14865"/>
                  </a:lnTo>
                  <a:lnTo>
                    <a:pt x="12206" y="5432"/>
                  </a:lnTo>
                  <a:lnTo>
                    <a:pt x="16138" y="9387"/>
                  </a:lnTo>
                  <a:cubicBezTo>
                    <a:pt x="16138" y="9387"/>
                    <a:pt x="6758" y="18819"/>
                    <a:pt x="6758" y="18819"/>
                  </a:cubicBezTo>
                  <a:close/>
                  <a:moveTo>
                    <a:pt x="1772" y="19818"/>
                  </a:moveTo>
                  <a:lnTo>
                    <a:pt x="1772" y="16326"/>
                  </a:lnTo>
                  <a:lnTo>
                    <a:pt x="5245" y="19818"/>
                  </a:lnTo>
                  <a:cubicBezTo>
                    <a:pt x="5245" y="19818"/>
                    <a:pt x="1772" y="19818"/>
                    <a:pt x="1772" y="19818"/>
                  </a:cubicBezTo>
                  <a:close/>
                  <a:moveTo>
                    <a:pt x="15102" y="0"/>
                  </a:moveTo>
                  <a:lnTo>
                    <a:pt x="0" y="15185"/>
                  </a:lnTo>
                  <a:lnTo>
                    <a:pt x="0" y="21600"/>
                  </a:lnTo>
                  <a:lnTo>
                    <a:pt x="6498" y="21600"/>
                  </a:lnTo>
                  <a:lnTo>
                    <a:pt x="21600" y="6415"/>
                  </a:lnTo>
                  <a:cubicBezTo>
                    <a:pt x="21600" y="6415"/>
                    <a:pt x="15102" y="0"/>
                    <a:pt x="15102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7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356DEA58-BFBC-42E2-801E-D5BEA4E72493}"/>
                </a:ext>
              </a:extLst>
            </p:cNvPr>
            <p:cNvSpPr/>
            <p:nvPr/>
          </p:nvSpPr>
          <p:spPr>
            <a:xfrm>
              <a:off x="3490171" y="1364071"/>
              <a:ext cx="281283" cy="281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00" y="15300"/>
                  </a:moveTo>
                  <a:lnTo>
                    <a:pt x="13500" y="15300"/>
                  </a:lnTo>
                  <a:lnTo>
                    <a:pt x="13500" y="10350"/>
                  </a:lnTo>
                  <a:cubicBezTo>
                    <a:pt x="13500" y="8445"/>
                    <a:pt x="14831" y="6300"/>
                    <a:pt x="16650" y="6300"/>
                  </a:cubicBezTo>
                  <a:cubicBezTo>
                    <a:pt x="18469" y="6300"/>
                    <a:pt x="19800" y="8445"/>
                    <a:pt x="19800" y="10350"/>
                  </a:cubicBezTo>
                  <a:cubicBezTo>
                    <a:pt x="19800" y="10350"/>
                    <a:pt x="19800" y="15300"/>
                    <a:pt x="19800" y="15300"/>
                  </a:cubicBezTo>
                  <a:close/>
                  <a:moveTo>
                    <a:pt x="11700" y="10350"/>
                  </a:moveTo>
                  <a:lnTo>
                    <a:pt x="11700" y="15300"/>
                  </a:lnTo>
                  <a:lnTo>
                    <a:pt x="1800" y="15300"/>
                  </a:lnTo>
                  <a:lnTo>
                    <a:pt x="1800" y="10800"/>
                  </a:lnTo>
                  <a:cubicBezTo>
                    <a:pt x="1800" y="8251"/>
                    <a:pt x="4042" y="6300"/>
                    <a:pt x="6750" y="6300"/>
                  </a:cubicBezTo>
                  <a:lnTo>
                    <a:pt x="7200" y="6300"/>
                  </a:lnTo>
                  <a:lnTo>
                    <a:pt x="7200" y="9450"/>
                  </a:lnTo>
                  <a:cubicBezTo>
                    <a:pt x="6659" y="9762"/>
                    <a:pt x="6300" y="10135"/>
                    <a:pt x="6300" y="10800"/>
                  </a:cubicBezTo>
                  <a:cubicBezTo>
                    <a:pt x="6300" y="11794"/>
                    <a:pt x="7055" y="12600"/>
                    <a:pt x="8058" y="12600"/>
                  </a:cubicBezTo>
                  <a:cubicBezTo>
                    <a:pt x="9061" y="12600"/>
                    <a:pt x="9900" y="11794"/>
                    <a:pt x="9900" y="10800"/>
                  </a:cubicBezTo>
                  <a:cubicBezTo>
                    <a:pt x="9900" y="10136"/>
                    <a:pt x="9540" y="9762"/>
                    <a:pt x="9000" y="9450"/>
                  </a:cubicBezTo>
                  <a:lnTo>
                    <a:pt x="9000" y="6300"/>
                  </a:lnTo>
                  <a:lnTo>
                    <a:pt x="13050" y="6300"/>
                  </a:lnTo>
                  <a:cubicBezTo>
                    <a:pt x="12147" y="7401"/>
                    <a:pt x="11700" y="8887"/>
                    <a:pt x="11700" y="10350"/>
                  </a:cubicBezTo>
                  <a:close/>
                  <a:moveTo>
                    <a:pt x="16650" y="4500"/>
                  </a:moveTo>
                  <a:cubicBezTo>
                    <a:pt x="14686" y="4500"/>
                    <a:pt x="9000" y="4500"/>
                    <a:pt x="9000" y="4500"/>
                  </a:cubicBezTo>
                  <a:lnTo>
                    <a:pt x="9000" y="0"/>
                  </a:lnTo>
                  <a:lnTo>
                    <a:pt x="4950" y="0"/>
                  </a:lnTo>
                  <a:lnTo>
                    <a:pt x="4950" y="1800"/>
                  </a:lnTo>
                  <a:lnTo>
                    <a:pt x="7200" y="1800"/>
                  </a:lnTo>
                  <a:lnTo>
                    <a:pt x="7200" y="4500"/>
                  </a:lnTo>
                  <a:lnTo>
                    <a:pt x="6750" y="4500"/>
                  </a:lnTo>
                  <a:cubicBezTo>
                    <a:pt x="3040" y="4500"/>
                    <a:pt x="0" y="7258"/>
                    <a:pt x="0" y="10800"/>
                  </a:cubicBezTo>
                  <a:lnTo>
                    <a:pt x="0" y="17100"/>
                  </a:lnTo>
                  <a:lnTo>
                    <a:pt x="9900" y="17100"/>
                  </a:lnTo>
                  <a:lnTo>
                    <a:pt x="9900" y="21600"/>
                  </a:lnTo>
                  <a:lnTo>
                    <a:pt x="11690" y="21600"/>
                  </a:lnTo>
                  <a:lnTo>
                    <a:pt x="11690" y="17100"/>
                  </a:lnTo>
                  <a:lnTo>
                    <a:pt x="21600" y="17100"/>
                  </a:lnTo>
                  <a:lnTo>
                    <a:pt x="21600" y="10350"/>
                  </a:lnTo>
                  <a:cubicBezTo>
                    <a:pt x="21600" y="7455"/>
                    <a:pt x="19548" y="4500"/>
                    <a:pt x="16650" y="45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7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9EB5F863-4AC5-4F72-95BE-6C9E4A22C145}"/>
                </a:ext>
              </a:extLst>
            </p:cNvPr>
            <p:cNvSpPr/>
            <p:nvPr/>
          </p:nvSpPr>
          <p:spPr>
            <a:xfrm>
              <a:off x="8452085" y="841764"/>
              <a:ext cx="257843" cy="210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19200"/>
                  </a:moveTo>
                  <a:lnTo>
                    <a:pt x="1964" y="19200"/>
                  </a:lnTo>
                  <a:lnTo>
                    <a:pt x="1964" y="10800"/>
                  </a:lnTo>
                  <a:lnTo>
                    <a:pt x="4909" y="10800"/>
                  </a:lnTo>
                  <a:cubicBezTo>
                    <a:pt x="5739" y="13930"/>
                    <a:pt x="7966" y="16200"/>
                    <a:pt x="10800" y="16200"/>
                  </a:cubicBezTo>
                  <a:cubicBezTo>
                    <a:pt x="13634" y="16200"/>
                    <a:pt x="15861" y="13930"/>
                    <a:pt x="16691" y="10800"/>
                  </a:cubicBezTo>
                  <a:lnTo>
                    <a:pt x="19636" y="10800"/>
                  </a:lnTo>
                  <a:cubicBezTo>
                    <a:pt x="19636" y="10800"/>
                    <a:pt x="19636" y="19200"/>
                    <a:pt x="19636" y="19200"/>
                  </a:cubicBezTo>
                  <a:close/>
                  <a:moveTo>
                    <a:pt x="4418" y="2400"/>
                  </a:moveTo>
                  <a:lnTo>
                    <a:pt x="17182" y="2400"/>
                  </a:lnTo>
                  <a:lnTo>
                    <a:pt x="19145" y="8400"/>
                  </a:lnTo>
                  <a:lnTo>
                    <a:pt x="15218" y="8400"/>
                  </a:lnTo>
                  <a:cubicBezTo>
                    <a:pt x="15218" y="11382"/>
                    <a:pt x="13240" y="13800"/>
                    <a:pt x="10800" y="13800"/>
                  </a:cubicBezTo>
                  <a:cubicBezTo>
                    <a:pt x="8360" y="13800"/>
                    <a:pt x="6382" y="11382"/>
                    <a:pt x="6382" y="8400"/>
                  </a:cubicBezTo>
                  <a:lnTo>
                    <a:pt x="2455" y="8400"/>
                  </a:lnTo>
                  <a:cubicBezTo>
                    <a:pt x="2455" y="8400"/>
                    <a:pt x="4418" y="2400"/>
                    <a:pt x="4418" y="2400"/>
                  </a:cubicBezTo>
                  <a:close/>
                  <a:moveTo>
                    <a:pt x="18655" y="0"/>
                  </a:moveTo>
                  <a:lnTo>
                    <a:pt x="2945" y="0"/>
                  </a:lnTo>
                  <a:lnTo>
                    <a:pt x="0" y="840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8400"/>
                  </a:lnTo>
                  <a:cubicBezTo>
                    <a:pt x="21600" y="8400"/>
                    <a:pt x="18655" y="0"/>
                    <a:pt x="18655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7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B4DBDD93-250E-43DA-AD9A-B15DAFA5295C}"/>
                </a:ext>
              </a:extLst>
            </p:cNvPr>
            <p:cNvSpPr/>
            <p:nvPr/>
          </p:nvSpPr>
          <p:spPr>
            <a:xfrm>
              <a:off x="7929779" y="814274"/>
              <a:ext cx="193383" cy="281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64" y="18450"/>
                  </a:moveTo>
                  <a:lnTo>
                    <a:pt x="13745" y="19350"/>
                  </a:lnTo>
                  <a:lnTo>
                    <a:pt x="7855" y="11700"/>
                  </a:lnTo>
                  <a:lnTo>
                    <a:pt x="2618" y="13950"/>
                  </a:lnTo>
                  <a:lnTo>
                    <a:pt x="2618" y="3150"/>
                  </a:lnTo>
                  <a:lnTo>
                    <a:pt x="15709" y="9000"/>
                  </a:lnTo>
                  <a:lnTo>
                    <a:pt x="9818" y="10800"/>
                  </a:lnTo>
                  <a:cubicBezTo>
                    <a:pt x="9818" y="10800"/>
                    <a:pt x="16364" y="18450"/>
                    <a:pt x="16364" y="18450"/>
                  </a:cubicBezTo>
                  <a:close/>
                  <a:moveTo>
                    <a:pt x="21600" y="9450"/>
                  </a:moveTo>
                  <a:lnTo>
                    <a:pt x="0" y="0"/>
                  </a:lnTo>
                  <a:lnTo>
                    <a:pt x="0" y="17550"/>
                  </a:lnTo>
                  <a:lnTo>
                    <a:pt x="6739" y="14145"/>
                  </a:lnTo>
                  <a:lnTo>
                    <a:pt x="12436" y="21600"/>
                  </a:lnTo>
                  <a:lnTo>
                    <a:pt x="19636" y="18900"/>
                  </a:lnTo>
                  <a:lnTo>
                    <a:pt x="13621" y="11516"/>
                  </a:lnTo>
                  <a:cubicBezTo>
                    <a:pt x="13621" y="11516"/>
                    <a:pt x="21600" y="9450"/>
                    <a:pt x="21600" y="945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7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F648EE16-F065-42B1-9078-4999079464D0}"/>
                </a:ext>
              </a:extLst>
            </p:cNvPr>
            <p:cNvSpPr/>
            <p:nvPr/>
          </p:nvSpPr>
          <p:spPr>
            <a:xfrm>
              <a:off x="7379982" y="800530"/>
              <a:ext cx="210963" cy="293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7776"/>
                  </a:moveTo>
                  <a:lnTo>
                    <a:pt x="2400" y="7776"/>
                  </a:lnTo>
                  <a:lnTo>
                    <a:pt x="2400" y="4752"/>
                  </a:lnTo>
                  <a:cubicBezTo>
                    <a:pt x="2400" y="3165"/>
                    <a:pt x="4396" y="1728"/>
                    <a:pt x="6600" y="1728"/>
                  </a:cubicBezTo>
                  <a:lnTo>
                    <a:pt x="15000" y="1728"/>
                  </a:lnTo>
                  <a:cubicBezTo>
                    <a:pt x="17204" y="1728"/>
                    <a:pt x="19200" y="3165"/>
                    <a:pt x="19200" y="4752"/>
                  </a:cubicBezTo>
                  <a:cubicBezTo>
                    <a:pt x="19200" y="4752"/>
                    <a:pt x="19200" y="7776"/>
                    <a:pt x="19200" y="7776"/>
                  </a:cubicBezTo>
                  <a:close/>
                  <a:moveTo>
                    <a:pt x="19200" y="14256"/>
                  </a:moveTo>
                  <a:cubicBezTo>
                    <a:pt x="19200" y="17458"/>
                    <a:pt x="15847" y="19872"/>
                    <a:pt x="11400" y="19872"/>
                  </a:cubicBezTo>
                  <a:lnTo>
                    <a:pt x="10200" y="19872"/>
                  </a:lnTo>
                  <a:cubicBezTo>
                    <a:pt x="5753" y="19872"/>
                    <a:pt x="2400" y="17458"/>
                    <a:pt x="2400" y="14256"/>
                  </a:cubicBezTo>
                  <a:lnTo>
                    <a:pt x="2400" y="9504"/>
                  </a:lnTo>
                  <a:lnTo>
                    <a:pt x="19200" y="9504"/>
                  </a:lnTo>
                  <a:cubicBezTo>
                    <a:pt x="19200" y="9504"/>
                    <a:pt x="19200" y="14256"/>
                    <a:pt x="19200" y="14256"/>
                  </a:cubicBezTo>
                  <a:close/>
                  <a:moveTo>
                    <a:pt x="15000" y="0"/>
                  </a:moveTo>
                  <a:lnTo>
                    <a:pt x="6600" y="0"/>
                  </a:lnTo>
                  <a:cubicBezTo>
                    <a:pt x="3067" y="0"/>
                    <a:pt x="0" y="2208"/>
                    <a:pt x="0" y="4752"/>
                  </a:cubicBezTo>
                  <a:lnTo>
                    <a:pt x="0" y="14256"/>
                  </a:lnTo>
                  <a:cubicBezTo>
                    <a:pt x="0" y="18417"/>
                    <a:pt x="4420" y="21600"/>
                    <a:pt x="10200" y="21600"/>
                  </a:cubicBezTo>
                  <a:lnTo>
                    <a:pt x="11400" y="21600"/>
                  </a:lnTo>
                  <a:cubicBezTo>
                    <a:pt x="17180" y="21600"/>
                    <a:pt x="21600" y="18417"/>
                    <a:pt x="21600" y="14256"/>
                  </a:cubicBezTo>
                  <a:lnTo>
                    <a:pt x="21600" y="4752"/>
                  </a:lnTo>
                  <a:cubicBezTo>
                    <a:pt x="21600" y="2208"/>
                    <a:pt x="18533" y="0"/>
                    <a:pt x="15000" y="0"/>
                  </a:cubicBezTo>
                  <a:close/>
                  <a:moveTo>
                    <a:pt x="9600" y="6048"/>
                  </a:moveTo>
                  <a:lnTo>
                    <a:pt x="12000" y="6048"/>
                  </a:lnTo>
                  <a:lnTo>
                    <a:pt x="12000" y="3456"/>
                  </a:lnTo>
                  <a:lnTo>
                    <a:pt x="9600" y="3456"/>
                  </a:lnTo>
                  <a:cubicBezTo>
                    <a:pt x="9600" y="3456"/>
                    <a:pt x="9600" y="6048"/>
                    <a:pt x="9600" y="604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8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073B104F-0CCD-4D96-BA27-455C264D3F20}"/>
                </a:ext>
              </a:extLst>
            </p:cNvPr>
            <p:cNvSpPr/>
            <p:nvPr/>
          </p:nvSpPr>
          <p:spPr>
            <a:xfrm>
              <a:off x="6788951" y="814274"/>
              <a:ext cx="281283" cy="281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08" y="16425"/>
                  </a:moveTo>
                  <a:lnTo>
                    <a:pt x="15661" y="16220"/>
                  </a:lnTo>
                  <a:lnTo>
                    <a:pt x="14237" y="16077"/>
                  </a:lnTo>
                  <a:lnTo>
                    <a:pt x="13777" y="17432"/>
                  </a:lnTo>
                  <a:lnTo>
                    <a:pt x="13114" y="19383"/>
                  </a:lnTo>
                  <a:lnTo>
                    <a:pt x="10614" y="19679"/>
                  </a:lnTo>
                  <a:lnTo>
                    <a:pt x="9515" y="17937"/>
                  </a:lnTo>
                  <a:lnTo>
                    <a:pt x="8751" y="16727"/>
                  </a:lnTo>
                  <a:lnTo>
                    <a:pt x="7400" y="17198"/>
                  </a:lnTo>
                  <a:lnTo>
                    <a:pt x="5457" y="17876"/>
                  </a:lnTo>
                  <a:lnTo>
                    <a:pt x="3684" y="16085"/>
                  </a:lnTo>
                  <a:lnTo>
                    <a:pt x="4379" y="14143"/>
                  </a:lnTo>
                  <a:lnTo>
                    <a:pt x="4861" y="12798"/>
                  </a:lnTo>
                  <a:lnTo>
                    <a:pt x="3660" y="12024"/>
                  </a:lnTo>
                  <a:lnTo>
                    <a:pt x="1929" y="10907"/>
                  </a:lnTo>
                  <a:lnTo>
                    <a:pt x="2247" y="8403"/>
                  </a:lnTo>
                  <a:lnTo>
                    <a:pt x="4202" y="7757"/>
                  </a:lnTo>
                  <a:lnTo>
                    <a:pt x="5559" y="7308"/>
                  </a:lnTo>
                  <a:lnTo>
                    <a:pt x="5429" y="5885"/>
                  </a:lnTo>
                  <a:lnTo>
                    <a:pt x="5242" y="3831"/>
                  </a:lnTo>
                  <a:lnTo>
                    <a:pt x="7406" y="2542"/>
                  </a:lnTo>
                  <a:lnTo>
                    <a:pt x="9117" y="3685"/>
                  </a:lnTo>
                  <a:lnTo>
                    <a:pt x="10307" y="4481"/>
                  </a:lnTo>
                  <a:lnTo>
                    <a:pt x="11350" y="3500"/>
                  </a:lnTo>
                  <a:lnTo>
                    <a:pt x="12850" y="2090"/>
                  </a:lnTo>
                  <a:lnTo>
                    <a:pt x="15196" y="3003"/>
                  </a:lnTo>
                  <a:lnTo>
                    <a:pt x="15320" y="4665"/>
                  </a:lnTo>
                  <a:lnTo>
                    <a:pt x="15435" y="6197"/>
                  </a:lnTo>
                  <a:lnTo>
                    <a:pt x="16965" y="6325"/>
                  </a:lnTo>
                  <a:lnTo>
                    <a:pt x="18622" y="6464"/>
                  </a:lnTo>
                  <a:lnTo>
                    <a:pt x="19515" y="8824"/>
                  </a:lnTo>
                  <a:lnTo>
                    <a:pt x="18092" y="10314"/>
                  </a:lnTo>
                  <a:lnTo>
                    <a:pt x="17105" y="11347"/>
                  </a:lnTo>
                  <a:lnTo>
                    <a:pt x="17887" y="12543"/>
                  </a:lnTo>
                  <a:lnTo>
                    <a:pt x="19015" y="14268"/>
                  </a:lnTo>
                  <a:cubicBezTo>
                    <a:pt x="19015" y="14268"/>
                    <a:pt x="17708" y="16425"/>
                    <a:pt x="17708" y="16425"/>
                  </a:cubicBezTo>
                  <a:close/>
                  <a:moveTo>
                    <a:pt x="21600" y="9247"/>
                  </a:moveTo>
                  <a:lnTo>
                    <a:pt x="19904" y="4765"/>
                  </a:lnTo>
                  <a:lnTo>
                    <a:pt x="17115" y="4531"/>
                  </a:lnTo>
                  <a:lnTo>
                    <a:pt x="16906" y="1737"/>
                  </a:lnTo>
                  <a:lnTo>
                    <a:pt x="12444" y="0"/>
                  </a:lnTo>
                  <a:lnTo>
                    <a:pt x="10117" y="2189"/>
                  </a:lnTo>
                  <a:lnTo>
                    <a:pt x="7461" y="414"/>
                  </a:lnTo>
                  <a:lnTo>
                    <a:pt x="3346" y="2865"/>
                  </a:lnTo>
                  <a:lnTo>
                    <a:pt x="3636" y="6048"/>
                  </a:lnTo>
                  <a:lnTo>
                    <a:pt x="604" y="7051"/>
                  </a:lnTo>
                  <a:lnTo>
                    <a:pt x="0" y="11806"/>
                  </a:lnTo>
                  <a:lnTo>
                    <a:pt x="2684" y="13536"/>
                  </a:lnTo>
                  <a:lnTo>
                    <a:pt x="1607" y="16545"/>
                  </a:lnTo>
                  <a:lnTo>
                    <a:pt x="4978" y="19950"/>
                  </a:lnTo>
                  <a:lnTo>
                    <a:pt x="7993" y="18898"/>
                  </a:lnTo>
                  <a:lnTo>
                    <a:pt x="9698" y="21600"/>
                  </a:lnTo>
                  <a:lnTo>
                    <a:pt x="14453" y="21037"/>
                  </a:lnTo>
                  <a:lnTo>
                    <a:pt x="15481" y="18011"/>
                  </a:lnTo>
                  <a:lnTo>
                    <a:pt x="18658" y="18329"/>
                  </a:lnTo>
                  <a:lnTo>
                    <a:pt x="21142" y="14232"/>
                  </a:lnTo>
                  <a:lnTo>
                    <a:pt x="19393" y="11557"/>
                  </a:lnTo>
                  <a:cubicBezTo>
                    <a:pt x="19393" y="11557"/>
                    <a:pt x="21600" y="9247"/>
                    <a:pt x="21600" y="9247"/>
                  </a:cubicBezTo>
                  <a:close/>
                  <a:moveTo>
                    <a:pt x="12896" y="11615"/>
                  </a:moveTo>
                  <a:cubicBezTo>
                    <a:pt x="12557" y="12487"/>
                    <a:pt x="11734" y="13050"/>
                    <a:pt x="10799" y="13050"/>
                  </a:cubicBezTo>
                  <a:cubicBezTo>
                    <a:pt x="10522" y="13050"/>
                    <a:pt x="10248" y="12998"/>
                    <a:pt x="9985" y="12896"/>
                  </a:cubicBezTo>
                  <a:cubicBezTo>
                    <a:pt x="9425" y="12678"/>
                    <a:pt x="8983" y="12256"/>
                    <a:pt x="8742" y="11706"/>
                  </a:cubicBezTo>
                  <a:cubicBezTo>
                    <a:pt x="8500" y="11156"/>
                    <a:pt x="8486" y="10545"/>
                    <a:pt x="8704" y="9985"/>
                  </a:cubicBezTo>
                  <a:cubicBezTo>
                    <a:pt x="9043" y="9113"/>
                    <a:pt x="9866" y="8550"/>
                    <a:pt x="10801" y="8550"/>
                  </a:cubicBezTo>
                  <a:cubicBezTo>
                    <a:pt x="11079" y="8550"/>
                    <a:pt x="11352" y="8602"/>
                    <a:pt x="11615" y="8704"/>
                  </a:cubicBezTo>
                  <a:cubicBezTo>
                    <a:pt x="12175" y="8922"/>
                    <a:pt x="12617" y="9345"/>
                    <a:pt x="12859" y="9894"/>
                  </a:cubicBezTo>
                  <a:cubicBezTo>
                    <a:pt x="13100" y="10444"/>
                    <a:pt x="13114" y="11055"/>
                    <a:pt x="12896" y="11615"/>
                  </a:cubicBezTo>
                  <a:close/>
                  <a:moveTo>
                    <a:pt x="12268" y="7026"/>
                  </a:moveTo>
                  <a:cubicBezTo>
                    <a:pt x="11785" y="6839"/>
                    <a:pt x="11289" y="6750"/>
                    <a:pt x="10801" y="6750"/>
                  </a:cubicBezTo>
                  <a:cubicBezTo>
                    <a:pt x="9180" y="6750"/>
                    <a:pt x="7649" y="7731"/>
                    <a:pt x="7026" y="9332"/>
                  </a:cubicBezTo>
                  <a:cubicBezTo>
                    <a:pt x="6216" y="11416"/>
                    <a:pt x="7248" y="13763"/>
                    <a:pt x="9332" y="14574"/>
                  </a:cubicBezTo>
                  <a:cubicBezTo>
                    <a:pt x="9815" y="14761"/>
                    <a:pt x="10311" y="14850"/>
                    <a:pt x="10799" y="14850"/>
                  </a:cubicBezTo>
                  <a:cubicBezTo>
                    <a:pt x="12420" y="14850"/>
                    <a:pt x="13951" y="13869"/>
                    <a:pt x="14574" y="12268"/>
                  </a:cubicBezTo>
                  <a:cubicBezTo>
                    <a:pt x="15384" y="10184"/>
                    <a:pt x="14352" y="7837"/>
                    <a:pt x="12268" y="702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8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0009AF3C-FBB6-49A9-9F59-450974922F69}"/>
                </a:ext>
              </a:extLst>
            </p:cNvPr>
            <p:cNvSpPr/>
            <p:nvPr/>
          </p:nvSpPr>
          <p:spPr>
            <a:xfrm>
              <a:off x="6239154" y="841764"/>
              <a:ext cx="281282" cy="234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00" y="19439"/>
                  </a:moveTo>
                  <a:lnTo>
                    <a:pt x="1800" y="19439"/>
                  </a:lnTo>
                  <a:lnTo>
                    <a:pt x="1800" y="2162"/>
                  </a:lnTo>
                  <a:lnTo>
                    <a:pt x="8550" y="2160"/>
                  </a:lnTo>
                  <a:lnTo>
                    <a:pt x="10350" y="6480"/>
                  </a:lnTo>
                  <a:lnTo>
                    <a:pt x="19800" y="6470"/>
                  </a:lnTo>
                  <a:cubicBezTo>
                    <a:pt x="19800" y="6470"/>
                    <a:pt x="19800" y="19439"/>
                    <a:pt x="19800" y="19439"/>
                  </a:cubicBezTo>
                  <a:close/>
                  <a:moveTo>
                    <a:pt x="11250" y="4320"/>
                  </a:moveTo>
                  <a:lnTo>
                    <a:pt x="9450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4309"/>
                  </a:lnTo>
                  <a:cubicBezTo>
                    <a:pt x="21600" y="4309"/>
                    <a:pt x="11250" y="4320"/>
                    <a:pt x="11250" y="432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8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9820EDBE-B298-4F01-A015-EAF441F0D854}"/>
                </a:ext>
              </a:extLst>
            </p:cNvPr>
            <p:cNvSpPr/>
            <p:nvPr/>
          </p:nvSpPr>
          <p:spPr>
            <a:xfrm>
              <a:off x="5675613" y="828019"/>
              <a:ext cx="304722" cy="257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15" y="19636"/>
                  </a:moveTo>
                  <a:lnTo>
                    <a:pt x="14123" y="19636"/>
                  </a:lnTo>
                  <a:lnTo>
                    <a:pt x="14123" y="10309"/>
                  </a:lnTo>
                  <a:lnTo>
                    <a:pt x="7892" y="10309"/>
                  </a:lnTo>
                  <a:lnTo>
                    <a:pt x="7892" y="19636"/>
                  </a:lnTo>
                  <a:lnTo>
                    <a:pt x="4985" y="19636"/>
                  </a:lnTo>
                  <a:lnTo>
                    <a:pt x="4985" y="7364"/>
                  </a:lnTo>
                  <a:lnTo>
                    <a:pt x="10800" y="2454"/>
                  </a:lnTo>
                  <a:lnTo>
                    <a:pt x="16615" y="7364"/>
                  </a:lnTo>
                  <a:cubicBezTo>
                    <a:pt x="16615" y="7364"/>
                    <a:pt x="16615" y="19636"/>
                    <a:pt x="16615" y="19636"/>
                  </a:cubicBezTo>
                  <a:close/>
                  <a:moveTo>
                    <a:pt x="12462" y="19636"/>
                  </a:moveTo>
                  <a:lnTo>
                    <a:pt x="9554" y="19636"/>
                  </a:lnTo>
                  <a:lnTo>
                    <a:pt x="9554" y="12273"/>
                  </a:lnTo>
                  <a:lnTo>
                    <a:pt x="12462" y="12273"/>
                  </a:lnTo>
                  <a:cubicBezTo>
                    <a:pt x="12462" y="12273"/>
                    <a:pt x="12462" y="19636"/>
                    <a:pt x="12462" y="19636"/>
                  </a:cubicBezTo>
                  <a:close/>
                  <a:moveTo>
                    <a:pt x="17031" y="5400"/>
                  </a:moveTo>
                  <a:lnTo>
                    <a:pt x="17031" y="982"/>
                  </a:lnTo>
                  <a:lnTo>
                    <a:pt x="15369" y="982"/>
                  </a:lnTo>
                  <a:lnTo>
                    <a:pt x="15369" y="3927"/>
                  </a:lnTo>
                  <a:lnTo>
                    <a:pt x="10800" y="0"/>
                  </a:lnTo>
                  <a:lnTo>
                    <a:pt x="0" y="9327"/>
                  </a:lnTo>
                  <a:lnTo>
                    <a:pt x="831" y="10800"/>
                  </a:lnTo>
                  <a:lnTo>
                    <a:pt x="3323" y="8836"/>
                  </a:lnTo>
                  <a:lnTo>
                    <a:pt x="3323" y="21600"/>
                  </a:lnTo>
                  <a:lnTo>
                    <a:pt x="18277" y="21600"/>
                  </a:lnTo>
                  <a:lnTo>
                    <a:pt x="18277" y="8836"/>
                  </a:lnTo>
                  <a:lnTo>
                    <a:pt x="20769" y="10800"/>
                  </a:lnTo>
                  <a:lnTo>
                    <a:pt x="21600" y="9327"/>
                  </a:lnTo>
                  <a:cubicBezTo>
                    <a:pt x="21600" y="9327"/>
                    <a:pt x="17031" y="5400"/>
                    <a:pt x="17031" y="54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8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2EB7DEDD-D2A1-45EB-817F-446819550952}"/>
                </a:ext>
              </a:extLst>
            </p:cNvPr>
            <p:cNvSpPr/>
            <p:nvPr/>
          </p:nvSpPr>
          <p:spPr>
            <a:xfrm>
              <a:off x="5167050" y="841764"/>
              <a:ext cx="222683" cy="234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9440"/>
                  </a:moveTo>
                  <a:cubicBezTo>
                    <a:pt x="7783" y="19440"/>
                    <a:pt x="4899" y="17955"/>
                    <a:pt x="3411" y="15660"/>
                  </a:cubicBezTo>
                  <a:lnTo>
                    <a:pt x="7958" y="15660"/>
                  </a:lnTo>
                  <a:lnTo>
                    <a:pt x="7958" y="13500"/>
                  </a:lnTo>
                  <a:lnTo>
                    <a:pt x="0" y="13500"/>
                  </a:lnTo>
                  <a:lnTo>
                    <a:pt x="0" y="21060"/>
                  </a:lnTo>
                  <a:lnTo>
                    <a:pt x="2274" y="21060"/>
                  </a:lnTo>
                  <a:lnTo>
                    <a:pt x="2274" y="17820"/>
                  </a:lnTo>
                  <a:cubicBezTo>
                    <a:pt x="4229" y="20241"/>
                    <a:pt x="7370" y="21600"/>
                    <a:pt x="10800" y="21600"/>
                  </a:cubicBezTo>
                  <a:cubicBezTo>
                    <a:pt x="16692" y="21600"/>
                    <a:pt x="21600" y="16997"/>
                    <a:pt x="21600" y="11340"/>
                  </a:cubicBezTo>
                  <a:lnTo>
                    <a:pt x="19326" y="11340"/>
                  </a:lnTo>
                  <a:cubicBezTo>
                    <a:pt x="19326" y="15806"/>
                    <a:pt x="15451" y="19440"/>
                    <a:pt x="10800" y="19440"/>
                  </a:cubicBezTo>
                  <a:close/>
                  <a:moveTo>
                    <a:pt x="19326" y="540"/>
                  </a:moveTo>
                  <a:lnTo>
                    <a:pt x="19326" y="3986"/>
                  </a:lnTo>
                  <a:cubicBezTo>
                    <a:pt x="17371" y="1565"/>
                    <a:pt x="14230" y="0"/>
                    <a:pt x="10800" y="0"/>
                  </a:cubicBezTo>
                  <a:cubicBezTo>
                    <a:pt x="4909" y="0"/>
                    <a:pt x="0" y="4603"/>
                    <a:pt x="0" y="10260"/>
                  </a:cubicBezTo>
                  <a:lnTo>
                    <a:pt x="2274" y="10260"/>
                  </a:lnTo>
                  <a:cubicBezTo>
                    <a:pt x="2274" y="5793"/>
                    <a:pt x="6149" y="2160"/>
                    <a:pt x="10800" y="2160"/>
                  </a:cubicBezTo>
                  <a:cubicBezTo>
                    <a:pt x="13817" y="2160"/>
                    <a:pt x="16701" y="3645"/>
                    <a:pt x="18189" y="5940"/>
                  </a:cubicBezTo>
                  <a:lnTo>
                    <a:pt x="13642" y="5940"/>
                  </a:lnTo>
                  <a:lnTo>
                    <a:pt x="13642" y="8100"/>
                  </a:lnTo>
                  <a:lnTo>
                    <a:pt x="21600" y="8100"/>
                  </a:lnTo>
                  <a:lnTo>
                    <a:pt x="21600" y="540"/>
                  </a:lnTo>
                  <a:cubicBezTo>
                    <a:pt x="21600" y="540"/>
                    <a:pt x="19326" y="540"/>
                    <a:pt x="19326" y="54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8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E12BD6F1-5EF1-4968-9C2C-A0A6746BA818}"/>
                </a:ext>
              </a:extLst>
            </p:cNvPr>
            <p:cNvSpPr/>
            <p:nvPr/>
          </p:nvSpPr>
          <p:spPr>
            <a:xfrm>
              <a:off x="4589768" y="828018"/>
              <a:ext cx="275617" cy="252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2" h="20926" extrusionOk="0">
                  <a:moveTo>
                    <a:pt x="21034" y="6777"/>
                  </a:moveTo>
                  <a:cubicBezTo>
                    <a:pt x="20950" y="4984"/>
                    <a:pt x="20255" y="3250"/>
                    <a:pt x="19127" y="2020"/>
                  </a:cubicBezTo>
                  <a:cubicBezTo>
                    <a:pt x="16793" y="-528"/>
                    <a:pt x="12972" y="-674"/>
                    <a:pt x="10636" y="1630"/>
                  </a:cubicBezTo>
                  <a:lnTo>
                    <a:pt x="10625" y="1618"/>
                  </a:lnTo>
                  <a:lnTo>
                    <a:pt x="1225" y="11875"/>
                  </a:lnTo>
                  <a:cubicBezTo>
                    <a:pt x="-478" y="13733"/>
                    <a:pt x="-394" y="16964"/>
                    <a:pt x="1409" y="18931"/>
                  </a:cubicBezTo>
                  <a:cubicBezTo>
                    <a:pt x="2250" y="19849"/>
                    <a:pt x="3371" y="20365"/>
                    <a:pt x="4565" y="20386"/>
                  </a:cubicBezTo>
                  <a:lnTo>
                    <a:pt x="4638" y="20386"/>
                  </a:lnTo>
                  <a:cubicBezTo>
                    <a:pt x="5713" y="20386"/>
                    <a:pt x="6719" y="19977"/>
                    <a:pt x="7512" y="19229"/>
                  </a:cubicBezTo>
                  <a:lnTo>
                    <a:pt x="7523" y="19241"/>
                  </a:lnTo>
                  <a:lnTo>
                    <a:pt x="16726" y="9200"/>
                  </a:lnTo>
                  <a:cubicBezTo>
                    <a:pt x="17847" y="7976"/>
                    <a:pt x="17847" y="5985"/>
                    <a:pt x="16726" y="4761"/>
                  </a:cubicBezTo>
                  <a:cubicBezTo>
                    <a:pt x="16183" y="4169"/>
                    <a:pt x="15460" y="3842"/>
                    <a:pt x="14692" y="3842"/>
                  </a:cubicBezTo>
                  <a:cubicBezTo>
                    <a:pt x="13924" y="3842"/>
                    <a:pt x="13202" y="4169"/>
                    <a:pt x="12658" y="4761"/>
                  </a:cubicBezTo>
                  <a:lnTo>
                    <a:pt x="4710" y="13433"/>
                  </a:lnTo>
                  <a:lnTo>
                    <a:pt x="5989" y="14829"/>
                  </a:lnTo>
                  <a:lnTo>
                    <a:pt x="13937" y="6157"/>
                  </a:lnTo>
                  <a:cubicBezTo>
                    <a:pt x="14340" y="5717"/>
                    <a:pt x="15044" y="5717"/>
                    <a:pt x="15447" y="6157"/>
                  </a:cubicBezTo>
                  <a:cubicBezTo>
                    <a:pt x="15863" y="6611"/>
                    <a:pt x="15863" y="7350"/>
                    <a:pt x="15447" y="7804"/>
                  </a:cubicBezTo>
                  <a:lnTo>
                    <a:pt x="6470" y="17598"/>
                  </a:lnTo>
                  <a:cubicBezTo>
                    <a:pt x="5978" y="18135"/>
                    <a:pt x="5312" y="18425"/>
                    <a:pt x="4593" y="18412"/>
                  </a:cubicBezTo>
                  <a:cubicBezTo>
                    <a:pt x="3872" y="18400"/>
                    <a:pt x="3195" y="18088"/>
                    <a:pt x="2688" y="17535"/>
                  </a:cubicBezTo>
                  <a:cubicBezTo>
                    <a:pt x="1598" y="16346"/>
                    <a:pt x="1512" y="14353"/>
                    <a:pt x="2504" y="13270"/>
                  </a:cubicBezTo>
                  <a:lnTo>
                    <a:pt x="11706" y="3229"/>
                  </a:lnTo>
                  <a:cubicBezTo>
                    <a:pt x="13297" y="1494"/>
                    <a:pt x="16167" y="1581"/>
                    <a:pt x="17848" y="3416"/>
                  </a:cubicBezTo>
                  <a:cubicBezTo>
                    <a:pt x="18664" y="4305"/>
                    <a:pt x="19166" y="5567"/>
                    <a:pt x="19227" y="6877"/>
                  </a:cubicBezTo>
                  <a:cubicBezTo>
                    <a:pt x="19289" y="8205"/>
                    <a:pt x="18899" y="9399"/>
                    <a:pt x="18130" y="10238"/>
                  </a:cubicBezTo>
                  <a:lnTo>
                    <a:pt x="9614" y="19530"/>
                  </a:lnTo>
                  <a:lnTo>
                    <a:pt x="10893" y="20926"/>
                  </a:lnTo>
                  <a:lnTo>
                    <a:pt x="19409" y="11634"/>
                  </a:lnTo>
                  <a:cubicBezTo>
                    <a:pt x="20545" y="10394"/>
                    <a:pt x="21122" y="8670"/>
                    <a:pt x="21034" y="677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8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BE65E0B9-1215-4556-A972-4527A9E2EB7F}"/>
                </a:ext>
              </a:extLst>
            </p:cNvPr>
            <p:cNvSpPr/>
            <p:nvPr/>
          </p:nvSpPr>
          <p:spPr>
            <a:xfrm>
              <a:off x="4067457" y="800530"/>
              <a:ext cx="210962" cy="304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00" y="16616"/>
                  </a:moveTo>
                  <a:lnTo>
                    <a:pt x="3600" y="14539"/>
                  </a:lnTo>
                  <a:lnTo>
                    <a:pt x="3600" y="10800"/>
                  </a:lnTo>
                  <a:cubicBezTo>
                    <a:pt x="3600" y="8106"/>
                    <a:pt x="6716" y="5877"/>
                    <a:pt x="10587" y="5798"/>
                  </a:cubicBezTo>
                  <a:lnTo>
                    <a:pt x="11013" y="5798"/>
                  </a:lnTo>
                  <a:cubicBezTo>
                    <a:pt x="14884" y="5877"/>
                    <a:pt x="18000" y="8106"/>
                    <a:pt x="18000" y="10800"/>
                  </a:cubicBezTo>
                  <a:lnTo>
                    <a:pt x="18000" y="14539"/>
                  </a:lnTo>
                  <a:lnTo>
                    <a:pt x="18600" y="16616"/>
                  </a:lnTo>
                  <a:cubicBezTo>
                    <a:pt x="18600" y="16616"/>
                    <a:pt x="3000" y="16616"/>
                    <a:pt x="3000" y="16616"/>
                  </a:cubicBezTo>
                  <a:close/>
                  <a:moveTo>
                    <a:pt x="10800" y="19938"/>
                  </a:moveTo>
                  <a:cubicBezTo>
                    <a:pt x="9441" y="19938"/>
                    <a:pt x="7800" y="19224"/>
                    <a:pt x="7800" y="18277"/>
                  </a:cubicBezTo>
                  <a:lnTo>
                    <a:pt x="13800" y="18277"/>
                  </a:lnTo>
                  <a:cubicBezTo>
                    <a:pt x="13800" y="19224"/>
                    <a:pt x="12159" y="19938"/>
                    <a:pt x="10800" y="19938"/>
                  </a:cubicBezTo>
                  <a:close/>
                  <a:moveTo>
                    <a:pt x="10800" y="1659"/>
                  </a:moveTo>
                  <a:cubicBezTo>
                    <a:pt x="11792" y="1659"/>
                    <a:pt x="12600" y="2217"/>
                    <a:pt x="12600" y="2903"/>
                  </a:cubicBezTo>
                  <a:cubicBezTo>
                    <a:pt x="12600" y="3555"/>
                    <a:pt x="11867" y="4086"/>
                    <a:pt x="10942" y="4137"/>
                  </a:cubicBezTo>
                  <a:lnTo>
                    <a:pt x="10800" y="4132"/>
                  </a:lnTo>
                  <a:lnTo>
                    <a:pt x="10658" y="4137"/>
                  </a:lnTo>
                  <a:cubicBezTo>
                    <a:pt x="9733" y="4086"/>
                    <a:pt x="9000" y="3555"/>
                    <a:pt x="9000" y="2903"/>
                  </a:cubicBezTo>
                  <a:cubicBezTo>
                    <a:pt x="9000" y="2217"/>
                    <a:pt x="9808" y="1659"/>
                    <a:pt x="10800" y="1659"/>
                  </a:cubicBezTo>
                  <a:close/>
                  <a:moveTo>
                    <a:pt x="20400" y="14123"/>
                  </a:moveTo>
                  <a:lnTo>
                    <a:pt x="20400" y="10800"/>
                  </a:lnTo>
                  <a:cubicBezTo>
                    <a:pt x="20400" y="7972"/>
                    <a:pt x="17835" y="5530"/>
                    <a:pt x="14229" y="4575"/>
                  </a:cubicBezTo>
                  <a:cubicBezTo>
                    <a:pt x="14713" y="4102"/>
                    <a:pt x="15000" y="3526"/>
                    <a:pt x="15000" y="2903"/>
                  </a:cubicBezTo>
                  <a:cubicBezTo>
                    <a:pt x="15000" y="1300"/>
                    <a:pt x="13120" y="0"/>
                    <a:pt x="10800" y="0"/>
                  </a:cubicBezTo>
                  <a:cubicBezTo>
                    <a:pt x="8480" y="0"/>
                    <a:pt x="6600" y="1300"/>
                    <a:pt x="6600" y="2903"/>
                  </a:cubicBezTo>
                  <a:cubicBezTo>
                    <a:pt x="6600" y="3526"/>
                    <a:pt x="6887" y="4102"/>
                    <a:pt x="7371" y="4575"/>
                  </a:cubicBezTo>
                  <a:cubicBezTo>
                    <a:pt x="3765" y="5530"/>
                    <a:pt x="1200" y="7972"/>
                    <a:pt x="1200" y="10800"/>
                  </a:cubicBezTo>
                  <a:lnTo>
                    <a:pt x="1200" y="14123"/>
                  </a:lnTo>
                  <a:lnTo>
                    <a:pt x="0" y="18277"/>
                  </a:lnTo>
                  <a:lnTo>
                    <a:pt x="5400" y="18277"/>
                  </a:lnTo>
                  <a:cubicBezTo>
                    <a:pt x="5400" y="20205"/>
                    <a:pt x="8251" y="21600"/>
                    <a:pt x="10800" y="21600"/>
                  </a:cubicBezTo>
                  <a:cubicBezTo>
                    <a:pt x="13349" y="21600"/>
                    <a:pt x="16200" y="20205"/>
                    <a:pt x="16200" y="18277"/>
                  </a:cubicBezTo>
                  <a:lnTo>
                    <a:pt x="21600" y="18277"/>
                  </a:lnTo>
                  <a:cubicBezTo>
                    <a:pt x="21600" y="18277"/>
                    <a:pt x="20400" y="14123"/>
                    <a:pt x="20400" y="1412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8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A35F62D0-F152-452D-BBEC-05636C9FE50B}"/>
                </a:ext>
              </a:extLst>
            </p:cNvPr>
            <p:cNvSpPr/>
            <p:nvPr/>
          </p:nvSpPr>
          <p:spPr>
            <a:xfrm>
              <a:off x="3462681" y="814274"/>
              <a:ext cx="322303" cy="269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44" y="5166"/>
                  </a:moveTo>
                  <a:lnTo>
                    <a:pt x="17280" y="11739"/>
                  </a:lnTo>
                  <a:lnTo>
                    <a:pt x="9425" y="11739"/>
                  </a:lnTo>
                  <a:lnTo>
                    <a:pt x="6676" y="5166"/>
                  </a:lnTo>
                  <a:cubicBezTo>
                    <a:pt x="6676" y="5166"/>
                    <a:pt x="19244" y="5166"/>
                    <a:pt x="19244" y="5166"/>
                  </a:cubicBezTo>
                  <a:close/>
                  <a:moveTo>
                    <a:pt x="18458" y="13617"/>
                  </a:moveTo>
                  <a:lnTo>
                    <a:pt x="21600" y="3288"/>
                  </a:lnTo>
                  <a:lnTo>
                    <a:pt x="6284" y="3288"/>
                  </a:lnTo>
                  <a:lnTo>
                    <a:pt x="5053" y="0"/>
                  </a:lnTo>
                  <a:lnTo>
                    <a:pt x="0" y="0"/>
                  </a:lnTo>
                  <a:lnTo>
                    <a:pt x="0" y="1879"/>
                  </a:lnTo>
                  <a:lnTo>
                    <a:pt x="3927" y="1879"/>
                  </a:lnTo>
                  <a:lnTo>
                    <a:pt x="8247" y="13617"/>
                  </a:lnTo>
                  <a:cubicBezTo>
                    <a:pt x="8247" y="13617"/>
                    <a:pt x="18458" y="13617"/>
                    <a:pt x="18458" y="13617"/>
                  </a:cubicBezTo>
                  <a:close/>
                  <a:moveTo>
                    <a:pt x="16882" y="19725"/>
                  </a:moveTo>
                  <a:cubicBezTo>
                    <a:pt x="16341" y="19725"/>
                    <a:pt x="15901" y="19200"/>
                    <a:pt x="15901" y="18553"/>
                  </a:cubicBezTo>
                  <a:cubicBezTo>
                    <a:pt x="15901" y="17907"/>
                    <a:pt x="16341" y="17382"/>
                    <a:pt x="16882" y="17382"/>
                  </a:cubicBezTo>
                  <a:cubicBezTo>
                    <a:pt x="17424" y="17382"/>
                    <a:pt x="17864" y="17907"/>
                    <a:pt x="17864" y="18553"/>
                  </a:cubicBezTo>
                  <a:cubicBezTo>
                    <a:pt x="17864" y="19200"/>
                    <a:pt x="17424" y="19725"/>
                    <a:pt x="16882" y="19725"/>
                  </a:cubicBezTo>
                  <a:close/>
                  <a:moveTo>
                    <a:pt x="16882" y="15507"/>
                  </a:moveTo>
                  <a:cubicBezTo>
                    <a:pt x="15473" y="15507"/>
                    <a:pt x="14330" y="16871"/>
                    <a:pt x="14330" y="18553"/>
                  </a:cubicBezTo>
                  <a:cubicBezTo>
                    <a:pt x="14330" y="20236"/>
                    <a:pt x="15473" y="21600"/>
                    <a:pt x="16882" y="21600"/>
                  </a:cubicBezTo>
                  <a:cubicBezTo>
                    <a:pt x="18292" y="21600"/>
                    <a:pt x="19435" y="20236"/>
                    <a:pt x="19435" y="18553"/>
                  </a:cubicBezTo>
                  <a:cubicBezTo>
                    <a:pt x="19435" y="16871"/>
                    <a:pt x="18292" y="15507"/>
                    <a:pt x="16882" y="15507"/>
                  </a:cubicBezTo>
                  <a:close/>
                  <a:moveTo>
                    <a:pt x="10206" y="19725"/>
                  </a:moveTo>
                  <a:cubicBezTo>
                    <a:pt x="9664" y="19725"/>
                    <a:pt x="9224" y="19200"/>
                    <a:pt x="9224" y="18553"/>
                  </a:cubicBezTo>
                  <a:cubicBezTo>
                    <a:pt x="9224" y="17907"/>
                    <a:pt x="9664" y="17382"/>
                    <a:pt x="10206" y="17382"/>
                  </a:cubicBezTo>
                  <a:cubicBezTo>
                    <a:pt x="10747" y="17382"/>
                    <a:pt x="11188" y="17907"/>
                    <a:pt x="11188" y="18553"/>
                  </a:cubicBezTo>
                  <a:cubicBezTo>
                    <a:pt x="11188" y="19200"/>
                    <a:pt x="10747" y="19725"/>
                    <a:pt x="10206" y="19725"/>
                  </a:cubicBezTo>
                  <a:close/>
                  <a:moveTo>
                    <a:pt x="10206" y="15507"/>
                  </a:moveTo>
                  <a:cubicBezTo>
                    <a:pt x="8796" y="15507"/>
                    <a:pt x="7653" y="16871"/>
                    <a:pt x="7653" y="18553"/>
                  </a:cubicBezTo>
                  <a:cubicBezTo>
                    <a:pt x="7653" y="20236"/>
                    <a:pt x="8796" y="21600"/>
                    <a:pt x="10206" y="21600"/>
                  </a:cubicBezTo>
                  <a:cubicBezTo>
                    <a:pt x="11616" y="21600"/>
                    <a:pt x="12759" y="20236"/>
                    <a:pt x="12759" y="18553"/>
                  </a:cubicBezTo>
                  <a:cubicBezTo>
                    <a:pt x="12759" y="16871"/>
                    <a:pt x="11616" y="15507"/>
                    <a:pt x="10206" y="1550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</p:spTree>
    <p:extLst>
      <p:ext uri="{BB962C8B-B14F-4D97-AF65-F5344CB8AC3E}">
        <p14:creationId xmlns:p14="http://schemas.microsoft.com/office/powerpoint/2010/main" val="112588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/>
          <p:cNvSpPr txBox="1"/>
          <p:nvPr>
            <p:custDataLst>
              <p:tags r:id="rId1"/>
            </p:custDataLst>
          </p:nvPr>
        </p:nvSpPr>
        <p:spPr>
          <a:xfrm>
            <a:off x="716519" y="1985440"/>
            <a:ext cx="107589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请进入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：飞印象平面设计店铺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525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87A2C29-1EB9-4F19-836C-7FE1702AF537}"/>
              </a:ext>
            </a:extLst>
          </p:cNvPr>
          <p:cNvSpPr/>
          <p:nvPr/>
        </p:nvSpPr>
        <p:spPr>
          <a:xfrm>
            <a:off x="897692" y="537508"/>
            <a:ext cx="4764938" cy="269580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reflection blurRad="6350" stA="500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46A2F9F-F781-4F6B-9EF6-C502D212EF1E}"/>
              </a:ext>
            </a:extLst>
          </p:cNvPr>
          <p:cNvSpPr/>
          <p:nvPr/>
        </p:nvSpPr>
        <p:spPr>
          <a:xfrm>
            <a:off x="6529370" y="537508"/>
            <a:ext cx="4764938" cy="269580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reflection blurRad="6350" stA="500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2BC06C2-75FA-46EB-97AF-7AEF6453B811}"/>
              </a:ext>
            </a:extLst>
          </p:cNvPr>
          <p:cNvSpPr/>
          <p:nvPr/>
        </p:nvSpPr>
        <p:spPr>
          <a:xfrm>
            <a:off x="3713531" y="3702738"/>
            <a:ext cx="4764938" cy="269580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reflection blurRad="6350" stA="500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9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2EDF0D7F-8796-4BE5-8ACA-95637AF9CBEC}"/>
              </a:ext>
            </a:extLst>
          </p:cNvPr>
          <p:cNvSpPr/>
          <p:nvPr/>
        </p:nvSpPr>
        <p:spPr>
          <a:xfrm>
            <a:off x="753646" y="1668898"/>
            <a:ext cx="6370616" cy="360423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reflection blurRad="6350" stA="500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CD1B3C7-B15E-4D32-B631-C083285B142C}"/>
              </a:ext>
            </a:extLst>
          </p:cNvPr>
          <p:cNvSpPr/>
          <p:nvPr/>
        </p:nvSpPr>
        <p:spPr>
          <a:xfrm>
            <a:off x="7740600" y="3181094"/>
            <a:ext cx="3697754" cy="20920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reflection blurRad="6350" stA="500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88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5262DC7E-1F93-44A5-9EBD-AB442CA52598}"/>
              </a:ext>
            </a:extLst>
          </p:cNvPr>
          <p:cNvSpPr/>
          <p:nvPr/>
        </p:nvSpPr>
        <p:spPr>
          <a:xfrm>
            <a:off x="4338972" y="2434946"/>
            <a:ext cx="3514056" cy="198810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reflection blurRad="6350" stA="500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1726DC6-4651-473B-A16E-A2E60FF6B12B}"/>
              </a:ext>
            </a:extLst>
          </p:cNvPr>
          <p:cNvSpPr/>
          <p:nvPr/>
        </p:nvSpPr>
        <p:spPr>
          <a:xfrm>
            <a:off x="8255913" y="2434946"/>
            <a:ext cx="3514056" cy="198810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reflection blurRad="6350" stA="500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E2DCB14-47E0-461A-970F-5D5DD4217C26}"/>
              </a:ext>
            </a:extLst>
          </p:cNvPr>
          <p:cNvSpPr/>
          <p:nvPr/>
        </p:nvSpPr>
        <p:spPr>
          <a:xfrm>
            <a:off x="422031" y="2434946"/>
            <a:ext cx="3514056" cy="198810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reflection blurRad="6350" stA="500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73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EF3B668-DD36-4F4B-80A3-CFF2C530B5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8" t="11944" r="2361"/>
          <a:stretch/>
        </p:blipFill>
        <p:spPr>
          <a:xfrm>
            <a:off x="4228019" y="492687"/>
            <a:ext cx="3735962" cy="3653543"/>
          </a:xfrm>
          <a:prstGeom prst="rect">
            <a:avLst/>
          </a:prstGeom>
        </p:spPr>
      </p:pic>
      <p:pic>
        <p:nvPicPr>
          <p:cNvPr id="2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30CAB5D-1BAC-43FD-8F6D-2592CAC36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259" y="811727"/>
            <a:ext cx="3580722" cy="3580724"/>
          </a:xfrm>
          <a:prstGeom prst="rect">
            <a:avLst/>
          </a:prstGeom>
        </p:spPr>
      </p:pic>
      <p:sp>
        <p:nvSpPr>
          <p:cNvPr id="3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32ED51D-B96D-499D-B928-866C5AF1DFE5}"/>
              </a:ext>
            </a:extLst>
          </p:cNvPr>
          <p:cNvSpPr txBox="1"/>
          <p:nvPr/>
        </p:nvSpPr>
        <p:spPr>
          <a:xfrm>
            <a:off x="4470907" y="5338048"/>
            <a:ext cx="3250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Fly Beeindrucken Sie Ihren Titel</a:t>
            </a:r>
          </a:p>
        </p:txBody>
      </p:sp>
      <p:sp>
        <p:nvSpPr>
          <p:cNvPr id="3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A1878AB-E40D-4931-AE6A-0CB517384E72}"/>
              </a:ext>
            </a:extLst>
          </p:cNvPr>
          <p:cNvSpPr txBox="1"/>
          <p:nvPr/>
        </p:nvSpPr>
        <p:spPr>
          <a:xfrm>
            <a:off x="3814027" y="5698568"/>
            <a:ext cx="45639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Vielen Dank für das Herunterladen von Unterstützung für Panzhihua City, Provinz Sichuan</a:t>
            </a:r>
          </a:p>
        </p:txBody>
      </p:sp>
      <p:sp>
        <p:nvSpPr>
          <p:cNvPr id="3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334CDEC3-66C3-4887-B637-B890B540BF64}"/>
              </a:ext>
            </a:extLst>
          </p:cNvPr>
          <p:cNvSpPr txBox="1"/>
          <p:nvPr/>
        </p:nvSpPr>
        <p:spPr>
          <a:xfrm>
            <a:off x="4617808" y="4146230"/>
            <a:ext cx="29563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 - 01</a:t>
            </a:r>
          </a:p>
        </p:txBody>
      </p:sp>
      <p:sp>
        <p:nvSpPr>
          <p:cNvPr id="4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488F40E-7FC4-4AF9-8F62-F9B2FDF7B930}"/>
              </a:ext>
            </a:extLst>
          </p:cNvPr>
          <p:cNvSpPr txBox="1"/>
          <p:nvPr/>
        </p:nvSpPr>
        <p:spPr>
          <a:xfrm>
            <a:off x="4567376" y="479356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输入您的标题内容</a:t>
            </a:r>
            <a:endParaRPr kumimoji="0" lang="de-DE" altLang="zh-CN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48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C7D121C-3178-4C61-85D1-55054725AA0B}"/>
              </a:ext>
            </a:extLst>
          </p:cNvPr>
          <p:cNvSpPr/>
          <p:nvPr/>
        </p:nvSpPr>
        <p:spPr>
          <a:xfrm rot="2700000">
            <a:off x="310153" y="1906086"/>
            <a:ext cx="1745810" cy="4731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EF6188DD-3EDC-4188-979F-00B645B891F9}"/>
              </a:ext>
            </a:extLst>
          </p:cNvPr>
          <p:cNvSpPr/>
          <p:nvPr/>
        </p:nvSpPr>
        <p:spPr>
          <a:xfrm rot="2700000">
            <a:off x="944325" y="3408558"/>
            <a:ext cx="1638150" cy="8458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8E020AB-504E-4D6F-B861-136D28FECC01}"/>
              </a:ext>
            </a:extLst>
          </p:cNvPr>
          <p:cNvSpPr/>
          <p:nvPr/>
        </p:nvSpPr>
        <p:spPr>
          <a:xfrm rot="2700000">
            <a:off x="11177003" y="5860324"/>
            <a:ext cx="1194421" cy="4731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FFE5C27-767C-4079-901D-A77CDA3D7138}"/>
              </a:ext>
            </a:extLst>
          </p:cNvPr>
          <p:cNvSpPr/>
          <p:nvPr/>
        </p:nvSpPr>
        <p:spPr>
          <a:xfrm rot="2700000">
            <a:off x="9735766" y="5659790"/>
            <a:ext cx="1485663" cy="5113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9530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  <p:sp>
        <p:nvSpPr>
          <p:cNvPr id="1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FA06778-EC39-4A13-80D7-5D9703D4E710}"/>
              </a:ext>
            </a:extLst>
          </p:cNvPr>
          <p:cNvSpPr/>
          <p:nvPr/>
        </p:nvSpPr>
        <p:spPr>
          <a:xfrm>
            <a:off x="1006963" y="1683744"/>
            <a:ext cx="4888288" cy="4040972"/>
          </a:xfrm>
          <a:prstGeom prst="rect">
            <a:avLst/>
          </a:prstGeom>
          <a:gradFill>
            <a:gsLst>
              <a:gs pos="100000">
                <a:srgbClr val="26A9D9"/>
              </a:gs>
              <a:gs pos="0">
                <a:srgbClr val="0F086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6E2D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D23E6EF-96F9-4CE0-8446-27D5E1938BF8}"/>
              </a:ext>
            </a:extLst>
          </p:cNvPr>
          <p:cNvGrpSpPr/>
          <p:nvPr/>
        </p:nvGrpSpPr>
        <p:grpSpPr>
          <a:xfrm>
            <a:off x="1284837" y="2675314"/>
            <a:ext cx="4332540" cy="2057832"/>
            <a:chOff x="1485586" y="2675314"/>
            <a:chExt cx="4332540" cy="2057832"/>
          </a:xfrm>
        </p:grpSpPr>
        <p:sp>
          <p:nvSpPr>
            <p:cNvPr id="1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2E6E15DB-151B-4A33-B2D6-1E544555C9AC}"/>
                </a:ext>
              </a:extLst>
            </p:cNvPr>
            <p:cNvSpPr txBox="1"/>
            <p:nvPr/>
          </p:nvSpPr>
          <p:spPr>
            <a:xfrm>
              <a:off x="2982442" y="3451705"/>
              <a:ext cx="13388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6E2D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飞印象设计</a:t>
              </a:r>
              <a:endParaRPr lang="en-US" altLang="zh-CN" dirty="0">
                <a:solidFill>
                  <a:srgbClr val="E6E2D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61D69160-DAC7-4087-9B95-0D307CB83B63}"/>
                </a:ext>
              </a:extLst>
            </p:cNvPr>
            <p:cNvSpPr txBox="1"/>
            <p:nvPr/>
          </p:nvSpPr>
          <p:spPr>
            <a:xfrm>
              <a:off x="1485586" y="3821037"/>
              <a:ext cx="4332540" cy="912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de-DE" altLang="zh-CN" sz="1050" dirty="0">
                  <a:solidFill>
                    <a:srgbClr val="E6E2D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Fly Impression Design ist ein professionelles Werbe-Design-Studio, mit einem hohen Maß an Design-Team, wurde auf dem Markt basiert. Fly Impression Design ist ein professionelles, auf Grafik, Büro und Fotografie spezialisiertes</a:t>
              </a:r>
            </a:p>
          </p:txBody>
        </p:sp>
        <p:sp>
          <p:nvSpPr>
            <p:cNvPr id="2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  <a:extLst>
                <a:ext uri="{FF2B5EF4-FFF2-40B4-BE49-F238E27FC236}">
                  <a16:creationId xmlns:a16="http://schemas.microsoft.com/office/drawing/2014/main" id="{1D7686BD-B054-4673-BC7E-5B88F88E1B01}"/>
                </a:ext>
              </a:extLst>
            </p:cNvPr>
            <p:cNvSpPr/>
            <p:nvPr/>
          </p:nvSpPr>
          <p:spPr>
            <a:xfrm>
              <a:off x="3381649" y="2675314"/>
              <a:ext cx="540414" cy="568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9440"/>
                  </a:moveTo>
                  <a:cubicBezTo>
                    <a:pt x="7783" y="19440"/>
                    <a:pt x="4899" y="17955"/>
                    <a:pt x="3411" y="15660"/>
                  </a:cubicBezTo>
                  <a:lnTo>
                    <a:pt x="7958" y="15660"/>
                  </a:lnTo>
                  <a:lnTo>
                    <a:pt x="7958" y="13500"/>
                  </a:lnTo>
                  <a:lnTo>
                    <a:pt x="0" y="13500"/>
                  </a:lnTo>
                  <a:lnTo>
                    <a:pt x="0" y="21060"/>
                  </a:lnTo>
                  <a:lnTo>
                    <a:pt x="2274" y="21060"/>
                  </a:lnTo>
                  <a:lnTo>
                    <a:pt x="2274" y="17820"/>
                  </a:lnTo>
                  <a:cubicBezTo>
                    <a:pt x="4229" y="20241"/>
                    <a:pt x="7370" y="21600"/>
                    <a:pt x="10800" y="21600"/>
                  </a:cubicBezTo>
                  <a:cubicBezTo>
                    <a:pt x="16692" y="21600"/>
                    <a:pt x="21600" y="16997"/>
                    <a:pt x="21600" y="11340"/>
                  </a:cubicBezTo>
                  <a:lnTo>
                    <a:pt x="19326" y="11340"/>
                  </a:lnTo>
                  <a:cubicBezTo>
                    <a:pt x="19326" y="15806"/>
                    <a:pt x="15451" y="19440"/>
                    <a:pt x="10800" y="19440"/>
                  </a:cubicBezTo>
                  <a:close/>
                  <a:moveTo>
                    <a:pt x="19326" y="540"/>
                  </a:moveTo>
                  <a:lnTo>
                    <a:pt x="19326" y="3986"/>
                  </a:lnTo>
                  <a:cubicBezTo>
                    <a:pt x="17371" y="1565"/>
                    <a:pt x="14230" y="0"/>
                    <a:pt x="10800" y="0"/>
                  </a:cubicBezTo>
                  <a:cubicBezTo>
                    <a:pt x="4909" y="0"/>
                    <a:pt x="0" y="4603"/>
                    <a:pt x="0" y="10260"/>
                  </a:cubicBezTo>
                  <a:lnTo>
                    <a:pt x="2274" y="10260"/>
                  </a:lnTo>
                  <a:cubicBezTo>
                    <a:pt x="2274" y="5793"/>
                    <a:pt x="6149" y="2160"/>
                    <a:pt x="10800" y="2160"/>
                  </a:cubicBezTo>
                  <a:cubicBezTo>
                    <a:pt x="13817" y="2160"/>
                    <a:pt x="16701" y="3645"/>
                    <a:pt x="18189" y="5940"/>
                  </a:cubicBezTo>
                  <a:lnTo>
                    <a:pt x="13642" y="5940"/>
                  </a:lnTo>
                  <a:lnTo>
                    <a:pt x="13642" y="8100"/>
                  </a:lnTo>
                  <a:lnTo>
                    <a:pt x="21600" y="8100"/>
                  </a:lnTo>
                  <a:lnTo>
                    <a:pt x="21600" y="540"/>
                  </a:lnTo>
                  <a:cubicBezTo>
                    <a:pt x="21600" y="540"/>
                    <a:pt x="19326" y="540"/>
                    <a:pt x="19326" y="540"/>
                  </a:cubicBezTo>
                  <a:close/>
                </a:path>
              </a:pathLst>
            </a:custGeom>
            <a:solidFill>
              <a:srgbClr val="E6E2DF"/>
            </a:solidFill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sp>
        <p:nvSpPr>
          <p:cNvPr id="3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037DD25-7188-41D4-A8CE-2CB922AC60A7}"/>
              </a:ext>
            </a:extLst>
          </p:cNvPr>
          <p:cNvSpPr txBox="1"/>
          <p:nvPr/>
        </p:nvSpPr>
        <p:spPr>
          <a:xfrm>
            <a:off x="6324101" y="20987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50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</a:t>
            </a:r>
            <a:endParaRPr lang="en-US" altLang="zh-CN" sz="2400" b="1" dirty="0">
              <a:gradFill>
                <a:gsLst>
                  <a:gs pos="50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868224D7-3C9A-48E8-9F92-27F4B91F82A5}"/>
              </a:ext>
            </a:extLst>
          </p:cNvPr>
          <p:cNvSpPr txBox="1"/>
          <p:nvPr/>
        </p:nvSpPr>
        <p:spPr>
          <a:xfrm>
            <a:off x="6324102" y="2489392"/>
            <a:ext cx="4860936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wurde auf dem Markt basiert. Fly Impression Design ist ein professionelles, auf Grafik, Büro und Fotografie spezialisiertes</a:t>
            </a: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de-DE" altLang="zh-CN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B971C0A-6FA8-4220-B37A-80FAD3AD14C5}"/>
              </a:ext>
            </a:extLst>
          </p:cNvPr>
          <p:cNvSpPr txBox="1"/>
          <p:nvPr/>
        </p:nvSpPr>
        <p:spPr>
          <a:xfrm>
            <a:off x="6324101" y="40069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50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平面设计</a:t>
            </a:r>
            <a:endParaRPr lang="en-US" altLang="zh-CN" sz="2400" b="1" dirty="0">
              <a:gradFill>
                <a:gsLst>
                  <a:gs pos="50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4DBABEB-2A84-4D01-9BEB-8183DFF46766}"/>
              </a:ext>
            </a:extLst>
          </p:cNvPr>
          <p:cNvSpPr txBox="1"/>
          <p:nvPr/>
        </p:nvSpPr>
        <p:spPr>
          <a:xfrm>
            <a:off x="6324102" y="4397556"/>
            <a:ext cx="4860936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wurde auf dem Markt basiert. Fly Impression Design ist ein professionelles, auf Grafik, Büro und Fotografie spezialisiertes</a:t>
            </a: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de-DE" altLang="zh-CN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4872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  <p:sp>
        <p:nvSpPr>
          <p:cNvPr id="1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CB8160FD-BF25-4D13-AE49-9DF203615008}"/>
              </a:ext>
            </a:extLst>
          </p:cNvPr>
          <p:cNvSpPr/>
          <p:nvPr/>
        </p:nvSpPr>
        <p:spPr>
          <a:xfrm>
            <a:off x="2093480" y="3352805"/>
            <a:ext cx="8005039" cy="3505195"/>
          </a:xfrm>
          <a:custGeom>
            <a:avLst/>
            <a:gdLst>
              <a:gd name="connsiteX0" fmla="*/ 2877177 w 5754355"/>
              <a:gd name="connsiteY0" fmla="*/ 0 h 2519680"/>
              <a:gd name="connsiteX1" fmla="*/ 5723902 w 5754355"/>
              <a:gd name="connsiteY1" fmla="*/ 2320148 h 2519680"/>
              <a:gd name="connsiteX2" fmla="*/ 5754355 w 5754355"/>
              <a:gd name="connsiteY2" fmla="*/ 2519680 h 2519680"/>
              <a:gd name="connsiteX3" fmla="*/ 0 w 5754355"/>
              <a:gd name="connsiteY3" fmla="*/ 2519680 h 2519680"/>
              <a:gd name="connsiteX4" fmla="*/ 30452 w 5754355"/>
              <a:gd name="connsiteY4" fmla="*/ 2320148 h 2519680"/>
              <a:gd name="connsiteX5" fmla="*/ 2877177 w 5754355"/>
              <a:gd name="connsiteY5" fmla="*/ 0 h 2519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4355" h="2519680">
                <a:moveTo>
                  <a:pt x="2877177" y="0"/>
                </a:moveTo>
                <a:cubicBezTo>
                  <a:pt x="4281383" y="0"/>
                  <a:pt x="5452951" y="996042"/>
                  <a:pt x="5723902" y="2320148"/>
                </a:cubicBezTo>
                <a:lnTo>
                  <a:pt x="5754355" y="2519680"/>
                </a:lnTo>
                <a:lnTo>
                  <a:pt x="0" y="2519680"/>
                </a:lnTo>
                <a:lnTo>
                  <a:pt x="30452" y="2320148"/>
                </a:lnTo>
                <a:cubicBezTo>
                  <a:pt x="301403" y="996042"/>
                  <a:pt x="1472971" y="0"/>
                  <a:pt x="2877177" y="0"/>
                </a:cubicBezTo>
                <a:close/>
              </a:path>
            </a:pathLst>
          </a:custGeom>
          <a:gradFill>
            <a:gsLst>
              <a:gs pos="100000">
                <a:srgbClr val="26A9D9"/>
              </a:gs>
              <a:gs pos="0">
                <a:srgbClr val="0F086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6D2A896-62BA-4549-8C55-95D44FF20C64}"/>
              </a:ext>
            </a:extLst>
          </p:cNvPr>
          <p:cNvSpPr/>
          <p:nvPr/>
        </p:nvSpPr>
        <p:spPr>
          <a:xfrm>
            <a:off x="1757680" y="4423566"/>
            <a:ext cx="1788160" cy="1788160"/>
          </a:xfrm>
          <a:prstGeom prst="ellipse">
            <a:avLst/>
          </a:prstGeom>
          <a:solidFill>
            <a:srgbClr val="5EC0BD">
              <a:alpha val="5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16924F-6BEB-4149-BD5B-C48F3998B455}"/>
              </a:ext>
            </a:extLst>
          </p:cNvPr>
          <p:cNvSpPr/>
          <p:nvPr/>
        </p:nvSpPr>
        <p:spPr>
          <a:xfrm>
            <a:off x="9144550" y="4921956"/>
            <a:ext cx="791380" cy="791380"/>
          </a:xfrm>
          <a:prstGeom prst="ellipse">
            <a:avLst/>
          </a:prstGeom>
          <a:solidFill>
            <a:srgbClr val="26A9D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F58CB69-1932-42EC-B751-BAFF9FC09A10}"/>
              </a:ext>
            </a:extLst>
          </p:cNvPr>
          <p:cNvSpPr txBox="1"/>
          <p:nvPr/>
        </p:nvSpPr>
        <p:spPr>
          <a:xfrm>
            <a:off x="4965700" y="1862198"/>
            <a:ext cx="226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49000">
                      <a:srgbClr val="5EC0BD"/>
                    </a:gs>
                    <a:gs pos="0">
                      <a:srgbClr val="26A9D9"/>
                    </a:gs>
                    <a:gs pos="100000">
                      <a:srgbClr val="26A9D9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飞印象平面设计</a:t>
            </a:r>
            <a:endParaRPr lang="en-US" altLang="zh-CN" sz="2000" b="1" dirty="0">
              <a:gradFill>
                <a:gsLst>
                  <a:gs pos="49000">
                    <a:srgbClr val="5EC0BD"/>
                  </a:gs>
                  <a:gs pos="0">
                    <a:srgbClr val="26A9D9"/>
                  </a:gs>
                  <a:gs pos="100000">
                    <a:srgbClr val="26A9D9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9D6E3A69-94CF-463E-BE44-451D50C48AAA}"/>
              </a:ext>
            </a:extLst>
          </p:cNvPr>
          <p:cNvSpPr txBox="1"/>
          <p:nvPr/>
        </p:nvSpPr>
        <p:spPr>
          <a:xfrm>
            <a:off x="1219200" y="2301881"/>
            <a:ext cx="9753600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wurde auf dem Markt basiert. Fly Impression Design ist ein professionelles, auf Grafik, Büro und Fotografie spezialisiertes</a:t>
            </a:r>
          </a:p>
        </p:txBody>
      </p:sp>
    </p:spTree>
    <p:extLst>
      <p:ext uri="{BB962C8B-B14F-4D97-AF65-F5344CB8AC3E}">
        <p14:creationId xmlns:p14="http://schemas.microsoft.com/office/powerpoint/2010/main" val="2433743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1E49FA85-3401-4385-AD16-1E4104076049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 l="-30000"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6E2DF"/>
              </a:solidFill>
            </a:endParaRPr>
          </a:p>
        </p:txBody>
      </p:sp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  <p:sp>
        <p:nvSpPr>
          <p:cNvPr id="2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EEC3838-3261-4670-AC46-CCD26AA5FB00}"/>
              </a:ext>
            </a:extLst>
          </p:cNvPr>
          <p:cNvSpPr/>
          <p:nvPr/>
        </p:nvSpPr>
        <p:spPr>
          <a:xfrm rot="2700000">
            <a:off x="4353398" y="1860180"/>
            <a:ext cx="3201281" cy="1825898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26A9D9"/>
              </a:gs>
              <a:gs pos="22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337CD73-76C0-4C6C-9C68-934DE93BB222}"/>
              </a:ext>
            </a:extLst>
          </p:cNvPr>
          <p:cNvSpPr txBox="1"/>
          <p:nvPr/>
        </p:nvSpPr>
        <p:spPr>
          <a:xfrm>
            <a:off x="1000693" y="3251166"/>
            <a:ext cx="2254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51000">
                      <a:srgbClr val="5EC0BD"/>
                    </a:gs>
                    <a:gs pos="0">
                      <a:srgbClr val="26A9D9"/>
                    </a:gs>
                    <a:gs pos="100000">
                      <a:srgbClr val="26A9D9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飞印象平面设计</a:t>
            </a:r>
          </a:p>
        </p:txBody>
      </p:sp>
      <p:sp>
        <p:nvSpPr>
          <p:cNvPr id="3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959B1CD-BE6F-4A44-9503-8559C2AB5408}"/>
              </a:ext>
            </a:extLst>
          </p:cNvPr>
          <p:cNvSpPr txBox="1"/>
          <p:nvPr/>
        </p:nvSpPr>
        <p:spPr>
          <a:xfrm>
            <a:off x="1000693" y="3589720"/>
            <a:ext cx="3661618" cy="1332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professionelles, auf Grafik, Büro und Fotografie spezialisiertes Werbegestaltungsstudio, das 2016 gegründet wurde und sich mit einem hochkarätigen Design-Team am Markt etabliert hat und in Zukunft noch exquisitere Arbeiten produzieren wird.</a:t>
            </a:r>
          </a:p>
        </p:txBody>
      </p:sp>
    </p:spTree>
    <p:extLst>
      <p:ext uri="{BB962C8B-B14F-4D97-AF65-F5344CB8AC3E}">
        <p14:creationId xmlns:p14="http://schemas.microsoft.com/office/powerpoint/2010/main" val="2230235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EF3B668-DD36-4F4B-80A3-CFF2C530B5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8" t="11944" r="2361"/>
          <a:stretch/>
        </p:blipFill>
        <p:spPr>
          <a:xfrm>
            <a:off x="4228019" y="492687"/>
            <a:ext cx="3735962" cy="3653543"/>
          </a:xfrm>
          <a:prstGeom prst="rect">
            <a:avLst/>
          </a:prstGeom>
        </p:spPr>
      </p:pic>
      <p:pic>
        <p:nvPicPr>
          <p:cNvPr id="2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30CAB5D-1BAC-43FD-8F6D-2592CAC36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259" y="811727"/>
            <a:ext cx="3580722" cy="3580724"/>
          </a:xfrm>
          <a:prstGeom prst="rect">
            <a:avLst/>
          </a:prstGeom>
        </p:spPr>
      </p:pic>
      <p:sp>
        <p:nvSpPr>
          <p:cNvPr id="3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32ED51D-B96D-499D-B928-866C5AF1DFE5}"/>
              </a:ext>
            </a:extLst>
          </p:cNvPr>
          <p:cNvSpPr txBox="1"/>
          <p:nvPr/>
        </p:nvSpPr>
        <p:spPr>
          <a:xfrm>
            <a:off x="4470907" y="5338048"/>
            <a:ext cx="3250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Fly Beeindrucken Sie Ihren Titel</a:t>
            </a:r>
          </a:p>
        </p:txBody>
      </p:sp>
      <p:sp>
        <p:nvSpPr>
          <p:cNvPr id="3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A1878AB-E40D-4931-AE6A-0CB517384E72}"/>
              </a:ext>
            </a:extLst>
          </p:cNvPr>
          <p:cNvSpPr txBox="1"/>
          <p:nvPr/>
        </p:nvSpPr>
        <p:spPr>
          <a:xfrm>
            <a:off x="3814027" y="5698568"/>
            <a:ext cx="45639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Vielen Dank für das Herunterladen von Unterstützung für Panzhihua City, Provinz Sichuan</a:t>
            </a:r>
          </a:p>
        </p:txBody>
      </p:sp>
      <p:sp>
        <p:nvSpPr>
          <p:cNvPr id="3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334CDEC3-66C3-4887-B637-B890B540BF64}"/>
              </a:ext>
            </a:extLst>
          </p:cNvPr>
          <p:cNvSpPr txBox="1"/>
          <p:nvPr/>
        </p:nvSpPr>
        <p:spPr>
          <a:xfrm>
            <a:off x="4617808" y="4146230"/>
            <a:ext cx="29563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 - 02</a:t>
            </a:r>
          </a:p>
        </p:txBody>
      </p:sp>
      <p:sp>
        <p:nvSpPr>
          <p:cNvPr id="4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488F40E-7FC4-4AF9-8F62-F9B2FDF7B930}"/>
              </a:ext>
            </a:extLst>
          </p:cNvPr>
          <p:cNvSpPr txBox="1"/>
          <p:nvPr/>
        </p:nvSpPr>
        <p:spPr>
          <a:xfrm>
            <a:off x="4567376" y="479356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输入您的标题内容</a:t>
            </a:r>
            <a:endParaRPr kumimoji="0" lang="de-DE" altLang="zh-CN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48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C7D121C-3178-4C61-85D1-55054725AA0B}"/>
              </a:ext>
            </a:extLst>
          </p:cNvPr>
          <p:cNvSpPr/>
          <p:nvPr/>
        </p:nvSpPr>
        <p:spPr>
          <a:xfrm rot="2700000">
            <a:off x="310153" y="1906086"/>
            <a:ext cx="1745810" cy="4731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EF6188DD-3EDC-4188-979F-00B645B891F9}"/>
              </a:ext>
            </a:extLst>
          </p:cNvPr>
          <p:cNvSpPr/>
          <p:nvPr/>
        </p:nvSpPr>
        <p:spPr>
          <a:xfrm rot="2700000">
            <a:off x="944325" y="3408558"/>
            <a:ext cx="1638150" cy="8458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8E020AB-504E-4D6F-B861-136D28FECC01}"/>
              </a:ext>
            </a:extLst>
          </p:cNvPr>
          <p:cNvSpPr/>
          <p:nvPr/>
        </p:nvSpPr>
        <p:spPr>
          <a:xfrm rot="2700000">
            <a:off x="11177003" y="5860324"/>
            <a:ext cx="1194421" cy="4731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FFE5C27-767C-4079-901D-A77CDA3D7138}"/>
              </a:ext>
            </a:extLst>
          </p:cNvPr>
          <p:cNvSpPr/>
          <p:nvPr/>
        </p:nvSpPr>
        <p:spPr>
          <a:xfrm rot="2700000">
            <a:off x="9735766" y="5659790"/>
            <a:ext cx="1485663" cy="5113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11696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  <p:sp>
        <p:nvSpPr>
          <p:cNvPr id="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3A0434-1C09-43B7-89DB-99B336DB61D4}"/>
              </a:ext>
            </a:extLst>
          </p:cNvPr>
          <p:cNvSpPr txBox="1"/>
          <p:nvPr/>
        </p:nvSpPr>
        <p:spPr>
          <a:xfrm>
            <a:off x="2460554" y="1719442"/>
            <a:ext cx="1525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gradFill>
                  <a:gsLst>
                    <a:gs pos="50000">
                      <a:srgbClr val="5EC0BD"/>
                    </a:gs>
                    <a:gs pos="0">
                      <a:srgbClr val="26A9D9"/>
                    </a:gs>
                    <a:gs pos="100000">
                      <a:srgbClr val="26A9D9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</a:p>
        </p:txBody>
      </p:sp>
      <p:sp>
        <p:nvSpPr>
          <p:cNvPr id="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80BFFFD6-0B2F-452C-AF16-0928D9D87B23}"/>
              </a:ext>
            </a:extLst>
          </p:cNvPr>
          <p:cNvSpPr txBox="1"/>
          <p:nvPr/>
        </p:nvSpPr>
        <p:spPr>
          <a:xfrm>
            <a:off x="1076414" y="2057996"/>
            <a:ext cx="2909798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24E66D5-A398-484F-AFEA-B9639F585D1E}"/>
              </a:ext>
            </a:extLst>
          </p:cNvPr>
          <p:cNvSpPr txBox="1"/>
          <p:nvPr/>
        </p:nvSpPr>
        <p:spPr>
          <a:xfrm>
            <a:off x="2460554" y="4097952"/>
            <a:ext cx="1525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gradFill>
                  <a:gsLst>
                    <a:gs pos="50000">
                      <a:srgbClr val="5EC0BD"/>
                    </a:gs>
                    <a:gs pos="0">
                      <a:srgbClr val="26A9D9"/>
                    </a:gs>
                    <a:gs pos="100000">
                      <a:srgbClr val="26A9D9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</a:p>
        </p:txBody>
      </p:sp>
      <p:sp>
        <p:nvSpPr>
          <p:cNvPr id="1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EAB52D4D-28B3-4846-8E68-BCA59E7AF8AF}"/>
              </a:ext>
            </a:extLst>
          </p:cNvPr>
          <p:cNvSpPr txBox="1"/>
          <p:nvPr/>
        </p:nvSpPr>
        <p:spPr>
          <a:xfrm>
            <a:off x="1076414" y="4436506"/>
            <a:ext cx="2909798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AB09C63-08F6-4645-BC4D-832D910CE959}"/>
              </a:ext>
            </a:extLst>
          </p:cNvPr>
          <p:cNvSpPr txBox="1"/>
          <p:nvPr/>
        </p:nvSpPr>
        <p:spPr>
          <a:xfrm>
            <a:off x="8205788" y="1719442"/>
            <a:ext cx="1525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50000">
                      <a:srgbClr val="5EC0BD"/>
                    </a:gs>
                    <a:gs pos="0">
                      <a:srgbClr val="26A9D9"/>
                    </a:gs>
                    <a:gs pos="100000">
                      <a:srgbClr val="26A9D9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</a:p>
        </p:txBody>
      </p:sp>
      <p:sp>
        <p:nvSpPr>
          <p:cNvPr id="1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21D5F67-604D-4803-AB54-61F03261192A}"/>
              </a:ext>
            </a:extLst>
          </p:cNvPr>
          <p:cNvSpPr txBox="1"/>
          <p:nvPr/>
        </p:nvSpPr>
        <p:spPr>
          <a:xfrm>
            <a:off x="8205788" y="2057996"/>
            <a:ext cx="2909798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A898C79-A5AA-43D3-86B5-5F779A7B5BF9}"/>
              </a:ext>
            </a:extLst>
          </p:cNvPr>
          <p:cNvSpPr txBox="1"/>
          <p:nvPr/>
        </p:nvSpPr>
        <p:spPr>
          <a:xfrm>
            <a:off x="8205788" y="4097952"/>
            <a:ext cx="1525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50000">
                      <a:srgbClr val="5EC0BD"/>
                    </a:gs>
                    <a:gs pos="0">
                      <a:srgbClr val="26A9D9"/>
                    </a:gs>
                    <a:gs pos="100000">
                      <a:srgbClr val="26A9D9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</a:p>
        </p:txBody>
      </p:sp>
      <p:sp>
        <p:nvSpPr>
          <p:cNvPr id="1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4609CC8-2B6D-476F-8F42-8F9D8FE9509A}"/>
              </a:ext>
            </a:extLst>
          </p:cNvPr>
          <p:cNvSpPr txBox="1"/>
          <p:nvPr/>
        </p:nvSpPr>
        <p:spPr>
          <a:xfrm>
            <a:off x="8205788" y="4436506"/>
            <a:ext cx="2909798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3F1EACED-9C42-418C-B514-0654BB373F8E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5255709" y="2590428"/>
            <a:ext cx="1680582" cy="1677143"/>
          </a:xfrm>
          <a:prstGeom prst="ellipse">
            <a:avLst/>
          </a:prstGeom>
          <a:gradFill>
            <a:gsLst>
              <a:gs pos="8000">
                <a:srgbClr val="0F086D"/>
              </a:gs>
              <a:gs pos="100000">
                <a:srgbClr val="1008BA"/>
              </a:gs>
            </a:gsLst>
            <a:lin ang="18900000" scaled="1"/>
          </a:gradFill>
          <a:ln w="38100">
            <a:noFill/>
          </a:ln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0DE77F95-A9AA-4963-BC29-E86D33CFE56D}"/>
              </a:ext>
            </a:extLst>
          </p:cNvPr>
          <p:cNvSpPr/>
          <p:nvPr/>
        </p:nvSpPr>
        <p:spPr>
          <a:xfrm rot="2700000" flipV="1">
            <a:off x="5458537" y="1275366"/>
            <a:ext cx="1274925" cy="1274925"/>
          </a:xfrm>
          <a:prstGeom prst="teardrop">
            <a:avLst/>
          </a:prstGeom>
          <a:gradFill>
            <a:gsLst>
              <a:gs pos="0">
                <a:srgbClr val="0F086D"/>
              </a:gs>
              <a:gs pos="100000">
                <a:srgbClr val="26A9D9"/>
              </a:gs>
            </a:gsLst>
            <a:lin ang="189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5ED74621-ABE6-49C3-B82A-3DCBB7DFD2B2}"/>
              </a:ext>
            </a:extLst>
          </p:cNvPr>
          <p:cNvSpPr/>
          <p:nvPr/>
        </p:nvSpPr>
        <p:spPr>
          <a:xfrm rot="2700000">
            <a:off x="3942366" y="2791538"/>
            <a:ext cx="1274925" cy="1274925"/>
          </a:xfrm>
          <a:prstGeom prst="teardrop">
            <a:avLst/>
          </a:prstGeom>
          <a:gradFill>
            <a:gsLst>
              <a:gs pos="0">
                <a:srgbClr val="0F086D"/>
              </a:gs>
              <a:gs pos="100000">
                <a:srgbClr val="5EC0BD"/>
              </a:gs>
            </a:gsLst>
            <a:lin ang="189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A6DB33B-D6DC-4A83-98DC-871A54F6C195}"/>
              </a:ext>
            </a:extLst>
          </p:cNvPr>
          <p:cNvSpPr/>
          <p:nvPr/>
        </p:nvSpPr>
        <p:spPr>
          <a:xfrm rot="2700000" flipH="1" flipV="1">
            <a:off x="6974709" y="2791538"/>
            <a:ext cx="1274925" cy="1274925"/>
          </a:xfrm>
          <a:prstGeom prst="teardrop">
            <a:avLst/>
          </a:prstGeom>
          <a:gradFill>
            <a:gsLst>
              <a:gs pos="0">
                <a:srgbClr val="0F086D"/>
              </a:gs>
              <a:gs pos="100000">
                <a:srgbClr val="5EC0BD"/>
              </a:gs>
            </a:gsLst>
            <a:lin ang="189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CD11945C-D83E-4D74-82A8-C17A1C6BFD80}"/>
              </a:ext>
            </a:extLst>
          </p:cNvPr>
          <p:cNvSpPr/>
          <p:nvPr/>
        </p:nvSpPr>
        <p:spPr>
          <a:xfrm rot="2700000" flipH="1">
            <a:off x="5458538" y="4307709"/>
            <a:ext cx="1274925" cy="1274925"/>
          </a:xfrm>
          <a:prstGeom prst="teardrop">
            <a:avLst/>
          </a:prstGeom>
          <a:gradFill>
            <a:gsLst>
              <a:gs pos="0">
                <a:srgbClr val="0F086D"/>
              </a:gs>
              <a:gs pos="100000">
                <a:srgbClr val="26A9D9"/>
              </a:gs>
            </a:gsLst>
            <a:lin ang="189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A0659B1C-5F72-4AB2-BBD4-8296EA8CFB77}"/>
              </a:ext>
            </a:extLst>
          </p:cNvPr>
          <p:cNvSpPr/>
          <p:nvPr/>
        </p:nvSpPr>
        <p:spPr>
          <a:xfrm>
            <a:off x="7365079" y="3243681"/>
            <a:ext cx="494184" cy="370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12" y="16819"/>
                </a:moveTo>
                <a:lnTo>
                  <a:pt x="14699" y="10799"/>
                </a:lnTo>
                <a:lnTo>
                  <a:pt x="19812" y="5094"/>
                </a:lnTo>
                <a:cubicBezTo>
                  <a:pt x="19812" y="5094"/>
                  <a:pt x="19812" y="16819"/>
                  <a:pt x="19812" y="16819"/>
                </a:cubicBezTo>
                <a:close/>
                <a:moveTo>
                  <a:pt x="2566" y="19183"/>
                </a:moveTo>
                <a:lnTo>
                  <a:pt x="8361" y="12256"/>
                </a:lnTo>
                <a:lnTo>
                  <a:pt x="10800" y="14690"/>
                </a:lnTo>
                <a:lnTo>
                  <a:pt x="13240" y="12256"/>
                </a:lnTo>
                <a:lnTo>
                  <a:pt x="19034" y="19183"/>
                </a:lnTo>
                <a:cubicBezTo>
                  <a:pt x="19034" y="19183"/>
                  <a:pt x="2566" y="19183"/>
                  <a:pt x="2566" y="19183"/>
                </a:cubicBezTo>
                <a:close/>
                <a:moveTo>
                  <a:pt x="1788" y="5094"/>
                </a:moveTo>
                <a:lnTo>
                  <a:pt x="6901" y="10799"/>
                </a:lnTo>
                <a:lnTo>
                  <a:pt x="1788" y="16819"/>
                </a:lnTo>
                <a:cubicBezTo>
                  <a:pt x="1788" y="16819"/>
                  <a:pt x="1788" y="5094"/>
                  <a:pt x="1788" y="5094"/>
                </a:cubicBezTo>
                <a:close/>
                <a:moveTo>
                  <a:pt x="19362" y="2417"/>
                </a:moveTo>
                <a:lnTo>
                  <a:pt x="10800" y="11744"/>
                </a:lnTo>
                <a:lnTo>
                  <a:pt x="2238" y="2417"/>
                </a:lnTo>
                <a:cubicBezTo>
                  <a:pt x="2238" y="2417"/>
                  <a:pt x="19362" y="2417"/>
                  <a:pt x="19362" y="2417"/>
                </a:cubicBezTo>
                <a:close/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/>
            <a:endParaRPr sz="1500">
              <a:gradFill>
                <a:lin ang="2700000" scaled="0"/>
              </a:gra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</a:endParaRPr>
          </a:p>
        </p:txBody>
      </p:sp>
      <p:sp>
        <p:nvSpPr>
          <p:cNvPr id="2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4868A7E-814F-4B15-A772-B3D3AC9922FB}"/>
              </a:ext>
            </a:extLst>
          </p:cNvPr>
          <p:cNvSpPr/>
          <p:nvPr/>
        </p:nvSpPr>
        <p:spPr>
          <a:xfrm>
            <a:off x="5915828" y="1676032"/>
            <a:ext cx="360342" cy="473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63" y="15026"/>
                </a:moveTo>
                <a:lnTo>
                  <a:pt x="10491" y="18313"/>
                </a:lnTo>
                <a:lnTo>
                  <a:pt x="10491" y="12209"/>
                </a:lnTo>
                <a:cubicBezTo>
                  <a:pt x="10491" y="12209"/>
                  <a:pt x="16663" y="15026"/>
                  <a:pt x="16663" y="15026"/>
                </a:cubicBezTo>
                <a:close/>
                <a:moveTo>
                  <a:pt x="10491" y="3287"/>
                </a:moveTo>
                <a:lnTo>
                  <a:pt x="16663" y="6574"/>
                </a:lnTo>
                <a:lnTo>
                  <a:pt x="10491" y="9391"/>
                </a:lnTo>
                <a:cubicBezTo>
                  <a:pt x="10491" y="9391"/>
                  <a:pt x="10491" y="3287"/>
                  <a:pt x="10491" y="3287"/>
                </a:cubicBezTo>
                <a:close/>
                <a:moveTo>
                  <a:pt x="21600" y="6574"/>
                </a:moveTo>
                <a:lnTo>
                  <a:pt x="8023" y="0"/>
                </a:lnTo>
                <a:lnTo>
                  <a:pt x="8023" y="8922"/>
                </a:lnTo>
                <a:lnTo>
                  <a:pt x="1234" y="5635"/>
                </a:lnTo>
                <a:lnTo>
                  <a:pt x="0" y="7043"/>
                </a:lnTo>
                <a:lnTo>
                  <a:pt x="7406" y="10800"/>
                </a:lnTo>
                <a:lnTo>
                  <a:pt x="0" y="14556"/>
                </a:lnTo>
                <a:lnTo>
                  <a:pt x="1234" y="15965"/>
                </a:lnTo>
                <a:lnTo>
                  <a:pt x="8023" y="12678"/>
                </a:lnTo>
                <a:lnTo>
                  <a:pt x="8023" y="21600"/>
                </a:lnTo>
                <a:lnTo>
                  <a:pt x="21600" y="15026"/>
                </a:lnTo>
                <a:lnTo>
                  <a:pt x="12343" y="10800"/>
                </a:lnTo>
                <a:cubicBezTo>
                  <a:pt x="12343" y="10800"/>
                  <a:pt x="21600" y="6574"/>
                  <a:pt x="21600" y="657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/>
            <a:endParaRPr sz="1500">
              <a:gradFill>
                <a:lin ang="2700000" scaled="0"/>
              </a:gra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</a:endParaRPr>
          </a:p>
        </p:txBody>
      </p:sp>
      <p:sp>
        <p:nvSpPr>
          <p:cNvPr id="2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C7E127D4-4D07-4D86-A7A9-0BDEE69BE001}"/>
              </a:ext>
            </a:extLst>
          </p:cNvPr>
          <p:cNvSpPr/>
          <p:nvPr/>
        </p:nvSpPr>
        <p:spPr>
          <a:xfrm>
            <a:off x="5843761" y="4728966"/>
            <a:ext cx="504478" cy="4324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10" y="11829"/>
                </a:moveTo>
                <a:cubicBezTo>
                  <a:pt x="16919" y="11829"/>
                  <a:pt x="17633" y="10996"/>
                  <a:pt x="17633" y="10286"/>
                </a:cubicBezTo>
                <a:cubicBezTo>
                  <a:pt x="17633" y="9576"/>
                  <a:pt x="16919" y="8743"/>
                  <a:pt x="16310" y="8743"/>
                </a:cubicBezTo>
                <a:cubicBezTo>
                  <a:pt x="15702" y="8743"/>
                  <a:pt x="14988" y="9576"/>
                  <a:pt x="14988" y="10286"/>
                </a:cubicBezTo>
                <a:cubicBezTo>
                  <a:pt x="14988" y="10996"/>
                  <a:pt x="15702" y="11829"/>
                  <a:pt x="16310" y="11829"/>
                </a:cubicBezTo>
                <a:close/>
                <a:moveTo>
                  <a:pt x="19837" y="19543"/>
                </a:moveTo>
                <a:lnTo>
                  <a:pt x="1763" y="19543"/>
                </a:lnTo>
                <a:lnTo>
                  <a:pt x="1763" y="6171"/>
                </a:lnTo>
                <a:lnTo>
                  <a:pt x="5290" y="6171"/>
                </a:lnTo>
                <a:lnTo>
                  <a:pt x="6612" y="2057"/>
                </a:lnTo>
                <a:lnTo>
                  <a:pt x="13224" y="2057"/>
                </a:lnTo>
                <a:lnTo>
                  <a:pt x="14547" y="6171"/>
                </a:lnTo>
                <a:lnTo>
                  <a:pt x="19837" y="6171"/>
                </a:lnTo>
                <a:cubicBezTo>
                  <a:pt x="19837" y="6171"/>
                  <a:pt x="19837" y="19543"/>
                  <a:pt x="19837" y="19543"/>
                </a:cubicBezTo>
                <a:close/>
                <a:moveTo>
                  <a:pt x="15869" y="4114"/>
                </a:moveTo>
                <a:lnTo>
                  <a:pt x="14547" y="0"/>
                </a:lnTo>
                <a:lnTo>
                  <a:pt x="5290" y="0"/>
                </a:lnTo>
                <a:lnTo>
                  <a:pt x="3967" y="4114"/>
                </a:lnTo>
                <a:lnTo>
                  <a:pt x="0" y="411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4114"/>
                </a:lnTo>
                <a:cubicBezTo>
                  <a:pt x="21600" y="4114"/>
                  <a:pt x="15869" y="4114"/>
                  <a:pt x="15869" y="4114"/>
                </a:cubicBezTo>
                <a:close/>
                <a:moveTo>
                  <a:pt x="8816" y="15429"/>
                </a:moveTo>
                <a:cubicBezTo>
                  <a:pt x="7358" y="15429"/>
                  <a:pt x="6171" y="14044"/>
                  <a:pt x="6171" y="12343"/>
                </a:cubicBezTo>
                <a:cubicBezTo>
                  <a:pt x="6171" y="10641"/>
                  <a:pt x="7358" y="9257"/>
                  <a:pt x="8816" y="9257"/>
                </a:cubicBezTo>
                <a:cubicBezTo>
                  <a:pt x="10275" y="9257"/>
                  <a:pt x="11461" y="10641"/>
                  <a:pt x="11461" y="12343"/>
                </a:cubicBezTo>
                <a:cubicBezTo>
                  <a:pt x="11461" y="14044"/>
                  <a:pt x="10275" y="15429"/>
                  <a:pt x="8816" y="15429"/>
                </a:cubicBezTo>
                <a:close/>
                <a:moveTo>
                  <a:pt x="8816" y="7200"/>
                </a:moveTo>
                <a:cubicBezTo>
                  <a:pt x="6386" y="7200"/>
                  <a:pt x="4408" y="9507"/>
                  <a:pt x="4408" y="12343"/>
                </a:cubicBezTo>
                <a:cubicBezTo>
                  <a:pt x="4408" y="15179"/>
                  <a:pt x="6386" y="17486"/>
                  <a:pt x="8816" y="17486"/>
                </a:cubicBezTo>
                <a:cubicBezTo>
                  <a:pt x="11247" y="17486"/>
                  <a:pt x="13224" y="15179"/>
                  <a:pt x="13224" y="12343"/>
                </a:cubicBezTo>
                <a:cubicBezTo>
                  <a:pt x="13224" y="9507"/>
                  <a:pt x="11247" y="7200"/>
                  <a:pt x="8816" y="72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/>
            <a:endParaRPr sz="1500">
              <a:gradFill>
                <a:lin ang="2700000" scaled="0"/>
              </a:gra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</a:endParaRPr>
          </a:p>
        </p:txBody>
      </p:sp>
      <p:sp>
        <p:nvSpPr>
          <p:cNvPr id="2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12B23A7-AEF7-4D5A-BF87-BE50133679A6}"/>
              </a:ext>
            </a:extLst>
          </p:cNvPr>
          <p:cNvSpPr/>
          <p:nvPr/>
        </p:nvSpPr>
        <p:spPr>
          <a:xfrm>
            <a:off x="4373918" y="3181908"/>
            <a:ext cx="411821" cy="494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40" y="9000"/>
                </a:moveTo>
                <a:lnTo>
                  <a:pt x="14040" y="10800"/>
                </a:lnTo>
                <a:lnTo>
                  <a:pt x="19440" y="10800"/>
                </a:lnTo>
                <a:lnTo>
                  <a:pt x="19440" y="19800"/>
                </a:lnTo>
                <a:lnTo>
                  <a:pt x="2160" y="19800"/>
                </a:lnTo>
                <a:lnTo>
                  <a:pt x="2160" y="10800"/>
                </a:lnTo>
                <a:lnTo>
                  <a:pt x="7560" y="10800"/>
                </a:lnTo>
                <a:lnTo>
                  <a:pt x="7560" y="9000"/>
                </a:lnTo>
                <a:lnTo>
                  <a:pt x="0" y="9000"/>
                </a:lnTo>
                <a:lnTo>
                  <a:pt x="0" y="21597"/>
                </a:lnTo>
                <a:lnTo>
                  <a:pt x="21600" y="21600"/>
                </a:lnTo>
                <a:lnTo>
                  <a:pt x="21600" y="9000"/>
                </a:lnTo>
                <a:cubicBezTo>
                  <a:pt x="21600" y="9000"/>
                  <a:pt x="14040" y="9000"/>
                  <a:pt x="14040" y="9000"/>
                </a:cubicBezTo>
                <a:close/>
                <a:moveTo>
                  <a:pt x="9720" y="3600"/>
                </a:moveTo>
                <a:lnTo>
                  <a:pt x="9720" y="13950"/>
                </a:lnTo>
                <a:lnTo>
                  <a:pt x="11880" y="13950"/>
                </a:lnTo>
                <a:lnTo>
                  <a:pt x="11880" y="3600"/>
                </a:lnTo>
                <a:lnTo>
                  <a:pt x="16200" y="7200"/>
                </a:lnTo>
                <a:lnTo>
                  <a:pt x="17820" y="5850"/>
                </a:lnTo>
                <a:lnTo>
                  <a:pt x="10800" y="0"/>
                </a:lnTo>
                <a:lnTo>
                  <a:pt x="3780" y="5850"/>
                </a:lnTo>
                <a:lnTo>
                  <a:pt x="5400" y="7200"/>
                </a:lnTo>
                <a:cubicBezTo>
                  <a:pt x="5400" y="7200"/>
                  <a:pt x="9720" y="3600"/>
                  <a:pt x="9720" y="36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/>
            <a:endParaRPr sz="1500">
              <a:gradFill>
                <a:lin ang="2700000" scaled="0"/>
              </a:gra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877920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500">
              <a:srgbClr val="0F086D"/>
            </a:gs>
            <a:gs pos="0">
              <a:srgbClr val="0F086D"/>
            </a:gs>
            <a:gs pos="100000">
              <a:srgbClr val="1008B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F97E9426-478B-403A-A0F2-AA04FFBDEC76}"/>
              </a:ext>
            </a:extLst>
          </p:cNvPr>
          <p:cNvSpPr/>
          <p:nvPr/>
        </p:nvSpPr>
        <p:spPr>
          <a:xfrm rot="2700000">
            <a:off x="284263" y="-178919"/>
            <a:ext cx="691128" cy="3578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E4A403-1B25-468C-AC6C-F14BFD24C9A1}"/>
              </a:ext>
            </a:extLst>
          </p:cNvPr>
          <p:cNvSpPr/>
          <p:nvPr/>
        </p:nvSpPr>
        <p:spPr>
          <a:xfrm rot="2700000">
            <a:off x="12632" y="371155"/>
            <a:ext cx="808308" cy="37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C0BD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458B87FA-507D-44E7-9B53-B201F692665D}"/>
              </a:ext>
            </a:extLst>
          </p:cNvPr>
          <p:cNvSpPr/>
          <p:nvPr/>
        </p:nvSpPr>
        <p:spPr>
          <a:xfrm rot="2700000">
            <a:off x="11046035" y="6009599"/>
            <a:ext cx="1315694" cy="1231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00BFE"/>
              </a:gs>
              <a:gs pos="100000">
                <a:srgbClr val="0F086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79C010F8-B00A-4AE7-9242-9BA99FB691C2}"/>
              </a:ext>
            </a:extLst>
          </p:cNvPr>
          <p:cNvSpPr txBox="1"/>
          <p:nvPr/>
        </p:nvSpPr>
        <p:spPr>
          <a:xfrm>
            <a:off x="1000693" y="2930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46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飞印象设计</a:t>
            </a:r>
            <a:endParaRPr lang="de-DE" altLang="zh-CN" sz="2000" b="1" dirty="0">
              <a:gradFill>
                <a:gsLst>
                  <a:gs pos="46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C895AE0-4851-4D4F-9330-478DD677539E}"/>
              </a:ext>
            </a:extLst>
          </p:cNvPr>
          <p:cNvSpPr txBox="1"/>
          <p:nvPr/>
        </p:nvSpPr>
        <p:spPr>
          <a:xfrm>
            <a:off x="1000693" y="658425"/>
            <a:ext cx="2473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Beeindrucken Sie Ihren Titel</a:t>
            </a:r>
          </a:p>
        </p:txBody>
      </p:sp>
      <p:sp>
        <p:nvSpPr>
          <p:cNvPr id="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CBC1FD38-B69B-45A3-AFDA-64552DDC1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2646680"/>
            <a:ext cx="12192000" cy="2225040"/>
          </a:xfrm>
          <a:prstGeom prst="rect">
            <a:avLst/>
          </a:prstGeom>
          <a:gradFill>
            <a:gsLst>
              <a:gs pos="46000">
                <a:srgbClr val="5EC0BD"/>
              </a:gs>
              <a:gs pos="100000">
                <a:srgbClr val="0F086D"/>
              </a:gs>
              <a:gs pos="0">
                <a:srgbClr val="A00BFE"/>
              </a:gs>
            </a:gsLst>
            <a:lin ang="2700000" scaled="0"/>
          </a:gradFill>
          <a:ln w="38100">
            <a:noFill/>
          </a:ln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C2277CBD-3D96-4D4F-A124-1583D80F45C6}"/>
              </a:ext>
            </a:extLst>
          </p:cNvPr>
          <p:cNvSpPr/>
          <p:nvPr/>
        </p:nvSpPr>
        <p:spPr>
          <a:xfrm>
            <a:off x="8285459" y="1595120"/>
            <a:ext cx="3088444" cy="4328160"/>
          </a:xfrm>
          <a:prstGeom prst="rect">
            <a:avLst/>
          </a:prstGeom>
          <a:gradFill>
            <a:gsLst>
              <a:gs pos="0">
                <a:srgbClr val="26A9D9"/>
              </a:gs>
              <a:gs pos="85000">
                <a:srgbClr val="0F086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8A3C3379-0251-4DED-98B2-A0E422EDF405}"/>
              </a:ext>
            </a:extLst>
          </p:cNvPr>
          <p:cNvSpPr txBox="1"/>
          <p:nvPr/>
        </p:nvSpPr>
        <p:spPr>
          <a:xfrm>
            <a:off x="8549628" y="2966379"/>
            <a:ext cx="2560106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23C43EAD-2609-4DD2-ABAA-82FC865D92DF}"/>
              </a:ext>
            </a:extLst>
          </p:cNvPr>
          <p:cNvSpPr txBox="1"/>
          <p:nvPr/>
        </p:nvSpPr>
        <p:spPr>
          <a:xfrm>
            <a:off x="9224387" y="256626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47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en-US" altLang="zh-CN" sz="2000" b="1" dirty="0">
              <a:gradFill>
                <a:gsLst>
                  <a:gs pos="47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89B2E757-BC39-4AA4-B478-A9E8AF07BBB0}"/>
              </a:ext>
            </a:extLst>
          </p:cNvPr>
          <p:cNvSpPr/>
          <p:nvPr/>
        </p:nvSpPr>
        <p:spPr>
          <a:xfrm>
            <a:off x="9488536" y="4416883"/>
            <a:ext cx="682290" cy="5685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00" y="19439"/>
                </a:moveTo>
                <a:lnTo>
                  <a:pt x="1800" y="19439"/>
                </a:lnTo>
                <a:lnTo>
                  <a:pt x="1800" y="2162"/>
                </a:lnTo>
                <a:lnTo>
                  <a:pt x="8550" y="2160"/>
                </a:lnTo>
                <a:lnTo>
                  <a:pt x="10350" y="6480"/>
                </a:lnTo>
                <a:lnTo>
                  <a:pt x="19800" y="6470"/>
                </a:lnTo>
                <a:cubicBezTo>
                  <a:pt x="19800" y="6470"/>
                  <a:pt x="19800" y="19439"/>
                  <a:pt x="19800" y="19439"/>
                </a:cubicBezTo>
                <a:close/>
                <a:moveTo>
                  <a:pt x="11250" y="4320"/>
                </a:moveTo>
                <a:lnTo>
                  <a:pt x="945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4309"/>
                </a:lnTo>
                <a:cubicBezTo>
                  <a:pt x="21600" y="4309"/>
                  <a:pt x="11250" y="4320"/>
                  <a:pt x="11250" y="4320"/>
                </a:cubicBezTo>
                <a:close/>
              </a:path>
            </a:pathLst>
          </a:custGeom>
          <a:gradFill>
            <a:gsLst>
              <a:gs pos="52000">
                <a:srgbClr val="26A9D9"/>
              </a:gs>
              <a:gs pos="0">
                <a:srgbClr val="5EC0BD"/>
              </a:gs>
              <a:gs pos="100000">
                <a:srgbClr val="1008BA"/>
              </a:gs>
            </a:gsLst>
            <a:lin ang="2700000" scaled="0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gradFill>
                <a:lin ang="2700000" scaled="0"/>
              </a:gradFill>
            </a:endParaRPr>
          </a:p>
        </p:txBody>
      </p:sp>
      <p:sp>
        <p:nvSpPr>
          <p:cNvPr id="15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895E0B18-C3BB-48C9-ACF6-FE3AE58E4835}"/>
              </a:ext>
            </a:extLst>
          </p:cNvPr>
          <p:cNvSpPr/>
          <p:nvPr/>
        </p:nvSpPr>
        <p:spPr>
          <a:xfrm>
            <a:off x="818100" y="1595120"/>
            <a:ext cx="3088444" cy="4328160"/>
          </a:xfrm>
          <a:prstGeom prst="rect">
            <a:avLst/>
          </a:prstGeom>
          <a:gradFill>
            <a:gsLst>
              <a:gs pos="0">
                <a:srgbClr val="26A9D9"/>
              </a:gs>
              <a:gs pos="85000">
                <a:srgbClr val="0F086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6D1822BD-FEE2-4716-86A3-F39DDCB2D897}"/>
              </a:ext>
            </a:extLst>
          </p:cNvPr>
          <p:cNvSpPr txBox="1"/>
          <p:nvPr/>
        </p:nvSpPr>
        <p:spPr>
          <a:xfrm>
            <a:off x="1082269" y="2966379"/>
            <a:ext cx="2560106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17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1F2337DC-39DF-48A8-AB46-3346AFC7285B}"/>
              </a:ext>
            </a:extLst>
          </p:cNvPr>
          <p:cNvSpPr txBox="1"/>
          <p:nvPr/>
        </p:nvSpPr>
        <p:spPr>
          <a:xfrm>
            <a:off x="1757028" y="256626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47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en-US" altLang="zh-CN" sz="2000" b="1" dirty="0">
              <a:gradFill>
                <a:gsLst>
                  <a:gs pos="47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BF4D2C06-657B-45CC-8895-744031AE0B84}"/>
              </a:ext>
            </a:extLst>
          </p:cNvPr>
          <p:cNvSpPr/>
          <p:nvPr/>
        </p:nvSpPr>
        <p:spPr>
          <a:xfrm>
            <a:off x="1992749" y="4388447"/>
            <a:ext cx="739146" cy="6254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15" y="19636"/>
                </a:moveTo>
                <a:lnTo>
                  <a:pt x="14123" y="19636"/>
                </a:lnTo>
                <a:lnTo>
                  <a:pt x="14123" y="10309"/>
                </a:lnTo>
                <a:lnTo>
                  <a:pt x="7892" y="10309"/>
                </a:lnTo>
                <a:lnTo>
                  <a:pt x="7892" y="19636"/>
                </a:lnTo>
                <a:lnTo>
                  <a:pt x="4985" y="19636"/>
                </a:lnTo>
                <a:lnTo>
                  <a:pt x="4985" y="7364"/>
                </a:lnTo>
                <a:lnTo>
                  <a:pt x="10800" y="2454"/>
                </a:lnTo>
                <a:lnTo>
                  <a:pt x="16615" y="7364"/>
                </a:lnTo>
                <a:cubicBezTo>
                  <a:pt x="16615" y="7364"/>
                  <a:pt x="16615" y="19636"/>
                  <a:pt x="16615" y="19636"/>
                </a:cubicBezTo>
                <a:close/>
                <a:moveTo>
                  <a:pt x="12462" y="19636"/>
                </a:moveTo>
                <a:lnTo>
                  <a:pt x="9554" y="19636"/>
                </a:lnTo>
                <a:lnTo>
                  <a:pt x="9554" y="12273"/>
                </a:lnTo>
                <a:lnTo>
                  <a:pt x="12462" y="12273"/>
                </a:lnTo>
                <a:cubicBezTo>
                  <a:pt x="12462" y="12273"/>
                  <a:pt x="12462" y="19636"/>
                  <a:pt x="12462" y="19636"/>
                </a:cubicBezTo>
                <a:close/>
                <a:moveTo>
                  <a:pt x="17031" y="5400"/>
                </a:moveTo>
                <a:lnTo>
                  <a:pt x="17031" y="982"/>
                </a:lnTo>
                <a:lnTo>
                  <a:pt x="15369" y="982"/>
                </a:lnTo>
                <a:lnTo>
                  <a:pt x="15369" y="3927"/>
                </a:lnTo>
                <a:lnTo>
                  <a:pt x="10800" y="0"/>
                </a:lnTo>
                <a:lnTo>
                  <a:pt x="0" y="9327"/>
                </a:lnTo>
                <a:lnTo>
                  <a:pt x="831" y="10800"/>
                </a:lnTo>
                <a:lnTo>
                  <a:pt x="3323" y="8836"/>
                </a:lnTo>
                <a:lnTo>
                  <a:pt x="3323" y="21600"/>
                </a:lnTo>
                <a:lnTo>
                  <a:pt x="18277" y="21600"/>
                </a:lnTo>
                <a:lnTo>
                  <a:pt x="18277" y="8836"/>
                </a:lnTo>
                <a:lnTo>
                  <a:pt x="20769" y="10800"/>
                </a:lnTo>
                <a:lnTo>
                  <a:pt x="21600" y="9327"/>
                </a:lnTo>
                <a:cubicBezTo>
                  <a:pt x="21600" y="9327"/>
                  <a:pt x="17031" y="5400"/>
                  <a:pt x="17031" y="5400"/>
                </a:cubicBezTo>
                <a:close/>
              </a:path>
            </a:pathLst>
          </a:custGeom>
          <a:gradFill>
            <a:gsLst>
              <a:gs pos="52000">
                <a:srgbClr val="26A9D9"/>
              </a:gs>
              <a:gs pos="0">
                <a:srgbClr val="5EC0BD"/>
              </a:gs>
              <a:gs pos="100000">
                <a:srgbClr val="1008BA"/>
              </a:gs>
            </a:gsLst>
            <a:lin ang="2700000" scaled="0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gradFill>
                <a:lin ang="2700000" scaled="0"/>
              </a:gradFill>
            </a:endParaRPr>
          </a:p>
        </p:txBody>
      </p:sp>
      <p:sp>
        <p:nvSpPr>
          <p:cNvPr id="19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33189026-8521-41ED-92A0-01849D9A63BD}"/>
              </a:ext>
            </a:extLst>
          </p:cNvPr>
          <p:cNvSpPr/>
          <p:nvPr/>
        </p:nvSpPr>
        <p:spPr>
          <a:xfrm>
            <a:off x="4551780" y="1595120"/>
            <a:ext cx="3088444" cy="4328160"/>
          </a:xfrm>
          <a:prstGeom prst="rect">
            <a:avLst/>
          </a:prstGeom>
          <a:gradFill>
            <a:gsLst>
              <a:gs pos="0">
                <a:srgbClr val="26A9D9"/>
              </a:gs>
              <a:gs pos="85000">
                <a:srgbClr val="0F086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6658B929-F0F3-4BB5-8966-56E625729BBF}"/>
              </a:ext>
            </a:extLst>
          </p:cNvPr>
          <p:cNvSpPr txBox="1"/>
          <p:nvPr/>
        </p:nvSpPr>
        <p:spPr>
          <a:xfrm>
            <a:off x="4815949" y="2966379"/>
            <a:ext cx="2560106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de-DE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Fly Impression Design ist ein professionelles Werbe-Design-Studio, mit einem hohen Maß an Design-Team, </a:t>
            </a:r>
          </a:p>
        </p:txBody>
      </p:sp>
      <p:sp>
        <p:nvSpPr>
          <p:cNvPr id="21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91B5D14A-DB3E-4297-8340-4E5042F2CBDE}"/>
              </a:ext>
            </a:extLst>
          </p:cNvPr>
          <p:cNvSpPr txBox="1"/>
          <p:nvPr/>
        </p:nvSpPr>
        <p:spPr>
          <a:xfrm>
            <a:off x="5490708" y="256626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47000">
                      <a:srgbClr val="26A9D9"/>
                    </a:gs>
                    <a:gs pos="0">
                      <a:srgbClr val="5EC0BD"/>
                    </a:gs>
                    <a:gs pos="100000">
                      <a:srgbClr val="5EC0BD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en-US" altLang="zh-CN" sz="2000" b="1" dirty="0">
              <a:gradFill>
                <a:gsLst>
                  <a:gs pos="47000">
                    <a:srgbClr val="26A9D9"/>
                  </a:gs>
                  <a:gs pos="0">
                    <a:srgbClr val="5EC0BD"/>
                  </a:gs>
                  <a:gs pos="100000">
                    <a:srgbClr val="5EC0BD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lying impression design ——飞印象设计是一家专业的广告设计制作工作室，专注于平面、OFFICE、摄影等业务，工作室成立于2016年，拥有高水平的设计团队，已经立足于市场，今后将输出更多精致作品。">
            <a:extLst>
              <a:ext uri="{FF2B5EF4-FFF2-40B4-BE49-F238E27FC236}">
                <a16:creationId xmlns:a16="http://schemas.microsoft.com/office/drawing/2014/main" id="{99A2404B-F72F-4A2B-83EE-F01AF3108D9F}"/>
              </a:ext>
            </a:extLst>
          </p:cNvPr>
          <p:cNvSpPr/>
          <p:nvPr/>
        </p:nvSpPr>
        <p:spPr>
          <a:xfrm>
            <a:off x="5825928" y="4416876"/>
            <a:ext cx="540148" cy="568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440"/>
                </a:moveTo>
                <a:cubicBezTo>
                  <a:pt x="7783" y="19440"/>
                  <a:pt x="4899" y="17955"/>
                  <a:pt x="3411" y="15660"/>
                </a:cubicBezTo>
                <a:lnTo>
                  <a:pt x="7958" y="15660"/>
                </a:lnTo>
                <a:lnTo>
                  <a:pt x="7958" y="13500"/>
                </a:lnTo>
                <a:lnTo>
                  <a:pt x="0" y="13500"/>
                </a:lnTo>
                <a:lnTo>
                  <a:pt x="0" y="21060"/>
                </a:lnTo>
                <a:lnTo>
                  <a:pt x="2274" y="21060"/>
                </a:lnTo>
                <a:lnTo>
                  <a:pt x="2274" y="17820"/>
                </a:lnTo>
                <a:cubicBezTo>
                  <a:pt x="4229" y="20241"/>
                  <a:pt x="7370" y="21600"/>
                  <a:pt x="10800" y="21600"/>
                </a:cubicBezTo>
                <a:cubicBezTo>
                  <a:pt x="16692" y="21600"/>
                  <a:pt x="21600" y="16997"/>
                  <a:pt x="21600" y="11340"/>
                </a:cubicBezTo>
                <a:lnTo>
                  <a:pt x="19326" y="11340"/>
                </a:lnTo>
                <a:cubicBezTo>
                  <a:pt x="19326" y="15806"/>
                  <a:pt x="15451" y="19440"/>
                  <a:pt x="10800" y="19440"/>
                </a:cubicBezTo>
                <a:close/>
                <a:moveTo>
                  <a:pt x="19326" y="540"/>
                </a:moveTo>
                <a:lnTo>
                  <a:pt x="19326" y="3986"/>
                </a:lnTo>
                <a:cubicBezTo>
                  <a:pt x="17371" y="1565"/>
                  <a:pt x="14230" y="0"/>
                  <a:pt x="10800" y="0"/>
                </a:cubicBezTo>
                <a:cubicBezTo>
                  <a:pt x="4909" y="0"/>
                  <a:pt x="0" y="4603"/>
                  <a:pt x="0" y="10260"/>
                </a:cubicBezTo>
                <a:lnTo>
                  <a:pt x="2274" y="10260"/>
                </a:lnTo>
                <a:cubicBezTo>
                  <a:pt x="2274" y="5793"/>
                  <a:pt x="6149" y="2160"/>
                  <a:pt x="10800" y="2160"/>
                </a:cubicBezTo>
                <a:cubicBezTo>
                  <a:pt x="13817" y="2160"/>
                  <a:pt x="16701" y="3645"/>
                  <a:pt x="18189" y="5940"/>
                </a:cubicBezTo>
                <a:lnTo>
                  <a:pt x="13642" y="5940"/>
                </a:lnTo>
                <a:lnTo>
                  <a:pt x="13642" y="8100"/>
                </a:lnTo>
                <a:lnTo>
                  <a:pt x="21600" y="8100"/>
                </a:lnTo>
                <a:lnTo>
                  <a:pt x="21600" y="540"/>
                </a:lnTo>
                <a:cubicBezTo>
                  <a:pt x="21600" y="540"/>
                  <a:pt x="19326" y="540"/>
                  <a:pt x="19326" y="540"/>
                </a:cubicBezTo>
                <a:close/>
              </a:path>
            </a:pathLst>
          </a:custGeom>
          <a:gradFill>
            <a:gsLst>
              <a:gs pos="52000">
                <a:srgbClr val="26A9D9"/>
              </a:gs>
              <a:gs pos="0">
                <a:srgbClr val="5EC0BD"/>
              </a:gs>
              <a:gs pos="100000">
                <a:srgbClr val="1008BA"/>
              </a:gs>
            </a:gsLst>
            <a:lin ang="2700000" scaled="0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gradFill>
                <a:lin ang="27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56091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1181</Words>
  <Application>Microsoft Office PowerPoint</Application>
  <PresentationFormat>宽屏</PresentationFormat>
  <Paragraphs>138</Paragraphs>
  <Slides>26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Gill Sans</vt:lpstr>
      <vt:lpstr>等线</vt:lpstr>
      <vt:lpstr>等线 Light</vt:lpstr>
      <vt:lpstr>宋体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飞印象平面设计</dc:creator>
  <cp:lastModifiedBy>赵 飞</cp:lastModifiedBy>
  <cp:revision>18</cp:revision>
  <dcterms:created xsi:type="dcterms:W3CDTF">2018-08-21T02:21:49Z</dcterms:created>
  <dcterms:modified xsi:type="dcterms:W3CDTF">2018-08-21T06:54:26Z</dcterms:modified>
  <cp:contentStatus>application/vnd.openxmlformats-officedocument.presentationml.presentation——飞印象平面设计</cp:contentStatus>
  <dc:language>application/vnd.openxmlformats-officedocument.presentationml.presentation——飞印象平面设计</dc:language>
</cp:coreProperties>
</file>