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notesSlides/notesSlide6.xml" ContentType="application/vnd.openxmlformats-officedocument.presentationml.notesSlide+xml"/>
  <Override PartName="/ppt/notesSlides/notesSlide7.xml" ContentType="application/vnd.openxmlformats-officedocument.presentationml.notesSlide+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7"/>
  </p:notesMasterIdLst>
  <p:sldIdLst>
    <p:sldId id="256" r:id="rId2"/>
    <p:sldId id="264" r:id="rId3"/>
    <p:sldId id="300" r:id="rId4"/>
    <p:sldId id="298" r:id="rId5"/>
    <p:sldId id="266" r:id="rId6"/>
    <p:sldId id="267" r:id="rId7"/>
    <p:sldId id="301" r:id="rId8"/>
    <p:sldId id="7294" r:id="rId9"/>
    <p:sldId id="297" r:id="rId10"/>
    <p:sldId id="269" r:id="rId11"/>
    <p:sldId id="302" r:id="rId12"/>
    <p:sldId id="7273" r:id="rId13"/>
    <p:sldId id="275" r:id="rId14"/>
    <p:sldId id="7295" r:id="rId15"/>
    <p:sldId id="303" r:id="rId16"/>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B0F0"/>
    <a:srgbClr val="044189"/>
    <a:srgbClr val="305693"/>
    <a:srgbClr val="040E39"/>
    <a:srgbClr val="00153E"/>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4" autoAdjust="0"/>
    <p:restoredTop sz="94660"/>
  </p:normalViewPr>
  <p:slideViewPr>
    <p:cSldViewPr snapToGrid="0">
      <p:cViewPr>
        <p:scale>
          <a:sx n="60" d="100"/>
          <a:sy n="60" d="100"/>
        </p:scale>
        <p:origin x="780" y="47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400F396-910B-4677-80CD-C728683155F5}" type="datetimeFigureOut">
              <a:rPr lang="zh-CN" altLang="en-US" smtClean="0"/>
              <a:t>2019/6/19</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04A0D5C-138B-4667-8BC7-2B79F992F127}" type="slidenum">
              <a:rPr lang="zh-CN" altLang="en-US" smtClean="0"/>
              <a:t>‹#›</a:t>
            </a:fld>
            <a:endParaRPr lang="zh-CN" altLang="en-US"/>
          </a:p>
        </p:txBody>
      </p:sp>
    </p:spTree>
    <p:extLst>
      <p:ext uri="{BB962C8B-B14F-4D97-AF65-F5344CB8AC3E}">
        <p14:creationId xmlns:p14="http://schemas.microsoft.com/office/powerpoint/2010/main" val="94279010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t>2</a:t>
            </a:fld>
            <a:endParaRPr lang="zh-CN" altLang="en-US"/>
          </a:p>
        </p:txBody>
      </p:sp>
    </p:spTree>
    <p:extLst>
      <p:ext uri="{BB962C8B-B14F-4D97-AF65-F5344CB8AC3E}">
        <p14:creationId xmlns:p14="http://schemas.microsoft.com/office/powerpoint/2010/main" val="364860800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BCB0B07-ED49-4132-BF9B-99FE961EE445}" type="slidenum">
              <a:rPr lang="zh-CN" altLang="en-US" smtClean="0"/>
              <a:t>14</a:t>
            </a:fld>
            <a:endParaRPr lang="zh-CN" altLang="en-US"/>
          </a:p>
        </p:txBody>
      </p:sp>
    </p:spTree>
    <p:extLst>
      <p:ext uri="{BB962C8B-B14F-4D97-AF65-F5344CB8AC3E}">
        <p14:creationId xmlns:p14="http://schemas.microsoft.com/office/powerpoint/2010/main" val="381538674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A2F4D9C-D695-4EEC-8FA0-EDB9F595470F}" type="slidenum">
              <a:rPr lang="zh-CN" altLang="en-US" smtClean="0"/>
              <a:t>4</a:t>
            </a:fld>
            <a:endParaRPr lang="zh-CN" altLang="en-US"/>
          </a:p>
        </p:txBody>
      </p:sp>
    </p:spTree>
    <p:extLst>
      <p:ext uri="{BB962C8B-B14F-4D97-AF65-F5344CB8AC3E}">
        <p14:creationId xmlns:p14="http://schemas.microsoft.com/office/powerpoint/2010/main" val="282020443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15B72CF-2068-4FB5-B981-3BA37ED77D04}" type="slidenum">
              <a:rPr lang="en-US" smtClean="0"/>
              <a:t>5</a:t>
            </a:fld>
            <a:endParaRPr lang="en-US"/>
          </a:p>
        </p:txBody>
      </p:sp>
    </p:spTree>
    <p:extLst>
      <p:ext uri="{BB962C8B-B14F-4D97-AF65-F5344CB8AC3E}">
        <p14:creationId xmlns:p14="http://schemas.microsoft.com/office/powerpoint/2010/main" val="300511790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15B72CF-2068-4FB5-B981-3BA37ED77D04}" type="slidenum">
              <a:rPr lang="en-US" smtClean="0"/>
              <a:t>6</a:t>
            </a:fld>
            <a:endParaRPr lang="en-US"/>
          </a:p>
        </p:txBody>
      </p:sp>
    </p:spTree>
    <p:extLst>
      <p:ext uri="{BB962C8B-B14F-4D97-AF65-F5344CB8AC3E}">
        <p14:creationId xmlns:p14="http://schemas.microsoft.com/office/powerpoint/2010/main" val="217908792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8</a:t>
            </a:fld>
            <a:endParaRPr lang="zh-CN" altLang="en-US"/>
          </a:p>
        </p:txBody>
      </p:sp>
    </p:spTree>
    <p:extLst>
      <p:ext uri="{BB962C8B-B14F-4D97-AF65-F5344CB8AC3E}">
        <p14:creationId xmlns:p14="http://schemas.microsoft.com/office/powerpoint/2010/main" val="42536017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dirty="0"/>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Narrow" pitchFamily="34" charset="0"/>
                <a:ea typeface="宋体" charset="-122"/>
              </a:defRPr>
            </a:lvl1pPr>
            <a:lvl2pPr marL="742950" indent="-285750">
              <a:defRPr>
                <a:solidFill>
                  <a:schemeClr val="tx1"/>
                </a:solidFill>
                <a:latin typeface="Arial Narrow" pitchFamily="34" charset="0"/>
                <a:ea typeface="宋体" charset="-122"/>
              </a:defRPr>
            </a:lvl2pPr>
            <a:lvl3pPr marL="1143000" indent="-228600">
              <a:defRPr>
                <a:solidFill>
                  <a:schemeClr val="tx1"/>
                </a:solidFill>
                <a:latin typeface="Arial Narrow" pitchFamily="34" charset="0"/>
                <a:ea typeface="宋体" charset="-122"/>
              </a:defRPr>
            </a:lvl3pPr>
            <a:lvl4pPr marL="1600200" indent="-228600">
              <a:defRPr>
                <a:solidFill>
                  <a:schemeClr val="tx1"/>
                </a:solidFill>
                <a:latin typeface="Arial Narrow" pitchFamily="34" charset="0"/>
                <a:ea typeface="宋体" charset="-122"/>
              </a:defRPr>
            </a:lvl4pPr>
            <a:lvl5pPr marL="2057400" indent="-228600">
              <a:defRPr>
                <a:solidFill>
                  <a:schemeClr val="tx1"/>
                </a:solidFill>
                <a:latin typeface="Arial Narrow" pitchFamily="34" charset="0"/>
                <a:ea typeface="宋体" charset="-122"/>
              </a:defRPr>
            </a:lvl5pPr>
            <a:lvl6pPr marL="2514600" indent="-228600" eaLnBrk="0" fontAlgn="base" hangingPunct="0">
              <a:spcBef>
                <a:spcPct val="0"/>
              </a:spcBef>
              <a:spcAft>
                <a:spcPct val="0"/>
              </a:spcAft>
              <a:defRPr>
                <a:solidFill>
                  <a:schemeClr val="tx1"/>
                </a:solidFill>
                <a:latin typeface="Arial Narrow" pitchFamily="34" charset="0"/>
                <a:ea typeface="宋体" charset="-122"/>
              </a:defRPr>
            </a:lvl6pPr>
            <a:lvl7pPr marL="2971800" indent="-228600" eaLnBrk="0" fontAlgn="base" hangingPunct="0">
              <a:spcBef>
                <a:spcPct val="0"/>
              </a:spcBef>
              <a:spcAft>
                <a:spcPct val="0"/>
              </a:spcAft>
              <a:defRPr>
                <a:solidFill>
                  <a:schemeClr val="tx1"/>
                </a:solidFill>
                <a:latin typeface="Arial Narrow" pitchFamily="34" charset="0"/>
                <a:ea typeface="宋体" charset="-122"/>
              </a:defRPr>
            </a:lvl7pPr>
            <a:lvl8pPr marL="3429000" indent="-228600" eaLnBrk="0" fontAlgn="base" hangingPunct="0">
              <a:spcBef>
                <a:spcPct val="0"/>
              </a:spcBef>
              <a:spcAft>
                <a:spcPct val="0"/>
              </a:spcAft>
              <a:defRPr>
                <a:solidFill>
                  <a:schemeClr val="tx1"/>
                </a:solidFill>
                <a:latin typeface="Arial Narrow" pitchFamily="34" charset="0"/>
                <a:ea typeface="宋体" charset="-122"/>
              </a:defRPr>
            </a:lvl8pPr>
            <a:lvl9pPr marL="3886200" indent="-228600" eaLnBrk="0" fontAlgn="base" hangingPunct="0">
              <a:spcBef>
                <a:spcPct val="0"/>
              </a:spcBef>
              <a:spcAft>
                <a:spcPct val="0"/>
              </a:spcAft>
              <a:defRPr>
                <a:solidFill>
                  <a:schemeClr val="tx1"/>
                </a:solidFill>
                <a:latin typeface="Arial Narrow" pitchFamily="34" charset="0"/>
                <a:ea typeface="宋体" charset="-122"/>
              </a:defRPr>
            </a:lvl9pPr>
          </a:lstStyle>
          <a:p>
            <a:fld id="{C3D78FBA-C696-407B-9BB3-FA3BB6626841}" type="slidenum">
              <a:rPr lang="zh-CN" altLang="en-US">
                <a:latin typeface="Calibri" pitchFamily="34" charset="0"/>
              </a:rPr>
              <a:pPr/>
              <a:t>9</a:t>
            </a:fld>
            <a:endParaRPr lang="zh-CN" altLang="en-US">
              <a:latin typeface="Calibri" pitchFamily="34" charset="0"/>
            </a:endParaRPr>
          </a:p>
        </p:txBody>
      </p:sp>
    </p:spTree>
    <p:extLst>
      <p:ext uri="{BB962C8B-B14F-4D97-AF65-F5344CB8AC3E}">
        <p14:creationId xmlns:p14="http://schemas.microsoft.com/office/powerpoint/2010/main" val="75000014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A2F4D9C-D695-4EEC-8FA0-EDB9F595470F}" type="slidenum">
              <a:rPr lang="zh-CN" altLang="en-US" smtClean="0"/>
              <a:t>10</a:t>
            </a:fld>
            <a:endParaRPr lang="zh-CN" altLang="en-US"/>
          </a:p>
        </p:txBody>
      </p:sp>
    </p:spTree>
    <p:extLst>
      <p:ext uri="{BB962C8B-B14F-4D97-AF65-F5344CB8AC3E}">
        <p14:creationId xmlns:p14="http://schemas.microsoft.com/office/powerpoint/2010/main" val="27268527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defRPr/>
            </a:pPr>
            <a:fld id="{1A4D066A-F265-43C9-BF64-51A5824132C8}"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12</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A2F4D9C-D695-4EEC-8FA0-EDB9F595470F}" type="slidenum">
              <a:rPr lang="zh-CN" altLang="en-US" smtClean="0"/>
              <a:t>13</a:t>
            </a:fld>
            <a:endParaRPr lang="zh-CN" altLang="en-US"/>
          </a:p>
        </p:txBody>
      </p:sp>
    </p:spTree>
    <p:extLst>
      <p:ext uri="{BB962C8B-B14F-4D97-AF65-F5344CB8AC3E}">
        <p14:creationId xmlns:p14="http://schemas.microsoft.com/office/powerpoint/2010/main" val="378777162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213CBDD-AE47-42C6-92FC-43728630516A}"/>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id="{3733068A-91C6-4085-AC7A-BD559B2DB564}"/>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id="{FE2F5036-9B1F-43F8-B59A-CE8CEDBAF38A}"/>
              </a:ext>
            </a:extLst>
          </p:cNvPr>
          <p:cNvSpPr>
            <a:spLocks noGrp="1"/>
          </p:cNvSpPr>
          <p:nvPr>
            <p:ph type="dt" sz="half" idx="10"/>
          </p:nvPr>
        </p:nvSpPr>
        <p:spPr/>
        <p:txBody>
          <a:bodyPr/>
          <a:lstStyle/>
          <a:p>
            <a:fld id="{2FAB30AB-2D36-494C-ADFA-8DE02E3658B1}" type="datetimeFigureOut">
              <a:rPr lang="zh-CN" altLang="en-US" smtClean="0"/>
              <a:t>2019/6/19</a:t>
            </a:fld>
            <a:endParaRPr lang="zh-CN" altLang="en-US"/>
          </a:p>
        </p:txBody>
      </p:sp>
      <p:sp>
        <p:nvSpPr>
          <p:cNvPr id="5" name="页脚占位符 4">
            <a:extLst>
              <a:ext uri="{FF2B5EF4-FFF2-40B4-BE49-F238E27FC236}">
                <a16:creationId xmlns:a16="http://schemas.microsoft.com/office/drawing/2014/main" id="{C6A7E1D3-2EBE-4C1D-ABBC-E7FE4A109509}"/>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B1089BC5-FAF3-471D-B53D-47F524485C16}"/>
              </a:ext>
            </a:extLst>
          </p:cNvPr>
          <p:cNvSpPr>
            <a:spLocks noGrp="1"/>
          </p:cNvSpPr>
          <p:nvPr>
            <p:ph type="sldNum" sz="quarter" idx="12"/>
          </p:nvPr>
        </p:nvSpPr>
        <p:spPr/>
        <p:txBody>
          <a:bodyPr/>
          <a:lstStyle/>
          <a:p>
            <a:fld id="{8E811198-A685-4AF9-9009-A324BAB69527}" type="slidenum">
              <a:rPr lang="zh-CN" altLang="en-US" smtClean="0"/>
              <a:t>‹#›</a:t>
            </a:fld>
            <a:endParaRPr lang="zh-CN" altLang="en-US"/>
          </a:p>
        </p:txBody>
      </p:sp>
    </p:spTree>
    <p:extLst>
      <p:ext uri="{BB962C8B-B14F-4D97-AF65-F5344CB8AC3E}">
        <p14:creationId xmlns:p14="http://schemas.microsoft.com/office/powerpoint/2010/main" val="299003427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634606E-4AF3-48F7-AEDE-DB95A2ACE8F0}"/>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id="{4E8763A0-8C8C-481D-B0CA-D01AB3FBFDE5}"/>
              </a:ext>
            </a:extLst>
          </p:cNvPr>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F4CF53CD-7D93-40B5-A10F-8D830AB28850}"/>
              </a:ext>
            </a:extLst>
          </p:cNvPr>
          <p:cNvSpPr>
            <a:spLocks noGrp="1"/>
          </p:cNvSpPr>
          <p:nvPr>
            <p:ph type="dt" sz="half" idx="10"/>
          </p:nvPr>
        </p:nvSpPr>
        <p:spPr/>
        <p:txBody>
          <a:bodyPr/>
          <a:lstStyle/>
          <a:p>
            <a:fld id="{2FAB30AB-2D36-494C-ADFA-8DE02E3658B1}" type="datetimeFigureOut">
              <a:rPr lang="zh-CN" altLang="en-US" smtClean="0"/>
              <a:t>2019/6/19</a:t>
            </a:fld>
            <a:endParaRPr lang="zh-CN" altLang="en-US"/>
          </a:p>
        </p:txBody>
      </p:sp>
      <p:sp>
        <p:nvSpPr>
          <p:cNvPr id="5" name="页脚占位符 4">
            <a:extLst>
              <a:ext uri="{FF2B5EF4-FFF2-40B4-BE49-F238E27FC236}">
                <a16:creationId xmlns:a16="http://schemas.microsoft.com/office/drawing/2014/main" id="{BD578FEF-3926-49D0-9442-E02F07BFD5F3}"/>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86EE74C8-7A7F-4DB6-AC14-34B6B375BB6D}"/>
              </a:ext>
            </a:extLst>
          </p:cNvPr>
          <p:cNvSpPr>
            <a:spLocks noGrp="1"/>
          </p:cNvSpPr>
          <p:nvPr>
            <p:ph type="sldNum" sz="quarter" idx="12"/>
          </p:nvPr>
        </p:nvSpPr>
        <p:spPr/>
        <p:txBody>
          <a:bodyPr/>
          <a:lstStyle/>
          <a:p>
            <a:fld id="{8E811198-A685-4AF9-9009-A324BAB69527}" type="slidenum">
              <a:rPr lang="zh-CN" altLang="en-US" smtClean="0"/>
              <a:t>‹#›</a:t>
            </a:fld>
            <a:endParaRPr lang="zh-CN" altLang="en-US"/>
          </a:p>
        </p:txBody>
      </p:sp>
    </p:spTree>
    <p:extLst>
      <p:ext uri="{BB962C8B-B14F-4D97-AF65-F5344CB8AC3E}">
        <p14:creationId xmlns:p14="http://schemas.microsoft.com/office/powerpoint/2010/main" val="176034930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68E61435-D7D1-43DA-8839-552429DCFA39}"/>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id="{D84AC5F0-A3E4-44A4-8D4C-C35282A5D952}"/>
              </a:ext>
            </a:extLst>
          </p:cNvPr>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E914AEB9-F943-46E7-8291-C586CFA2013E}"/>
              </a:ext>
            </a:extLst>
          </p:cNvPr>
          <p:cNvSpPr>
            <a:spLocks noGrp="1"/>
          </p:cNvSpPr>
          <p:nvPr>
            <p:ph type="dt" sz="half" idx="10"/>
          </p:nvPr>
        </p:nvSpPr>
        <p:spPr/>
        <p:txBody>
          <a:bodyPr/>
          <a:lstStyle/>
          <a:p>
            <a:fld id="{2FAB30AB-2D36-494C-ADFA-8DE02E3658B1}" type="datetimeFigureOut">
              <a:rPr lang="zh-CN" altLang="en-US" smtClean="0"/>
              <a:t>2019/6/19</a:t>
            </a:fld>
            <a:endParaRPr lang="zh-CN" altLang="en-US"/>
          </a:p>
        </p:txBody>
      </p:sp>
      <p:sp>
        <p:nvSpPr>
          <p:cNvPr id="5" name="页脚占位符 4">
            <a:extLst>
              <a:ext uri="{FF2B5EF4-FFF2-40B4-BE49-F238E27FC236}">
                <a16:creationId xmlns:a16="http://schemas.microsoft.com/office/drawing/2014/main" id="{9EAB0C8F-1E27-4845-B6B5-CA918D67E65C}"/>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3ACFE489-1C89-4201-A2F9-EBE062D4A2FA}"/>
              </a:ext>
            </a:extLst>
          </p:cNvPr>
          <p:cNvSpPr>
            <a:spLocks noGrp="1"/>
          </p:cNvSpPr>
          <p:nvPr>
            <p:ph type="sldNum" sz="quarter" idx="12"/>
          </p:nvPr>
        </p:nvSpPr>
        <p:spPr/>
        <p:txBody>
          <a:bodyPr/>
          <a:lstStyle/>
          <a:p>
            <a:fld id="{8E811198-A685-4AF9-9009-A324BAB69527}" type="slidenum">
              <a:rPr lang="zh-CN" altLang="en-US" smtClean="0"/>
              <a:t>‹#›</a:t>
            </a:fld>
            <a:endParaRPr lang="zh-CN" altLang="en-US"/>
          </a:p>
        </p:txBody>
      </p:sp>
    </p:spTree>
    <p:extLst>
      <p:ext uri="{BB962C8B-B14F-4D97-AF65-F5344CB8AC3E}">
        <p14:creationId xmlns:p14="http://schemas.microsoft.com/office/powerpoint/2010/main" val="273056012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2D16C3E2-9C62-4C61-A108-CD09C6BCEEC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798" y="0"/>
            <a:ext cx="12180404" cy="6858000"/>
          </a:xfrm>
          <a:prstGeom prst="rect">
            <a:avLst/>
          </a:prstGeom>
        </p:spPr>
      </p:pic>
    </p:spTree>
    <p:extLst>
      <p:ext uri="{BB962C8B-B14F-4D97-AF65-F5344CB8AC3E}">
        <p14:creationId xmlns:p14="http://schemas.microsoft.com/office/powerpoint/2010/main" val="4262049136"/>
      </p:ext>
    </p:extLst>
  </p:cSld>
  <p:clrMapOvr>
    <a:masterClrMapping/>
  </p:clrMapOvr>
  <mc:AlternateContent xmlns:mc="http://schemas.openxmlformats.org/markup-compatibility/2006" xmlns:p14="http://schemas.microsoft.com/office/powerpoint/2010/main">
    <mc:Choice Requires="p14">
      <p:transition spd="slow" p14:dur="1250" advClick="0" advTm="0">
        <p14:pan dir="u"/>
      </p:transition>
    </mc:Choice>
    <mc:Fallback xmlns="">
      <p:transition spd="slow" advClick="0" advTm="0">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01813F3-2171-4E0A-B173-FF7104DAF5FE}"/>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6229C4F9-7C7D-4946-8A87-08E8389499A4}"/>
              </a:ext>
            </a:extLst>
          </p:cNvPr>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A8DF9919-EBF6-417C-B7A5-B75EE98B7768}"/>
              </a:ext>
            </a:extLst>
          </p:cNvPr>
          <p:cNvSpPr>
            <a:spLocks noGrp="1"/>
          </p:cNvSpPr>
          <p:nvPr>
            <p:ph type="dt" sz="half" idx="10"/>
          </p:nvPr>
        </p:nvSpPr>
        <p:spPr/>
        <p:txBody>
          <a:bodyPr/>
          <a:lstStyle/>
          <a:p>
            <a:fld id="{2FAB30AB-2D36-494C-ADFA-8DE02E3658B1}" type="datetimeFigureOut">
              <a:rPr lang="zh-CN" altLang="en-US" smtClean="0"/>
              <a:t>2019/6/19</a:t>
            </a:fld>
            <a:endParaRPr lang="zh-CN" altLang="en-US"/>
          </a:p>
        </p:txBody>
      </p:sp>
      <p:sp>
        <p:nvSpPr>
          <p:cNvPr id="5" name="页脚占位符 4">
            <a:extLst>
              <a:ext uri="{FF2B5EF4-FFF2-40B4-BE49-F238E27FC236}">
                <a16:creationId xmlns:a16="http://schemas.microsoft.com/office/drawing/2014/main" id="{30B859ED-D027-4585-A814-EA165A8C3B49}"/>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2941DBBA-20EB-485A-82E1-977E18C81D99}"/>
              </a:ext>
            </a:extLst>
          </p:cNvPr>
          <p:cNvSpPr>
            <a:spLocks noGrp="1"/>
          </p:cNvSpPr>
          <p:nvPr>
            <p:ph type="sldNum" sz="quarter" idx="12"/>
          </p:nvPr>
        </p:nvSpPr>
        <p:spPr/>
        <p:txBody>
          <a:bodyPr/>
          <a:lstStyle/>
          <a:p>
            <a:fld id="{8E811198-A685-4AF9-9009-A324BAB69527}" type="slidenum">
              <a:rPr lang="zh-CN" altLang="en-US" smtClean="0"/>
              <a:t>‹#›</a:t>
            </a:fld>
            <a:endParaRPr lang="zh-CN" altLang="en-US"/>
          </a:p>
        </p:txBody>
      </p:sp>
    </p:spTree>
    <p:extLst>
      <p:ext uri="{BB962C8B-B14F-4D97-AF65-F5344CB8AC3E}">
        <p14:creationId xmlns:p14="http://schemas.microsoft.com/office/powerpoint/2010/main" val="248704086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52F0367-171B-4D04-9575-8D4ABEFBC663}"/>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id="{7A85AA71-22AA-446E-92EC-EBA525660B25}"/>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a:extLst>
              <a:ext uri="{FF2B5EF4-FFF2-40B4-BE49-F238E27FC236}">
                <a16:creationId xmlns:a16="http://schemas.microsoft.com/office/drawing/2014/main" id="{FD2C55D6-F10F-426E-B79F-C12EE0352B26}"/>
              </a:ext>
            </a:extLst>
          </p:cNvPr>
          <p:cNvSpPr>
            <a:spLocks noGrp="1"/>
          </p:cNvSpPr>
          <p:nvPr>
            <p:ph type="dt" sz="half" idx="10"/>
          </p:nvPr>
        </p:nvSpPr>
        <p:spPr/>
        <p:txBody>
          <a:bodyPr/>
          <a:lstStyle/>
          <a:p>
            <a:fld id="{2FAB30AB-2D36-494C-ADFA-8DE02E3658B1}" type="datetimeFigureOut">
              <a:rPr lang="zh-CN" altLang="en-US" smtClean="0"/>
              <a:t>2019/6/19</a:t>
            </a:fld>
            <a:endParaRPr lang="zh-CN" altLang="en-US"/>
          </a:p>
        </p:txBody>
      </p:sp>
      <p:sp>
        <p:nvSpPr>
          <p:cNvPr id="5" name="页脚占位符 4">
            <a:extLst>
              <a:ext uri="{FF2B5EF4-FFF2-40B4-BE49-F238E27FC236}">
                <a16:creationId xmlns:a16="http://schemas.microsoft.com/office/drawing/2014/main" id="{22E9FB49-7AC6-4A2F-94FC-00EDDE988911}"/>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0313EB91-DE9B-4AEF-8428-6289DB954D7E}"/>
              </a:ext>
            </a:extLst>
          </p:cNvPr>
          <p:cNvSpPr>
            <a:spLocks noGrp="1"/>
          </p:cNvSpPr>
          <p:nvPr>
            <p:ph type="sldNum" sz="quarter" idx="12"/>
          </p:nvPr>
        </p:nvSpPr>
        <p:spPr/>
        <p:txBody>
          <a:bodyPr/>
          <a:lstStyle/>
          <a:p>
            <a:fld id="{8E811198-A685-4AF9-9009-A324BAB69527}" type="slidenum">
              <a:rPr lang="zh-CN" altLang="en-US" smtClean="0"/>
              <a:t>‹#›</a:t>
            </a:fld>
            <a:endParaRPr lang="zh-CN" altLang="en-US"/>
          </a:p>
        </p:txBody>
      </p:sp>
    </p:spTree>
    <p:extLst>
      <p:ext uri="{BB962C8B-B14F-4D97-AF65-F5344CB8AC3E}">
        <p14:creationId xmlns:p14="http://schemas.microsoft.com/office/powerpoint/2010/main" val="9230908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68492A9-04C0-413B-81D9-A2441EFFC404}"/>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67C75D10-BE56-493D-987E-D38A9D96A604}"/>
              </a:ext>
            </a:extLst>
          </p:cNvPr>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a:extLst>
              <a:ext uri="{FF2B5EF4-FFF2-40B4-BE49-F238E27FC236}">
                <a16:creationId xmlns:a16="http://schemas.microsoft.com/office/drawing/2014/main" id="{9961645C-F1FC-44BC-8EEA-EF659D1FF43D}"/>
              </a:ext>
            </a:extLst>
          </p:cNvPr>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a:extLst>
              <a:ext uri="{FF2B5EF4-FFF2-40B4-BE49-F238E27FC236}">
                <a16:creationId xmlns:a16="http://schemas.microsoft.com/office/drawing/2014/main" id="{970B7CE4-29BE-486F-9BB4-0B7B50CE3B88}"/>
              </a:ext>
            </a:extLst>
          </p:cNvPr>
          <p:cNvSpPr>
            <a:spLocks noGrp="1"/>
          </p:cNvSpPr>
          <p:nvPr>
            <p:ph type="dt" sz="half" idx="10"/>
          </p:nvPr>
        </p:nvSpPr>
        <p:spPr/>
        <p:txBody>
          <a:bodyPr/>
          <a:lstStyle/>
          <a:p>
            <a:fld id="{2FAB30AB-2D36-494C-ADFA-8DE02E3658B1}" type="datetimeFigureOut">
              <a:rPr lang="zh-CN" altLang="en-US" smtClean="0"/>
              <a:t>2019/6/19</a:t>
            </a:fld>
            <a:endParaRPr lang="zh-CN" altLang="en-US"/>
          </a:p>
        </p:txBody>
      </p:sp>
      <p:sp>
        <p:nvSpPr>
          <p:cNvPr id="6" name="页脚占位符 5">
            <a:extLst>
              <a:ext uri="{FF2B5EF4-FFF2-40B4-BE49-F238E27FC236}">
                <a16:creationId xmlns:a16="http://schemas.microsoft.com/office/drawing/2014/main" id="{FF5A3D4F-1C01-4DC9-82DD-31B0C058C2E2}"/>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33861695-947B-48AC-81AB-349AD18C5E0C}"/>
              </a:ext>
            </a:extLst>
          </p:cNvPr>
          <p:cNvSpPr>
            <a:spLocks noGrp="1"/>
          </p:cNvSpPr>
          <p:nvPr>
            <p:ph type="sldNum" sz="quarter" idx="12"/>
          </p:nvPr>
        </p:nvSpPr>
        <p:spPr/>
        <p:txBody>
          <a:bodyPr/>
          <a:lstStyle/>
          <a:p>
            <a:fld id="{8E811198-A685-4AF9-9009-A324BAB69527}" type="slidenum">
              <a:rPr lang="zh-CN" altLang="en-US" smtClean="0"/>
              <a:t>‹#›</a:t>
            </a:fld>
            <a:endParaRPr lang="zh-CN" altLang="en-US"/>
          </a:p>
        </p:txBody>
      </p:sp>
    </p:spTree>
    <p:extLst>
      <p:ext uri="{BB962C8B-B14F-4D97-AF65-F5344CB8AC3E}">
        <p14:creationId xmlns:p14="http://schemas.microsoft.com/office/powerpoint/2010/main" val="266590639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79B48CD5-47A9-47E3-9C69-44B8827F0CF9}"/>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id="{A4AB792A-250D-4707-B1CF-A902D8C9B524}"/>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a:extLst>
              <a:ext uri="{FF2B5EF4-FFF2-40B4-BE49-F238E27FC236}">
                <a16:creationId xmlns:a16="http://schemas.microsoft.com/office/drawing/2014/main" id="{4EA434E2-F69D-4B54-B398-6275F7624EC2}"/>
              </a:ext>
            </a:extLst>
          </p:cNvPr>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a:extLst>
              <a:ext uri="{FF2B5EF4-FFF2-40B4-BE49-F238E27FC236}">
                <a16:creationId xmlns:a16="http://schemas.microsoft.com/office/drawing/2014/main" id="{CAC68757-34A0-4703-9E83-395F6E714383}"/>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a:extLst>
              <a:ext uri="{FF2B5EF4-FFF2-40B4-BE49-F238E27FC236}">
                <a16:creationId xmlns:a16="http://schemas.microsoft.com/office/drawing/2014/main" id="{11C6E3BC-C3E9-4C1D-A6D9-BC42CFBD31C7}"/>
              </a:ext>
            </a:extLst>
          </p:cNvPr>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a:extLst>
              <a:ext uri="{FF2B5EF4-FFF2-40B4-BE49-F238E27FC236}">
                <a16:creationId xmlns:a16="http://schemas.microsoft.com/office/drawing/2014/main" id="{3D107E6C-3974-40DD-8D41-9082F28986C9}"/>
              </a:ext>
            </a:extLst>
          </p:cNvPr>
          <p:cNvSpPr>
            <a:spLocks noGrp="1"/>
          </p:cNvSpPr>
          <p:nvPr>
            <p:ph type="dt" sz="half" idx="10"/>
          </p:nvPr>
        </p:nvSpPr>
        <p:spPr/>
        <p:txBody>
          <a:bodyPr/>
          <a:lstStyle/>
          <a:p>
            <a:fld id="{2FAB30AB-2D36-494C-ADFA-8DE02E3658B1}" type="datetimeFigureOut">
              <a:rPr lang="zh-CN" altLang="en-US" smtClean="0"/>
              <a:t>2019/6/19</a:t>
            </a:fld>
            <a:endParaRPr lang="zh-CN" altLang="en-US"/>
          </a:p>
        </p:txBody>
      </p:sp>
      <p:sp>
        <p:nvSpPr>
          <p:cNvPr id="8" name="页脚占位符 7">
            <a:extLst>
              <a:ext uri="{FF2B5EF4-FFF2-40B4-BE49-F238E27FC236}">
                <a16:creationId xmlns:a16="http://schemas.microsoft.com/office/drawing/2014/main" id="{DB195C40-558F-4AA8-8653-78D3FC912434}"/>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id="{5B87906C-632F-41FD-B20D-95068687D418}"/>
              </a:ext>
            </a:extLst>
          </p:cNvPr>
          <p:cNvSpPr>
            <a:spLocks noGrp="1"/>
          </p:cNvSpPr>
          <p:nvPr>
            <p:ph type="sldNum" sz="quarter" idx="12"/>
          </p:nvPr>
        </p:nvSpPr>
        <p:spPr/>
        <p:txBody>
          <a:bodyPr/>
          <a:lstStyle/>
          <a:p>
            <a:fld id="{8E811198-A685-4AF9-9009-A324BAB69527}" type="slidenum">
              <a:rPr lang="zh-CN" altLang="en-US" smtClean="0"/>
              <a:t>‹#›</a:t>
            </a:fld>
            <a:endParaRPr lang="zh-CN" altLang="en-US"/>
          </a:p>
        </p:txBody>
      </p:sp>
    </p:spTree>
    <p:extLst>
      <p:ext uri="{BB962C8B-B14F-4D97-AF65-F5344CB8AC3E}">
        <p14:creationId xmlns:p14="http://schemas.microsoft.com/office/powerpoint/2010/main" val="319590774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5C3AB16-E393-4A61-9D9E-33E9EDED11AD}"/>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id="{598FF6C4-A7EB-416C-9C41-A92D866E4FD4}"/>
              </a:ext>
            </a:extLst>
          </p:cNvPr>
          <p:cNvSpPr>
            <a:spLocks noGrp="1"/>
          </p:cNvSpPr>
          <p:nvPr>
            <p:ph type="dt" sz="half" idx="10"/>
          </p:nvPr>
        </p:nvSpPr>
        <p:spPr/>
        <p:txBody>
          <a:bodyPr/>
          <a:lstStyle/>
          <a:p>
            <a:fld id="{2FAB30AB-2D36-494C-ADFA-8DE02E3658B1}" type="datetimeFigureOut">
              <a:rPr lang="zh-CN" altLang="en-US" smtClean="0"/>
              <a:t>2019/6/19</a:t>
            </a:fld>
            <a:endParaRPr lang="zh-CN" altLang="en-US"/>
          </a:p>
        </p:txBody>
      </p:sp>
      <p:sp>
        <p:nvSpPr>
          <p:cNvPr id="4" name="页脚占位符 3">
            <a:extLst>
              <a:ext uri="{FF2B5EF4-FFF2-40B4-BE49-F238E27FC236}">
                <a16:creationId xmlns:a16="http://schemas.microsoft.com/office/drawing/2014/main" id="{84E122FE-6512-46C7-9130-263AD9C62DE3}"/>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717FDBF4-8F41-408D-AFE5-2D49EB6272DF}"/>
              </a:ext>
            </a:extLst>
          </p:cNvPr>
          <p:cNvSpPr>
            <a:spLocks noGrp="1"/>
          </p:cNvSpPr>
          <p:nvPr>
            <p:ph type="sldNum" sz="quarter" idx="12"/>
          </p:nvPr>
        </p:nvSpPr>
        <p:spPr/>
        <p:txBody>
          <a:bodyPr/>
          <a:lstStyle/>
          <a:p>
            <a:fld id="{8E811198-A685-4AF9-9009-A324BAB69527}" type="slidenum">
              <a:rPr lang="zh-CN" altLang="en-US" smtClean="0"/>
              <a:t>‹#›</a:t>
            </a:fld>
            <a:endParaRPr lang="zh-CN" altLang="en-US"/>
          </a:p>
        </p:txBody>
      </p:sp>
    </p:spTree>
    <p:extLst>
      <p:ext uri="{BB962C8B-B14F-4D97-AF65-F5344CB8AC3E}">
        <p14:creationId xmlns:p14="http://schemas.microsoft.com/office/powerpoint/2010/main" val="291567133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6DEFFE38-BE4C-4FD7-89D0-65C4611E0F42}"/>
              </a:ext>
            </a:extLst>
          </p:cNvPr>
          <p:cNvSpPr>
            <a:spLocks noGrp="1"/>
          </p:cNvSpPr>
          <p:nvPr>
            <p:ph type="dt" sz="half" idx="10"/>
          </p:nvPr>
        </p:nvSpPr>
        <p:spPr/>
        <p:txBody>
          <a:bodyPr/>
          <a:lstStyle/>
          <a:p>
            <a:fld id="{2FAB30AB-2D36-494C-ADFA-8DE02E3658B1}" type="datetimeFigureOut">
              <a:rPr lang="zh-CN" altLang="en-US" smtClean="0"/>
              <a:t>2019/6/19</a:t>
            </a:fld>
            <a:endParaRPr lang="zh-CN" altLang="en-US"/>
          </a:p>
        </p:txBody>
      </p:sp>
      <p:sp>
        <p:nvSpPr>
          <p:cNvPr id="3" name="页脚占位符 2">
            <a:extLst>
              <a:ext uri="{FF2B5EF4-FFF2-40B4-BE49-F238E27FC236}">
                <a16:creationId xmlns:a16="http://schemas.microsoft.com/office/drawing/2014/main" id="{A582266A-C89C-4ECC-90AB-2617EB430F2A}"/>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D7D7C61E-1B09-4EB4-A5E8-754477016791}"/>
              </a:ext>
            </a:extLst>
          </p:cNvPr>
          <p:cNvSpPr>
            <a:spLocks noGrp="1"/>
          </p:cNvSpPr>
          <p:nvPr>
            <p:ph type="sldNum" sz="quarter" idx="12"/>
          </p:nvPr>
        </p:nvSpPr>
        <p:spPr/>
        <p:txBody>
          <a:bodyPr/>
          <a:lstStyle/>
          <a:p>
            <a:fld id="{8E811198-A685-4AF9-9009-A324BAB69527}" type="slidenum">
              <a:rPr lang="zh-CN" altLang="en-US" smtClean="0"/>
              <a:t>‹#›</a:t>
            </a:fld>
            <a:endParaRPr lang="zh-CN" altLang="en-US"/>
          </a:p>
        </p:txBody>
      </p:sp>
      <p:pic>
        <p:nvPicPr>
          <p:cNvPr id="9" name="图片 8">
            <a:extLst>
              <a:ext uri="{FF2B5EF4-FFF2-40B4-BE49-F238E27FC236}">
                <a16:creationId xmlns:a16="http://schemas.microsoft.com/office/drawing/2014/main" id="{4AB63319-22B0-411B-879F-6B4479DD8495}"/>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
            <a:ext cx="12192000" cy="6857999"/>
          </a:xfrm>
          <a:prstGeom prst="rect">
            <a:avLst/>
          </a:prstGeom>
        </p:spPr>
      </p:pic>
      <p:sp>
        <p:nvSpPr>
          <p:cNvPr id="6" name="文本框 5">
            <a:extLst>
              <a:ext uri="{FF2B5EF4-FFF2-40B4-BE49-F238E27FC236}">
                <a16:creationId xmlns:a16="http://schemas.microsoft.com/office/drawing/2014/main" id="{4A873331-63A1-4E83-BA02-1B9F889A40CE}"/>
              </a:ext>
            </a:extLst>
          </p:cNvPr>
          <p:cNvSpPr txBox="1"/>
          <p:nvPr userDrawn="1"/>
        </p:nvSpPr>
        <p:spPr>
          <a:xfrm>
            <a:off x="1054461" y="341719"/>
            <a:ext cx="2906565" cy="757772"/>
          </a:xfrm>
          <a:prstGeom prst="rect">
            <a:avLst/>
          </a:prstGeom>
          <a:noFill/>
        </p:spPr>
        <p:txBody>
          <a:bodyPr wrap="none" rtlCol="0">
            <a:spAutoFit/>
          </a:bodyPr>
          <a:lstStyle/>
          <a:p>
            <a:pPr algn="ctr">
              <a:lnSpc>
                <a:spcPct val="130000"/>
              </a:lnSpc>
            </a:pPr>
            <a:r>
              <a:rPr lang="zh-CN" altLang="en-US" sz="3600" dirty="0">
                <a:solidFill>
                  <a:schemeClr val="bg1"/>
                </a:solidFill>
                <a:effectLst>
                  <a:glow rad="139700">
                    <a:srgbClr val="00B0F0">
                      <a:alpha val="40000"/>
                    </a:srgbClr>
                  </a:glow>
                </a:effectLst>
                <a:latin typeface="阿里巴巴普惠体 R" panose="00020600040101010101" pitchFamily="18" charset="-122"/>
                <a:ea typeface="阿里巴巴普惠体 R" panose="00020600040101010101" pitchFamily="18" charset="-122"/>
                <a:cs typeface="+mn-ea"/>
                <a:sym typeface="+mn-lt"/>
              </a:rPr>
              <a:t>添加您的标题</a:t>
            </a:r>
            <a:endParaRPr lang="en-US" sz="3600" dirty="0">
              <a:solidFill>
                <a:schemeClr val="bg1"/>
              </a:solidFill>
              <a:effectLst>
                <a:glow rad="139700">
                  <a:srgbClr val="00B0F0">
                    <a:alpha val="40000"/>
                  </a:srgbClr>
                </a:glow>
              </a:effectLst>
              <a:latin typeface="阿里巴巴普惠体 R" panose="00020600040101010101" pitchFamily="18" charset="-122"/>
              <a:ea typeface="阿里巴巴普惠体 R" panose="00020600040101010101" pitchFamily="18" charset="-122"/>
              <a:cs typeface="+mn-ea"/>
              <a:sym typeface="+mn-lt"/>
            </a:endParaRPr>
          </a:p>
        </p:txBody>
      </p:sp>
      <p:pic>
        <p:nvPicPr>
          <p:cNvPr id="7" name="图片 6" descr="图片包含 网, 就坐&#10;&#10;已生成高可信度的说明">
            <a:extLst>
              <a:ext uri="{FF2B5EF4-FFF2-40B4-BE49-F238E27FC236}">
                <a16:creationId xmlns:a16="http://schemas.microsoft.com/office/drawing/2014/main" id="{63171EEC-43CF-4B04-98ED-A6BEC702D2EB}"/>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237873" y="304716"/>
            <a:ext cx="866287" cy="866287"/>
          </a:xfrm>
          <a:prstGeom prst="rect">
            <a:avLst/>
          </a:prstGeom>
        </p:spPr>
      </p:pic>
    </p:spTree>
    <p:extLst>
      <p:ext uri="{BB962C8B-B14F-4D97-AF65-F5344CB8AC3E}">
        <p14:creationId xmlns:p14="http://schemas.microsoft.com/office/powerpoint/2010/main" val="345757786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A53C6C3-F447-4103-B71C-11C224E07D21}"/>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id="{A4AC161D-DCD7-4D1C-BE37-F2A18529DB9E}"/>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a:extLst>
              <a:ext uri="{FF2B5EF4-FFF2-40B4-BE49-F238E27FC236}">
                <a16:creationId xmlns:a16="http://schemas.microsoft.com/office/drawing/2014/main" id="{E3AB8819-AA07-42BD-B07F-0CCAD18E27B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D1DF1004-7EDB-4CF3-9541-12A8D4B39351}"/>
              </a:ext>
            </a:extLst>
          </p:cNvPr>
          <p:cNvSpPr>
            <a:spLocks noGrp="1"/>
          </p:cNvSpPr>
          <p:nvPr>
            <p:ph type="dt" sz="half" idx="10"/>
          </p:nvPr>
        </p:nvSpPr>
        <p:spPr/>
        <p:txBody>
          <a:bodyPr/>
          <a:lstStyle/>
          <a:p>
            <a:fld id="{2FAB30AB-2D36-494C-ADFA-8DE02E3658B1}" type="datetimeFigureOut">
              <a:rPr lang="zh-CN" altLang="en-US" smtClean="0"/>
              <a:t>2019/6/19</a:t>
            </a:fld>
            <a:endParaRPr lang="zh-CN" altLang="en-US"/>
          </a:p>
        </p:txBody>
      </p:sp>
      <p:sp>
        <p:nvSpPr>
          <p:cNvPr id="6" name="页脚占位符 5">
            <a:extLst>
              <a:ext uri="{FF2B5EF4-FFF2-40B4-BE49-F238E27FC236}">
                <a16:creationId xmlns:a16="http://schemas.microsoft.com/office/drawing/2014/main" id="{176C8C1B-06F3-4E69-8F67-A002FB352F78}"/>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F78E810F-41BD-45D2-9D04-360CCE221107}"/>
              </a:ext>
            </a:extLst>
          </p:cNvPr>
          <p:cNvSpPr>
            <a:spLocks noGrp="1"/>
          </p:cNvSpPr>
          <p:nvPr>
            <p:ph type="sldNum" sz="quarter" idx="12"/>
          </p:nvPr>
        </p:nvSpPr>
        <p:spPr/>
        <p:txBody>
          <a:bodyPr/>
          <a:lstStyle/>
          <a:p>
            <a:fld id="{8E811198-A685-4AF9-9009-A324BAB69527}" type="slidenum">
              <a:rPr lang="zh-CN" altLang="en-US" smtClean="0"/>
              <a:t>‹#›</a:t>
            </a:fld>
            <a:endParaRPr lang="zh-CN" altLang="en-US"/>
          </a:p>
        </p:txBody>
      </p:sp>
    </p:spTree>
    <p:extLst>
      <p:ext uri="{BB962C8B-B14F-4D97-AF65-F5344CB8AC3E}">
        <p14:creationId xmlns:p14="http://schemas.microsoft.com/office/powerpoint/2010/main" val="69539356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7BAEE9C-0D13-42B4-ABEF-460DA0198F1C}"/>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id="{A52AF17E-E189-4703-8143-B06C8CB645A3}"/>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id="{80491BBB-75F0-4236-A15C-B653B344463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1A4CA628-7919-4A5B-8107-4DD8CA1660A2}"/>
              </a:ext>
            </a:extLst>
          </p:cNvPr>
          <p:cNvSpPr>
            <a:spLocks noGrp="1"/>
          </p:cNvSpPr>
          <p:nvPr>
            <p:ph type="dt" sz="half" idx="10"/>
          </p:nvPr>
        </p:nvSpPr>
        <p:spPr/>
        <p:txBody>
          <a:bodyPr/>
          <a:lstStyle/>
          <a:p>
            <a:fld id="{2FAB30AB-2D36-494C-ADFA-8DE02E3658B1}" type="datetimeFigureOut">
              <a:rPr lang="zh-CN" altLang="en-US" smtClean="0"/>
              <a:t>2019/6/19</a:t>
            </a:fld>
            <a:endParaRPr lang="zh-CN" altLang="en-US"/>
          </a:p>
        </p:txBody>
      </p:sp>
      <p:sp>
        <p:nvSpPr>
          <p:cNvPr id="6" name="页脚占位符 5">
            <a:extLst>
              <a:ext uri="{FF2B5EF4-FFF2-40B4-BE49-F238E27FC236}">
                <a16:creationId xmlns:a16="http://schemas.microsoft.com/office/drawing/2014/main" id="{16E28444-36F8-475F-BB6A-EAAC5E82AC88}"/>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270B2BD2-C235-4EE5-AE3A-41091B878E00}"/>
              </a:ext>
            </a:extLst>
          </p:cNvPr>
          <p:cNvSpPr>
            <a:spLocks noGrp="1"/>
          </p:cNvSpPr>
          <p:nvPr>
            <p:ph type="sldNum" sz="quarter" idx="12"/>
          </p:nvPr>
        </p:nvSpPr>
        <p:spPr/>
        <p:txBody>
          <a:bodyPr/>
          <a:lstStyle/>
          <a:p>
            <a:fld id="{8E811198-A685-4AF9-9009-A324BAB69527}" type="slidenum">
              <a:rPr lang="zh-CN" altLang="en-US" smtClean="0"/>
              <a:t>‹#›</a:t>
            </a:fld>
            <a:endParaRPr lang="zh-CN" altLang="en-US"/>
          </a:p>
        </p:txBody>
      </p:sp>
    </p:spTree>
    <p:extLst>
      <p:ext uri="{BB962C8B-B14F-4D97-AF65-F5344CB8AC3E}">
        <p14:creationId xmlns:p14="http://schemas.microsoft.com/office/powerpoint/2010/main" val="159738393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A0E68F4F-50F8-4BFC-A039-59FEA069D25D}"/>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ABFBCE6A-471D-44D9-8806-3E0DC69D3D82}"/>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FFF2D527-F478-46E3-9873-4AA478BAD84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FAB30AB-2D36-494C-ADFA-8DE02E3658B1}" type="datetimeFigureOut">
              <a:rPr lang="zh-CN" altLang="en-US" smtClean="0"/>
              <a:t>2019/6/19</a:t>
            </a:fld>
            <a:endParaRPr lang="zh-CN" altLang="en-US"/>
          </a:p>
        </p:txBody>
      </p:sp>
      <p:sp>
        <p:nvSpPr>
          <p:cNvPr id="5" name="页脚占位符 4">
            <a:extLst>
              <a:ext uri="{FF2B5EF4-FFF2-40B4-BE49-F238E27FC236}">
                <a16:creationId xmlns:a16="http://schemas.microsoft.com/office/drawing/2014/main" id="{914B4BB5-836F-4045-9DAA-791960B9CDA2}"/>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4462C20D-30B9-4226-A5EC-FB6320C953A1}"/>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E811198-A685-4AF9-9009-A324BAB69527}" type="slidenum">
              <a:rPr lang="zh-CN" altLang="en-US" smtClean="0"/>
              <a:t>‹#›</a:t>
            </a:fld>
            <a:endParaRPr lang="zh-CN" altLang="en-US"/>
          </a:p>
        </p:txBody>
      </p:sp>
    </p:spTree>
    <p:extLst>
      <p:ext uri="{BB962C8B-B14F-4D97-AF65-F5344CB8AC3E}">
        <p14:creationId xmlns:p14="http://schemas.microsoft.com/office/powerpoint/2010/main" val="146243416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8" Type="http://schemas.openxmlformats.org/officeDocument/2006/relationships/tags" Target="../tags/tag22.xml"/><Relationship Id="rId13" Type="http://schemas.openxmlformats.org/officeDocument/2006/relationships/tags" Target="../tags/tag27.xml"/><Relationship Id="rId18" Type="http://schemas.openxmlformats.org/officeDocument/2006/relationships/tags" Target="../tags/tag32.xml"/><Relationship Id="rId3" Type="http://schemas.openxmlformats.org/officeDocument/2006/relationships/tags" Target="../tags/tag17.xml"/><Relationship Id="rId21" Type="http://schemas.openxmlformats.org/officeDocument/2006/relationships/slideLayout" Target="../slideLayouts/slideLayout7.xml"/><Relationship Id="rId7" Type="http://schemas.openxmlformats.org/officeDocument/2006/relationships/tags" Target="../tags/tag21.xml"/><Relationship Id="rId12" Type="http://schemas.openxmlformats.org/officeDocument/2006/relationships/tags" Target="../tags/tag26.xml"/><Relationship Id="rId17" Type="http://schemas.openxmlformats.org/officeDocument/2006/relationships/tags" Target="../tags/tag31.xml"/><Relationship Id="rId2" Type="http://schemas.openxmlformats.org/officeDocument/2006/relationships/tags" Target="../tags/tag16.xml"/><Relationship Id="rId16" Type="http://schemas.openxmlformats.org/officeDocument/2006/relationships/tags" Target="../tags/tag30.xml"/><Relationship Id="rId20" Type="http://schemas.openxmlformats.org/officeDocument/2006/relationships/tags" Target="../tags/tag34.xml"/><Relationship Id="rId1" Type="http://schemas.openxmlformats.org/officeDocument/2006/relationships/tags" Target="../tags/tag15.xml"/><Relationship Id="rId6" Type="http://schemas.openxmlformats.org/officeDocument/2006/relationships/tags" Target="../tags/tag20.xml"/><Relationship Id="rId11" Type="http://schemas.openxmlformats.org/officeDocument/2006/relationships/tags" Target="../tags/tag25.xml"/><Relationship Id="rId5" Type="http://schemas.openxmlformats.org/officeDocument/2006/relationships/tags" Target="../tags/tag19.xml"/><Relationship Id="rId15" Type="http://schemas.openxmlformats.org/officeDocument/2006/relationships/tags" Target="../tags/tag29.xml"/><Relationship Id="rId10" Type="http://schemas.openxmlformats.org/officeDocument/2006/relationships/tags" Target="../tags/tag24.xml"/><Relationship Id="rId19" Type="http://schemas.openxmlformats.org/officeDocument/2006/relationships/tags" Target="../tags/tag33.xml"/><Relationship Id="rId4" Type="http://schemas.openxmlformats.org/officeDocument/2006/relationships/tags" Target="../tags/tag18.xml"/><Relationship Id="rId9" Type="http://schemas.openxmlformats.org/officeDocument/2006/relationships/tags" Target="../tags/tag23.xml"/><Relationship Id="rId14" Type="http://schemas.openxmlformats.org/officeDocument/2006/relationships/tags" Target="../tags/tag28.xml"/><Relationship Id="rId22" Type="http://schemas.openxmlformats.org/officeDocument/2006/relationships/notesSlide" Target="../notesSlides/notesSlide8.xml"/></Relationships>
</file>

<file path=ppt/slides/_rels/slide1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9.xml"/><Relationship Id="rId1" Type="http://schemas.openxmlformats.org/officeDocument/2006/relationships/slideLayout" Target="../slideLayouts/slideLayout7.xml"/><Relationship Id="rId4" Type="http://schemas.microsoft.com/office/2007/relationships/hdphoto" Target="../media/hdphoto1.wdp"/></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7.xml"/><Relationship Id="rId4" Type="http://schemas.openxmlformats.org/officeDocument/2006/relationships/image" Target="../media/image8.svg"/></Relationships>
</file>

<file path=ppt/slides/_rels/slide6.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8" Type="http://schemas.openxmlformats.org/officeDocument/2006/relationships/tags" Target="../tags/tag8.xml"/><Relationship Id="rId13" Type="http://schemas.openxmlformats.org/officeDocument/2006/relationships/tags" Target="../tags/tag13.xml"/><Relationship Id="rId3" Type="http://schemas.openxmlformats.org/officeDocument/2006/relationships/tags" Target="../tags/tag3.xml"/><Relationship Id="rId7" Type="http://schemas.openxmlformats.org/officeDocument/2006/relationships/tags" Target="../tags/tag7.xml"/><Relationship Id="rId12" Type="http://schemas.openxmlformats.org/officeDocument/2006/relationships/tags" Target="../tags/tag12.xml"/><Relationship Id="rId2" Type="http://schemas.openxmlformats.org/officeDocument/2006/relationships/tags" Target="../tags/tag2.xml"/><Relationship Id="rId16" Type="http://schemas.openxmlformats.org/officeDocument/2006/relationships/notesSlide" Target="../notesSlides/notesSlide6.xml"/><Relationship Id="rId1" Type="http://schemas.openxmlformats.org/officeDocument/2006/relationships/tags" Target="../tags/tag1.xml"/><Relationship Id="rId6" Type="http://schemas.openxmlformats.org/officeDocument/2006/relationships/tags" Target="../tags/tag6.xml"/><Relationship Id="rId11" Type="http://schemas.openxmlformats.org/officeDocument/2006/relationships/tags" Target="../tags/tag11.xml"/><Relationship Id="rId5" Type="http://schemas.openxmlformats.org/officeDocument/2006/relationships/tags" Target="../tags/tag5.xml"/><Relationship Id="rId15" Type="http://schemas.openxmlformats.org/officeDocument/2006/relationships/slideLayout" Target="../slideLayouts/slideLayout7.xml"/><Relationship Id="rId10" Type="http://schemas.openxmlformats.org/officeDocument/2006/relationships/tags" Target="../tags/tag10.xml"/><Relationship Id="rId4" Type="http://schemas.openxmlformats.org/officeDocument/2006/relationships/tags" Target="../tags/tag4.xml"/><Relationship Id="rId9" Type="http://schemas.openxmlformats.org/officeDocument/2006/relationships/tags" Target="../tags/tag9.xml"/><Relationship Id="rId14" Type="http://schemas.openxmlformats.org/officeDocument/2006/relationships/tags" Target="../tags/tag14.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extLst>
              <a:ext uri="{28A0092B-C50C-407E-A947-70E740481C1C}">
                <a14:useLocalDpi xmlns:a14="http://schemas.microsoft.com/office/drawing/2010/main" val="0"/>
              </a:ext>
            </a:extLst>
          </a:blip>
          <a:srcRect/>
          <a:stretch>
            <a:fillRect/>
          </a:stretch>
        </a:blipFill>
        <a:effectLst/>
      </p:bgPr>
    </p:bg>
    <p:spTree>
      <p:nvGrpSpPr>
        <p:cNvPr id="1" name=""/>
        <p:cNvGrpSpPr/>
        <p:nvPr/>
      </p:nvGrpSpPr>
      <p:grpSpPr>
        <a:xfrm>
          <a:off x="0" y="0"/>
          <a:ext cx="0" cy="0"/>
          <a:chOff x="0" y="0"/>
          <a:chExt cx="0" cy="0"/>
        </a:xfrm>
      </p:grpSpPr>
      <p:sp>
        <p:nvSpPr>
          <p:cNvPr id="6" name="文本框 5">
            <a:extLst>
              <a:ext uri="{FF2B5EF4-FFF2-40B4-BE49-F238E27FC236}">
                <a16:creationId xmlns:a16="http://schemas.microsoft.com/office/drawing/2014/main" id="{7C17A27A-1593-4DB5-95BA-FDBB260875D4}"/>
              </a:ext>
            </a:extLst>
          </p:cNvPr>
          <p:cNvSpPr txBox="1"/>
          <p:nvPr/>
        </p:nvSpPr>
        <p:spPr>
          <a:xfrm>
            <a:off x="1186134" y="2509738"/>
            <a:ext cx="6244017" cy="1571199"/>
          </a:xfrm>
          <a:prstGeom prst="rect">
            <a:avLst/>
          </a:prstGeom>
          <a:noFill/>
        </p:spPr>
        <p:txBody>
          <a:bodyPr wrap="none" rtlCol="0">
            <a:spAutoFit/>
          </a:bodyPr>
          <a:lstStyle/>
          <a:p>
            <a:pPr algn="ctr">
              <a:lnSpc>
                <a:spcPct val="130000"/>
              </a:lnSpc>
            </a:pPr>
            <a:r>
              <a:rPr lang="zh-CN" altLang="en-US" sz="8000" dirty="0">
                <a:solidFill>
                  <a:schemeClr val="bg1"/>
                </a:solidFill>
                <a:effectLst>
                  <a:glow rad="139700">
                    <a:srgbClr val="00B0F0">
                      <a:alpha val="40000"/>
                    </a:srgbClr>
                  </a:glow>
                </a:effectLst>
                <a:latin typeface="+mj-ea"/>
                <a:ea typeface="+mj-ea"/>
                <a:cs typeface="阿里巴巴普惠体 H" panose="00020600040101010101" pitchFamily="18" charset="-122"/>
                <a:sym typeface="+mn-lt"/>
              </a:rPr>
              <a:t>科技风互联网</a:t>
            </a:r>
            <a:endParaRPr lang="en-US" sz="8000" dirty="0">
              <a:solidFill>
                <a:schemeClr val="bg1"/>
              </a:solidFill>
              <a:effectLst>
                <a:glow rad="139700">
                  <a:srgbClr val="00B0F0">
                    <a:alpha val="40000"/>
                  </a:srgbClr>
                </a:glow>
              </a:effectLst>
              <a:latin typeface="+mj-ea"/>
              <a:ea typeface="+mj-ea"/>
              <a:cs typeface="阿里巴巴普惠体 H" panose="00020600040101010101" pitchFamily="18" charset="-122"/>
              <a:sym typeface="+mn-lt"/>
            </a:endParaRPr>
          </a:p>
        </p:txBody>
      </p:sp>
      <p:sp>
        <p:nvSpPr>
          <p:cNvPr id="7" name="文本框 6">
            <a:extLst>
              <a:ext uri="{FF2B5EF4-FFF2-40B4-BE49-F238E27FC236}">
                <a16:creationId xmlns:a16="http://schemas.microsoft.com/office/drawing/2014/main" id="{86657B03-7DA9-470E-A622-4F39ED0EB4AD}"/>
              </a:ext>
            </a:extLst>
          </p:cNvPr>
          <p:cNvSpPr txBox="1"/>
          <p:nvPr/>
        </p:nvSpPr>
        <p:spPr>
          <a:xfrm>
            <a:off x="1372024" y="4175852"/>
            <a:ext cx="5872235" cy="688073"/>
          </a:xfrm>
          <a:prstGeom prst="rect">
            <a:avLst/>
          </a:prstGeom>
          <a:noFill/>
        </p:spPr>
        <p:txBody>
          <a:bodyPr wrap="square" rtlCol="0">
            <a:spAutoFit/>
          </a:bodyPr>
          <a:lstStyle/>
          <a:p>
            <a:pPr algn="ctr">
              <a:lnSpc>
                <a:spcPct val="130000"/>
              </a:lnSpc>
            </a:pPr>
            <a:r>
              <a:rPr lang="en-US" sz="3200" dirty="0">
                <a:solidFill>
                  <a:schemeClr val="bg1"/>
                </a:solidFill>
                <a:effectLst>
                  <a:glow rad="139700">
                    <a:srgbClr val="00B0F0">
                      <a:alpha val="40000"/>
                    </a:srgbClr>
                  </a:glow>
                </a:effectLst>
                <a:latin typeface="阿里巴巴普惠体 R" panose="00020600040101010101" pitchFamily="18" charset="-122"/>
                <a:ea typeface="阿里巴巴普惠体 R" panose="00020600040101010101" pitchFamily="18" charset="-122"/>
                <a:cs typeface="+mn-ea"/>
                <a:sym typeface="+mn-lt"/>
              </a:rPr>
              <a:t>TECHNOLOGY INTERNET</a:t>
            </a:r>
          </a:p>
        </p:txBody>
      </p:sp>
      <p:sp>
        <p:nvSpPr>
          <p:cNvPr id="8" name="圆角矩形 3">
            <a:extLst>
              <a:ext uri="{FF2B5EF4-FFF2-40B4-BE49-F238E27FC236}">
                <a16:creationId xmlns:a16="http://schemas.microsoft.com/office/drawing/2014/main" id="{B8BFDF91-959B-4958-B48F-A9F30DBC161C}"/>
              </a:ext>
            </a:extLst>
          </p:cNvPr>
          <p:cNvSpPr/>
          <p:nvPr/>
        </p:nvSpPr>
        <p:spPr>
          <a:xfrm>
            <a:off x="2923841" y="5136286"/>
            <a:ext cx="2768600" cy="393700"/>
          </a:xfrm>
          <a:prstGeom prst="roundRect">
            <a:avLst>
              <a:gd name="adj" fmla="val 50000"/>
            </a:avLst>
          </a:prstGeom>
          <a:noFill/>
          <a:ln>
            <a:solidFill>
              <a:srgbClr val="00B0F0"/>
            </a:solidFill>
          </a:ln>
          <a:effectLst>
            <a:reflection blurRad="6350" stA="50000" endA="300" endPos="90000" dist="508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r>
              <a:rPr lang="zh-CN" altLang="en-US" sz="1600" spc="300" dirty="0">
                <a:solidFill>
                  <a:srgbClr val="00B0F0"/>
                </a:solidFill>
                <a:latin typeface="阿里巴巴普惠体 R" panose="00020600040101010101" pitchFamily="18" charset="-122"/>
                <a:ea typeface="阿里巴巴普惠体 R" panose="00020600040101010101" pitchFamily="18" charset="-122"/>
                <a:cs typeface="+mn-ea"/>
                <a:sym typeface="+mn-lt"/>
              </a:rPr>
              <a:t>爆米花科技网络公司</a:t>
            </a:r>
          </a:p>
        </p:txBody>
      </p:sp>
    </p:spTree>
    <p:extLst>
      <p:ext uri="{BB962C8B-B14F-4D97-AF65-F5344CB8AC3E}">
        <p14:creationId xmlns:p14="http://schemas.microsoft.com/office/powerpoint/2010/main" val="110972446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六边形 8">
            <a:extLst>
              <a:ext uri="{FF2B5EF4-FFF2-40B4-BE49-F238E27FC236}">
                <a16:creationId xmlns:a16="http://schemas.microsoft.com/office/drawing/2014/main" id="{78F0CFB5-92A7-4B66-BB5C-99E28D78699A}"/>
              </a:ext>
            </a:extLst>
          </p:cNvPr>
          <p:cNvSpPr>
            <a:spLocks noChangeArrowheads="1"/>
          </p:cNvSpPr>
          <p:nvPr/>
        </p:nvSpPr>
        <p:spPr bwMode="auto">
          <a:xfrm>
            <a:off x="3619500" y="2746375"/>
            <a:ext cx="1878013" cy="1619250"/>
          </a:xfrm>
          <a:prstGeom prst="hexagon">
            <a:avLst>
              <a:gd name="adj" fmla="val 24989"/>
              <a:gd name="vf" fmla="val 115470"/>
            </a:avLst>
          </a:prstGeom>
          <a:solidFill>
            <a:schemeClr val="accent2">
              <a:alpha val="50000"/>
            </a:schemeClr>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10" name="六边形 9">
            <a:extLst>
              <a:ext uri="{FF2B5EF4-FFF2-40B4-BE49-F238E27FC236}">
                <a16:creationId xmlns:a16="http://schemas.microsoft.com/office/drawing/2014/main" id="{579C5BF0-C4B3-47C0-8E59-BC75DBA7B975}"/>
              </a:ext>
            </a:extLst>
          </p:cNvPr>
          <p:cNvSpPr>
            <a:spLocks noChangeArrowheads="1"/>
          </p:cNvSpPr>
          <p:nvPr/>
        </p:nvSpPr>
        <p:spPr bwMode="auto">
          <a:xfrm>
            <a:off x="6697663" y="2733675"/>
            <a:ext cx="1878012" cy="1617663"/>
          </a:xfrm>
          <a:prstGeom prst="hexagon">
            <a:avLst>
              <a:gd name="adj" fmla="val 25014"/>
              <a:gd name="vf" fmla="val 115470"/>
            </a:avLst>
          </a:prstGeom>
          <a:solidFill>
            <a:schemeClr val="accent2">
              <a:alpha val="50000"/>
            </a:schemeClr>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11" name="六边形 10">
            <a:extLst>
              <a:ext uri="{FF2B5EF4-FFF2-40B4-BE49-F238E27FC236}">
                <a16:creationId xmlns:a16="http://schemas.microsoft.com/office/drawing/2014/main" id="{AA1A3284-E5AD-4F34-84AD-7E80D3FF7576}"/>
              </a:ext>
            </a:extLst>
          </p:cNvPr>
          <p:cNvSpPr>
            <a:spLocks noChangeArrowheads="1"/>
          </p:cNvSpPr>
          <p:nvPr/>
        </p:nvSpPr>
        <p:spPr bwMode="auto">
          <a:xfrm>
            <a:off x="5151438" y="1895475"/>
            <a:ext cx="1878012" cy="1617663"/>
          </a:xfrm>
          <a:prstGeom prst="hexagon">
            <a:avLst>
              <a:gd name="adj" fmla="val 25014"/>
              <a:gd name="vf" fmla="val 115470"/>
            </a:avLst>
          </a:prstGeom>
          <a:solidFill>
            <a:schemeClr val="accent2">
              <a:alpha val="50000"/>
            </a:schemeClr>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12" name="六边形 11">
            <a:extLst>
              <a:ext uri="{FF2B5EF4-FFF2-40B4-BE49-F238E27FC236}">
                <a16:creationId xmlns:a16="http://schemas.microsoft.com/office/drawing/2014/main" id="{ECE9178D-1CC8-48D0-B1D9-58863832A58F}"/>
              </a:ext>
            </a:extLst>
          </p:cNvPr>
          <p:cNvSpPr>
            <a:spLocks noChangeArrowheads="1"/>
          </p:cNvSpPr>
          <p:nvPr/>
        </p:nvSpPr>
        <p:spPr bwMode="auto">
          <a:xfrm>
            <a:off x="5159375" y="3581400"/>
            <a:ext cx="1876425" cy="1619250"/>
          </a:xfrm>
          <a:prstGeom prst="hexagon">
            <a:avLst>
              <a:gd name="adj" fmla="val 24968"/>
              <a:gd name="vf" fmla="val 115470"/>
            </a:avLst>
          </a:prstGeom>
          <a:solidFill>
            <a:schemeClr val="accent2">
              <a:alpha val="50000"/>
            </a:schemeClr>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grpSp>
        <p:nvGrpSpPr>
          <p:cNvPr id="13" name="组合 26">
            <a:extLst>
              <a:ext uri="{FF2B5EF4-FFF2-40B4-BE49-F238E27FC236}">
                <a16:creationId xmlns:a16="http://schemas.microsoft.com/office/drawing/2014/main" id="{04D2729C-D4D6-49B7-9611-82B2AABC2131}"/>
              </a:ext>
            </a:extLst>
          </p:cNvPr>
          <p:cNvGrpSpPr>
            <a:grpSpLocks/>
          </p:cNvGrpSpPr>
          <p:nvPr/>
        </p:nvGrpSpPr>
        <p:grpSpPr bwMode="auto">
          <a:xfrm>
            <a:off x="5803900" y="2371725"/>
            <a:ext cx="587375" cy="563563"/>
            <a:chOff x="0" y="0"/>
            <a:chExt cx="645684" cy="620945"/>
          </a:xfrm>
          <a:solidFill>
            <a:schemeClr val="bg1"/>
          </a:solidFill>
        </p:grpSpPr>
        <p:sp>
          <p:nvSpPr>
            <p:cNvPr id="27" name="Oval 131">
              <a:extLst>
                <a:ext uri="{FF2B5EF4-FFF2-40B4-BE49-F238E27FC236}">
                  <a16:creationId xmlns:a16="http://schemas.microsoft.com/office/drawing/2014/main" id="{36F168FE-00BA-4668-8721-9D9EB514446E}"/>
                </a:ext>
              </a:extLst>
            </p:cNvPr>
            <p:cNvSpPr>
              <a:spLocks noChangeArrowheads="1"/>
            </p:cNvSpPr>
            <p:nvPr/>
          </p:nvSpPr>
          <p:spPr bwMode="auto">
            <a:xfrm>
              <a:off x="177563" y="0"/>
              <a:ext cx="290558" cy="294275"/>
            </a:xfrm>
            <a:prstGeom prst="ellipse">
              <a:avLst/>
            </a:pr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pPr>
                <a:defRPr/>
              </a:pPr>
              <a:endParaRPr lang="zh-CN" altLang="zh-CN">
                <a:solidFill>
                  <a:srgbClr val="000000"/>
                </a:solidFill>
                <a:latin typeface="Calibri" pitchFamily="34" charset="0"/>
                <a:sym typeface="宋体" pitchFamily="2" charset="-122"/>
              </a:endParaRPr>
            </a:p>
          </p:txBody>
        </p:sp>
        <p:sp>
          <p:nvSpPr>
            <p:cNvPr id="28" name="Freeform 134">
              <a:extLst>
                <a:ext uri="{FF2B5EF4-FFF2-40B4-BE49-F238E27FC236}">
                  <a16:creationId xmlns:a16="http://schemas.microsoft.com/office/drawing/2014/main" id="{8EFF367B-9E47-4FF8-BD39-667180219F31}"/>
                </a:ext>
              </a:extLst>
            </p:cNvPr>
            <p:cNvSpPr>
              <a:spLocks noChangeArrowheads="1"/>
            </p:cNvSpPr>
            <p:nvPr/>
          </p:nvSpPr>
          <p:spPr bwMode="auto">
            <a:xfrm>
              <a:off x="0" y="340170"/>
              <a:ext cx="645684" cy="280775"/>
            </a:xfrm>
            <a:custGeom>
              <a:avLst/>
              <a:gdLst>
                <a:gd name="T0" fmla="*/ 35 w 200"/>
                <a:gd name="T1" fmla="*/ 87 h 87"/>
                <a:gd name="T2" fmla="*/ 35 w 200"/>
                <a:gd name="T3" fmla="*/ 72 h 87"/>
                <a:gd name="T4" fmla="*/ 46 w 200"/>
                <a:gd name="T5" fmla="*/ 72 h 87"/>
                <a:gd name="T6" fmla="*/ 46 w 200"/>
                <a:gd name="T7" fmla="*/ 87 h 87"/>
                <a:gd name="T8" fmla="*/ 155 w 200"/>
                <a:gd name="T9" fmla="*/ 87 h 87"/>
                <a:gd name="T10" fmla="*/ 155 w 200"/>
                <a:gd name="T11" fmla="*/ 72 h 87"/>
                <a:gd name="T12" fmla="*/ 166 w 200"/>
                <a:gd name="T13" fmla="*/ 72 h 87"/>
                <a:gd name="T14" fmla="*/ 166 w 200"/>
                <a:gd name="T15" fmla="*/ 87 h 87"/>
                <a:gd name="T16" fmla="*/ 199 w 200"/>
                <a:gd name="T17" fmla="*/ 87 h 87"/>
                <a:gd name="T18" fmla="*/ 200 w 200"/>
                <a:gd name="T19" fmla="*/ 43 h 87"/>
                <a:gd name="T20" fmla="*/ 156 w 200"/>
                <a:gd name="T21" fmla="*/ 0 h 87"/>
                <a:gd name="T22" fmla="*/ 156 w 200"/>
                <a:gd name="T23" fmla="*/ 0 h 87"/>
                <a:gd name="T24" fmla="*/ 156 w 200"/>
                <a:gd name="T25" fmla="*/ 0 h 87"/>
                <a:gd name="T26" fmla="*/ 140 w 200"/>
                <a:gd name="T27" fmla="*/ 0 h 87"/>
                <a:gd name="T28" fmla="*/ 100 w 200"/>
                <a:gd name="T29" fmla="*/ 80 h 87"/>
                <a:gd name="T30" fmla="*/ 60 w 200"/>
                <a:gd name="T31" fmla="*/ 0 h 87"/>
                <a:gd name="T32" fmla="*/ 45 w 200"/>
                <a:gd name="T33" fmla="*/ 0 h 87"/>
                <a:gd name="T34" fmla="*/ 45 w 200"/>
                <a:gd name="T35" fmla="*/ 0 h 87"/>
                <a:gd name="T36" fmla="*/ 44 w 200"/>
                <a:gd name="T37" fmla="*/ 0 h 87"/>
                <a:gd name="T38" fmla="*/ 1 w 200"/>
                <a:gd name="T39" fmla="*/ 43 h 87"/>
                <a:gd name="T40" fmla="*/ 0 w 200"/>
                <a:gd name="T41" fmla="*/ 87 h 87"/>
                <a:gd name="T42" fmla="*/ 35 w 200"/>
                <a:gd name="T43" fmla="*/ 87 h 8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200"/>
                <a:gd name="T67" fmla="*/ 0 h 87"/>
                <a:gd name="T68" fmla="*/ 200 w 200"/>
                <a:gd name="T69" fmla="*/ 87 h 87"/>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200" h="87">
                  <a:moveTo>
                    <a:pt x="35" y="87"/>
                  </a:moveTo>
                  <a:cubicBezTo>
                    <a:pt x="35" y="72"/>
                    <a:pt x="35" y="72"/>
                    <a:pt x="35" y="72"/>
                  </a:cubicBezTo>
                  <a:cubicBezTo>
                    <a:pt x="46" y="72"/>
                    <a:pt x="46" y="72"/>
                    <a:pt x="46" y="72"/>
                  </a:cubicBezTo>
                  <a:cubicBezTo>
                    <a:pt x="46" y="87"/>
                    <a:pt x="46" y="87"/>
                    <a:pt x="46" y="87"/>
                  </a:cubicBezTo>
                  <a:cubicBezTo>
                    <a:pt x="155" y="87"/>
                    <a:pt x="155" y="87"/>
                    <a:pt x="155" y="87"/>
                  </a:cubicBezTo>
                  <a:cubicBezTo>
                    <a:pt x="155" y="72"/>
                    <a:pt x="155" y="72"/>
                    <a:pt x="155" y="72"/>
                  </a:cubicBezTo>
                  <a:cubicBezTo>
                    <a:pt x="166" y="72"/>
                    <a:pt x="166" y="72"/>
                    <a:pt x="166" y="72"/>
                  </a:cubicBezTo>
                  <a:cubicBezTo>
                    <a:pt x="166" y="87"/>
                    <a:pt x="166" y="87"/>
                    <a:pt x="166" y="87"/>
                  </a:cubicBezTo>
                  <a:cubicBezTo>
                    <a:pt x="199" y="87"/>
                    <a:pt x="199" y="87"/>
                    <a:pt x="199" y="87"/>
                  </a:cubicBezTo>
                  <a:cubicBezTo>
                    <a:pt x="199" y="47"/>
                    <a:pt x="200" y="43"/>
                    <a:pt x="200" y="43"/>
                  </a:cubicBezTo>
                  <a:cubicBezTo>
                    <a:pt x="200" y="19"/>
                    <a:pt x="180" y="0"/>
                    <a:pt x="156" y="0"/>
                  </a:cubicBezTo>
                  <a:cubicBezTo>
                    <a:pt x="156" y="0"/>
                    <a:pt x="156" y="0"/>
                    <a:pt x="156" y="0"/>
                  </a:cubicBezTo>
                  <a:cubicBezTo>
                    <a:pt x="156" y="0"/>
                    <a:pt x="156" y="0"/>
                    <a:pt x="156" y="0"/>
                  </a:cubicBezTo>
                  <a:cubicBezTo>
                    <a:pt x="140" y="0"/>
                    <a:pt x="140" y="0"/>
                    <a:pt x="140" y="0"/>
                  </a:cubicBezTo>
                  <a:cubicBezTo>
                    <a:pt x="100" y="80"/>
                    <a:pt x="100" y="80"/>
                    <a:pt x="100" y="80"/>
                  </a:cubicBezTo>
                  <a:cubicBezTo>
                    <a:pt x="60" y="0"/>
                    <a:pt x="60" y="0"/>
                    <a:pt x="60" y="0"/>
                  </a:cubicBezTo>
                  <a:cubicBezTo>
                    <a:pt x="45" y="0"/>
                    <a:pt x="45" y="0"/>
                    <a:pt x="45" y="0"/>
                  </a:cubicBezTo>
                  <a:cubicBezTo>
                    <a:pt x="45" y="0"/>
                    <a:pt x="45" y="0"/>
                    <a:pt x="45" y="0"/>
                  </a:cubicBezTo>
                  <a:cubicBezTo>
                    <a:pt x="45" y="0"/>
                    <a:pt x="44" y="0"/>
                    <a:pt x="44" y="0"/>
                  </a:cubicBezTo>
                  <a:cubicBezTo>
                    <a:pt x="20" y="0"/>
                    <a:pt x="1" y="19"/>
                    <a:pt x="1" y="43"/>
                  </a:cubicBezTo>
                  <a:cubicBezTo>
                    <a:pt x="1" y="43"/>
                    <a:pt x="0" y="47"/>
                    <a:pt x="0" y="87"/>
                  </a:cubicBezTo>
                  <a:lnTo>
                    <a:pt x="35" y="87"/>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pPr>
                <a:defRPr/>
              </a:pPr>
              <a:endParaRPr lang="zh-CN" altLang="zh-CN">
                <a:solidFill>
                  <a:srgbClr val="000000"/>
                </a:solidFill>
                <a:latin typeface="Calibri" pitchFamily="34" charset="0"/>
                <a:sym typeface="宋体" pitchFamily="2" charset="-122"/>
              </a:endParaRPr>
            </a:p>
          </p:txBody>
        </p:sp>
      </p:grpSp>
      <p:grpSp>
        <p:nvGrpSpPr>
          <p:cNvPr id="14" name="组合 29">
            <a:extLst>
              <a:ext uri="{FF2B5EF4-FFF2-40B4-BE49-F238E27FC236}">
                <a16:creationId xmlns:a16="http://schemas.microsoft.com/office/drawing/2014/main" id="{01590AF3-A49F-43CA-966D-3EB5E549D56C}"/>
              </a:ext>
            </a:extLst>
          </p:cNvPr>
          <p:cNvGrpSpPr>
            <a:grpSpLocks/>
          </p:cNvGrpSpPr>
          <p:nvPr/>
        </p:nvGrpSpPr>
        <p:grpSpPr bwMode="auto">
          <a:xfrm>
            <a:off x="4189413" y="3282950"/>
            <a:ext cx="788987" cy="600075"/>
            <a:chOff x="0" y="0"/>
            <a:chExt cx="509646" cy="387231"/>
          </a:xfrm>
        </p:grpSpPr>
        <p:sp>
          <p:nvSpPr>
            <p:cNvPr id="22" name="Freeform 20">
              <a:extLst>
                <a:ext uri="{FF2B5EF4-FFF2-40B4-BE49-F238E27FC236}">
                  <a16:creationId xmlns:a16="http://schemas.microsoft.com/office/drawing/2014/main" id="{25FD2DCD-2450-4CAF-8BE5-5273E679D922}"/>
                </a:ext>
              </a:extLst>
            </p:cNvPr>
            <p:cNvSpPr>
              <a:spLocks noEditPoints="1" noChangeArrowheads="1"/>
            </p:cNvSpPr>
            <p:nvPr/>
          </p:nvSpPr>
          <p:spPr bwMode="auto">
            <a:xfrm>
              <a:off x="0" y="51839"/>
              <a:ext cx="337890" cy="335392"/>
            </a:xfrm>
            <a:custGeom>
              <a:avLst/>
              <a:gdLst>
                <a:gd name="T0" fmla="*/ 337890 w 229"/>
                <a:gd name="T1" fmla="*/ 189120 h 227"/>
                <a:gd name="T2" fmla="*/ 337890 w 229"/>
                <a:gd name="T3" fmla="*/ 144795 h 227"/>
                <a:gd name="T4" fmla="*/ 303953 w 229"/>
                <a:gd name="T5" fmla="*/ 137407 h 227"/>
                <a:gd name="T6" fmla="*/ 295100 w 229"/>
                <a:gd name="T7" fmla="*/ 112290 h 227"/>
                <a:gd name="T8" fmla="*/ 318708 w 229"/>
                <a:gd name="T9" fmla="*/ 85695 h 227"/>
                <a:gd name="T10" fmla="*/ 292149 w 229"/>
                <a:gd name="T11" fmla="*/ 50235 h 227"/>
                <a:gd name="T12" fmla="*/ 259688 w 229"/>
                <a:gd name="T13" fmla="*/ 65010 h 227"/>
                <a:gd name="T14" fmla="*/ 237556 w 229"/>
                <a:gd name="T15" fmla="*/ 48757 h 227"/>
                <a:gd name="T16" fmla="*/ 241982 w 229"/>
                <a:gd name="T17" fmla="*/ 13297 h 227"/>
                <a:gd name="T18" fmla="*/ 199193 w 229"/>
                <a:gd name="T19" fmla="*/ 0 h 227"/>
                <a:gd name="T20" fmla="*/ 181487 w 229"/>
                <a:gd name="T21" fmla="*/ 29550 h 227"/>
                <a:gd name="T22" fmla="*/ 168207 w 229"/>
                <a:gd name="T23" fmla="*/ 29550 h 227"/>
                <a:gd name="T24" fmla="*/ 154928 w 229"/>
                <a:gd name="T25" fmla="*/ 29550 h 227"/>
                <a:gd name="T26" fmla="*/ 137222 w 229"/>
                <a:gd name="T27" fmla="*/ 0 h 227"/>
                <a:gd name="T28" fmla="*/ 95908 w 229"/>
                <a:gd name="T29" fmla="*/ 13297 h 227"/>
                <a:gd name="T30" fmla="*/ 98859 w 229"/>
                <a:gd name="T31" fmla="*/ 48757 h 227"/>
                <a:gd name="T32" fmla="*/ 76726 w 229"/>
                <a:gd name="T33" fmla="*/ 65010 h 227"/>
                <a:gd name="T34" fmla="*/ 44265 w 229"/>
                <a:gd name="T35" fmla="*/ 50235 h 227"/>
                <a:gd name="T36" fmla="*/ 19182 w 229"/>
                <a:gd name="T37" fmla="*/ 85695 h 227"/>
                <a:gd name="T38" fmla="*/ 42790 w 229"/>
                <a:gd name="T39" fmla="*/ 112290 h 227"/>
                <a:gd name="T40" fmla="*/ 33937 w 229"/>
                <a:gd name="T41" fmla="*/ 138885 h 227"/>
                <a:gd name="T42" fmla="*/ 0 w 229"/>
                <a:gd name="T43" fmla="*/ 144795 h 227"/>
                <a:gd name="T44" fmla="*/ 0 w 229"/>
                <a:gd name="T45" fmla="*/ 189120 h 227"/>
                <a:gd name="T46" fmla="*/ 33937 w 229"/>
                <a:gd name="T47" fmla="*/ 196507 h 227"/>
                <a:gd name="T48" fmla="*/ 42790 w 229"/>
                <a:gd name="T49" fmla="*/ 223102 h 227"/>
                <a:gd name="T50" fmla="*/ 19182 w 229"/>
                <a:gd name="T51" fmla="*/ 249697 h 227"/>
                <a:gd name="T52" fmla="*/ 45741 w 229"/>
                <a:gd name="T53" fmla="*/ 285157 h 227"/>
                <a:gd name="T54" fmla="*/ 76726 w 229"/>
                <a:gd name="T55" fmla="*/ 270382 h 227"/>
                <a:gd name="T56" fmla="*/ 98859 w 229"/>
                <a:gd name="T57" fmla="*/ 286635 h 227"/>
                <a:gd name="T58" fmla="*/ 95908 w 229"/>
                <a:gd name="T59" fmla="*/ 322095 h 227"/>
                <a:gd name="T60" fmla="*/ 137222 w 229"/>
                <a:gd name="T61" fmla="*/ 335392 h 227"/>
                <a:gd name="T62" fmla="*/ 154928 w 229"/>
                <a:gd name="T63" fmla="*/ 304365 h 227"/>
                <a:gd name="T64" fmla="*/ 168207 w 229"/>
                <a:gd name="T65" fmla="*/ 305842 h 227"/>
                <a:gd name="T66" fmla="*/ 182962 w 229"/>
                <a:gd name="T67" fmla="*/ 304365 h 227"/>
                <a:gd name="T68" fmla="*/ 199193 w 229"/>
                <a:gd name="T69" fmla="*/ 335392 h 227"/>
                <a:gd name="T70" fmla="*/ 241982 w 229"/>
                <a:gd name="T71" fmla="*/ 320617 h 227"/>
                <a:gd name="T72" fmla="*/ 237556 w 229"/>
                <a:gd name="T73" fmla="*/ 286635 h 227"/>
                <a:gd name="T74" fmla="*/ 259688 w 229"/>
                <a:gd name="T75" fmla="*/ 270382 h 227"/>
                <a:gd name="T76" fmla="*/ 292149 w 229"/>
                <a:gd name="T77" fmla="*/ 285157 h 227"/>
                <a:gd name="T78" fmla="*/ 318708 w 229"/>
                <a:gd name="T79" fmla="*/ 248220 h 227"/>
                <a:gd name="T80" fmla="*/ 295100 w 229"/>
                <a:gd name="T81" fmla="*/ 223102 h 227"/>
                <a:gd name="T82" fmla="*/ 303953 w 229"/>
                <a:gd name="T83" fmla="*/ 196507 h 227"/>
                <a:gd name="T84" fmla="*/ 337890 w 229"/>
                <a:gd name="T85" fmla="*/ 189120 h 227"/>
                <a:gd name="T86" fmla="*/ 168207 w 229"/>
                <a:gd name="T87" fmla="*/ 265950 h 227"/>
                <a:gd name="T88" fmla="*/ 69349 w 229"/>
                <a:gd name="T89" fmla="*/ 166957 h 227"/>
                <a:gd name="T90" fmla="*/ 168207 w 229"/>
                <a:gd name="T91" fmla="*/ 67965 h 227"/>
                <a:gd name="T92" fmla="*/ 267066 w 229"/>
                <a:gd name="T93" fmla="*/ 166957 h 227"/>
                <a:gd name="T94" fmla="*/ 168207 w 229"/>
                <a:gd name="T95" fmla="*/ 265950 h 227"/>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229"/>
                <a:gd name="T145" fmla="*/ 0 h 227"/>
                <a:gd name="T146" fmla="*/ 229 w 229"/>
                <a:gd name="T147" fmla="*/ 227 h 227"/>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229" h="227">
                  <a:moveTo>
                    <a:pt x="229" y="128"/>
                  </a:moveTo>
                  <a:cubicBezTo>
                    <a:pt x="229" y="98"/>
                    <a:pt x="229" y="98"/>
                    <a:pt x="229" y="98"/>
                  </a:cubicBezTo>
                  <a:cubicBezTo>
                    <a:pt x="206" y="93"/>
                    <a:pt x="206" y="93"/>
                    <a:pt x="206" y="93"/>
                  </a:cubicBezTo>
                  <a:cubicBezTo>
                    <a:pt x="204" y="87"/>
                    <a:pt x="202" y="81"/>
                    <a:pt x="200" y="76"/>
                  </a:cubicBezTo>
                  <a:cubicBezTo>
                    <a:pt x="216" y="58"/>
                    <a:pt x="216" y="58"/>
                    <a:pt x="216" y="58"/>
                  </a:cubicBezTo>
                  <a:cubicBezTo>
                    <a:pt x="198" y="34"/>
                    <a:pt x="198" y="34"/>
                    <a:pt x="198" y="34"/>
                  </a:cubicBezTo>
                  <a:cubicBezTo>
                    <a:pt x="176" y="44"/>
                    <a:pt x="176" y="44"/>
                    <a:pt x="176" y="44"/>
                  </a:cubicBezTo>
                  <a:cubicBezTo>
                    <a:pt x="172" y="39"/>
                    <a:pt x="167" y="36"/>
                    <a:pt x="161" y="33"/>
                  </a:cubicBezTo>
                  <a:cubicBezTo>
                    <a:pt x="164" y="9"/>
                    <a:pt x="164" y="9"/>
                    <a:pt x="164" y="9"/>
                  </a:cubicBezTo>
                  <a:cubicBezTo>
                    <a:pt x="135" y="0"/>
                    <a:pt x="135" y="0"/>
                    <a:pt x="135" y="0"/>
                  </a:cubicBezTo>
                  <a:cubicBezTo>
                    <a:pt x="123" y="20"/>
                    <a:pt x="123" y="20"/>
                    <a:pt x="123" y="20"/>
                  </a:cubicBezTo>
                  <a:cubicBezTo>
                    <a:pt x="120" y="20"/>
                    <a:pt x="117" y="20"/>
                    <a:pt x="114" y="20"/>
                  </a:cubicBezTo>
                  <a:cubicBezTo>
                    <a:pt x="111" y="20"/>
                    <a:pt x="108" y="20"/>
                    <a:pt x="105" y="20"/>
                  </a:cubicBezTo>
                  <a:cubicBezTo>
                    <a:pt x="93" y="0"/>
                    <a:pt x="93" y="0"/>
                    <a:pt x="93" y="0"/>
                  </a:cubicBezTo>
                  <a:cubicBezTo>
                    <a:pt x="65" y="9"/>
                    <a:pt x="65" y="9"/>
                    <a:pt x="65" y="9"/>
                  </a:cubicBezTo>
                  <a:cubicBezTo>
                    <a:pt x="67" y="33"/>
                    <a:pt x="67" y="33"/>
                    <a:pt x="67" y="33"/>
                  </a:cubicBezTo>
                  <a:cubicBezTo>
                    <a:pt x="62" y="36"/>
                    <a:pt x="57" y="39"/>
                    <a:pt x="52" y="44"/>
                  </a:cubicBezTo>
                  <a:cubicBezTo>
                    <a:pt x="30" y="34"/>
                    <a:pt x="30" y="34"/>
                    <a:pt x="30" y="34"/>
                  </a:cubicBezTo>
                  <a:cubicBezTo>
                    <a:pt x="13" y="58"/>
                    <a:pt x="13" y="58"/>
                    <a:pt x="13" y="58"/>
                  </a:cubicBezTo>
                  <a:cubicBezTo>
                    <a:pt x="29" y="76"/>
                    <a:pt x="29" y="76"/>
                    <a:pt x="29" y="76"/>
                  </a:cubicBezTo>
                  <a:cubicBezTo>
                    <a:pt x="26" y="81"/>
                    <a:pt x="24" y="87"/>
                    <a:pt x="23" y="94"/>
                  </a:cubicBezTo>
                  <a:cubicBezTo>
                    <a:pt x="0" y="98"/>
                    <a:pt x="0" y="98"/>
                    <a:pt x="0" y="98"/>
                  </a:cubicBezTo>
                  <a:cubicBezTo>
                    <a:pt x="0" y="128"/>
                    <a:pt x="0" y="128"/>
                    <a:pt x="0" y="128"/>
                  </a:cubicBezTo>
                  <a:cubicBezTo>
                    <a:pt x="23" y="133"/>
                    <a:pt x="23" y="133"/>
                    <a:pt x="23" y="133"/>
                  </a:cubicBezTo>
                  <a:cubicBezTo>
                    <a:pt x="24" y="139"/>
                    <a:pt x="26" y="145"/>
                    <a:pt x="29" y="151"/>
                  </a:cubicBezTo>
                  <a:cubicBezTo>
                    <a:pt x="13" y="169"/>
                    <a:pt x="13" y="169"/>
                    <a:pt x="13" y="169"/>
                  </a:cubicBezTo>
                  <a:cubicBezTo>
                    <a:pt x="31" y="193"/>
                    <a:pt x="31" y="193"/>
                    <a:pt x="31" y="193"/>
                  </a:cubicBezTo>
                  <a:cubicBezTo>
                    <a:pt x="52" y="183"/>
                    <a:pt x="52" y="183"/>
                    <a:pt x="52" y="183"/>
                  </a:cubicBezTo>
                  <a:cubicBezTo>
                    <a:pt x="57" y="187"/>
                    <a:pt x="62" y="191"/>
                    <a:pt x="67" y="194"/>
                  </a:cubicBezTo>
                  <a:cubicBezTo>
                    <a:pt x="65" y="218"/>
                    <a:pt x="65" y="218"/>
                    <a:pt x="65" y="218"/>
                  </a:cubicBezTo>
                  <a:cubicBezTo>
                    <a:pt x="93" y="227"/>
                    <a:pt x="93" y="227"/>
                    <a:pt x="93" y="227"/>
                  </a:cubicBezTo>
                  <a:cubicBezTo>
                    <a:pt x="105" y="206"/>
                    <a:pt x="105" y="206"/>
                    <a:pt x="105" y="206"/>
                  </a:cubicBezTo>
                  <a:cubicBezTo>
                    <a:pt x="108" y="207"/>
                    <a:pt x="111" y="207"/>
                    <a:pt x="114" y="207"/>
                  </a:cubicBezTo>
                  <a:cubicBezTo>
                    <a:pt x="117" y="207"/>
                    <a:pt x="121" y="207"/>
                    <a:pt x="124" y="206"/>
                  </a:cubicBezTo>
                  <a:cubicBezTo>
                    <a:pt x="135" y="227"/>
                    <a:pt x="135" y="227"/>
                    <a:pt x="135" y="227"/>
                  </a:cubicBezTo>
                  <a:cubicBezTo>
                    <a:pt x="164" y="217"/>
                    <a:pt x="164" y="217"/>
                    <a:pt x="164" y="217"/>
                  </a:cubicBezTo>
                  <a:cubicBezTo>
                    <a:pt x="161" y="194"/>
                    <a:pt x="161" y="194"/>
                    <a:pt x="161" y="194"/>
                  </a:cubicBezTo>
                  <a:cubicBezTo>
                    <a:pt x="167" y="191"/>
                    <a:pt x="172" y="187"/>
                    <a:pt x="176" y="183"/>
                  </a:cubicBezTo>
                  <a:cubicBezTo>
                    <a:pt x="198" y="193"/>
                    <a:pt x="198" y="193"/>
                    <a:pt x="198" y="193"/>
                  </a:cubicBezTo>
                  <a:cubicBezTo>
                    <a:pt x="216" y="168"/>
                    <a:pt x="216" y="168"/>
                    <a:pt x="216" y="168"/>
                  </a:cubicBezTo>
                  <a:cubicBezTo>
                    <a:pt x="200" y="151"/>
                    <a:pt x="200" y="151"/>
                    <a:pt x="200" y="151"/>
                  </a:cubicBezTo>
                  <a:cubicBezTo>
                    <a:pt x="202" y="145"/>
                    <a:pt x="204" y="139"/>
                    <a:pt x="206" y="133"/>
                  </a:cubicBezTo>
                  <a:lnTo>
                    <a:pt x="229" y="128"/>
                  </a:lnTo>
                  <a:close/>
                  <a:moveTo>
                    <a:pt x="114" y="180"/>
                  </a:moveTo>
                  <a:cubicBezTo>
                    <a:pt x="77" y="180"/>
                    <a:pt x="47" y="150"/>
                    <a:pt x="47" y="113"/>
                  </a:cubicBezTo>
                  <a:cubicBezTo>
                    <a:pt x="47" y="76"/>
                    <a:pt x="77" y="46"/>
                    <a:pt x="114" y="46"/>
                  </a:cubicBezTo>
                  <a:cubicBezTo>
                    <a:pt x="151" y="46"/>
                    <a:pt x="181" y="76"/>
                    <a:pt x="181" y="113"/>
                  </a:cubicBezTo>
                  <a:cubicBezTo>
                    <a:pt x="181" y="150"/>
                    <a:pt x="151" y="180"/>
                    <a:pt x="114" y="180"/>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26" name="Freeform 21">
              <a:extLst>
                <a:ext uri="{FF2B5EF4-FFF2-40B4-BE49-F238E27FC236}">
                  <a16:creationId xmlns:a16="http://schemas.microsoft.com/office/drawing/2014/main" id="{FCCB1445-C0AA-4882-BB0F-E72824C4E059}"/>
                </a:ext>
              </a:extLst>
            </p:cNvPr>
            <p:cNvSpPr>
              <a:spLocks noEditPoints="1" noChangeArrowheads="1"/>
            </p:cNvSpPr>
            <p:nvPr/>
          </p:nvSpPr>
          <p:spPr bwMode="auto">
            <a:xfrm>
              <a:off x="309785" y="0"/>
              <a:ext cx="199861" cy="199861"/>
            </a:xfrm>
            <a:custGeom>
              <a:avLst/>
              <a:gdLst>
                <a:gd name="T0" fmla="*/ 199861 w 135"/>
                <a:gd name="T1" fmla="*/ 112514 h 135"/>
                <a:gd name="T2" fmla="*/ 199861 w 135"/>
                <a:gd name="T3" fmla="*/ 85866 h 135"/>
                <a:gd name="T4" fmla="*/ 180615 w 135"/>
                <a:gd name="T5" fmla="*/ 81425 h 135"/>
                <a:gd name="T6" fmla="*/ 174693 w 135"/>
                <a:gd name="T7" fmla="*/ 66620 h 135"/>
                <a:gd name="T8" fmla="*/ 189498 w 135"/>
                <a:gd name="T9" fmla="*/ 50335 h 135"/>
                <a:gd name="T10" fmla="*/ 173213 w 135"/>
                <a:gd name="T11" fmla="*/ 29609 h 135"/>
                <a:gd name="T12" fmla="*/ 153967 w 135"/>
                <a:gd name="T13" fmla="*/ 38492 h 135"/>
                <a:gd name="T14" fmla="*/ 142123 w 135"/>
                <a:gd name="T15" fmla="*/ 28129 h 135"/>
                <a:gd name="T16" fmla="*/ 143604 w 135"/>
                <a:gd name="T17" fmla="*/ 7402 h 135"/>
                <a:gd name="T18" fmla="*/ 118436 w 135"/>
                <a:gd name="T19" fmla="*/ 0 h 135"/>
                <a:gd name="T20" fmla="*/ 108073 w 135"/>
                <a:gd name="T21" fmla="*/ 17765 h 135"/>
                <a:gd name="T22" fmla="*/ 99190 w 135"/>
                <a:gd name="T23" fmla="*/ 17765 h 135"/>
                <a:gd name="T24" fmla="*/ 91788 w 135"/>
                <a:gd name="T25" fmla="*/ 17765 h 135"/>
                <a:gd name="T26" fmla="*/ 81425 w 135"/>
                <a:gd name="T27" fmla="*/ 0 h 135"/>
                <a:gd name="T28" fmla="*/ 56257 w 135"/>
                <a:gd name="T29" fmla="*/ 7402 h 135"/>
                <a:gd name="T30" fmla="*/ 57738 w 135"/>
                <a:gd name="T31" fmla="*/ 28129 h 135"/>
                <a:gd name="T32" fmla="*/ 44414 w 135"/>
                <a:gd name="T33" fmla="*/ 38492 h 135"/>
                <a:gd name="T34" fmla="*/ 26648 w 135"/>
                <a:gd name="T35" fmla="*/ 29609 h 135"/>
                <a:gd name="T36" fmla="*/ 10363 w 135"/>
                <a:gd name="T37" fmla="*/ 50335 h 135"/>
                <a:gd name="T38" fmla="*/ 25168 w 135"/>
                <a:gd name="T39" fmla="*/ 66620 h 135"/>
                <a:gd name="T40" fmla="*/ 19246 w 135"/>
                <a:gd name="T41" fmla="*/ 81425 h 135"/>
                <a:gd name="T42" fmla="*/ 0 w 135"/>
                <a:gd name="T43" fmla="*/ 85866 h 135"/>
                <a:gd name="T44" fmla="*/ 0 w 135"/>
                <a:gd name="T45" fmla="*/ 112514 h 135"/>
                <a:gd name="T46" fmla="*/ 19246 w 135"/>
                <a:gd name="T47" fmla="*/ 116956 h 135"/>
                <a:gd name="T48" fmla="*/ 25168 w 135"/>
                <a:gd name="T49" fmla="*/ 133241 h 135"/>
                <a:gd name="T50" fmla="*/ 10363 w 135"/>
                <a:gd name="T51" fmla="*/ 148045 h 135"/>
                <a:gd name="T52" fmla="*/ 26648 w 135"/>
                <a:gd name="T53" fmla="*/ 168772 h 135"/>
                <a:gd name="T54" fmla="*/ 45894 w 135"/>
                <a:gd name="T55" fmla="*/ 161369 h 135"/>
                <a:gd name="T56" fmla="*/ 57738 w 135"/>
                <a:gd name="T57" fmla="*/ 170252 h 135"/>
                <a:gd name="T58" fmla="*/ 56257 w 135"/>
                <a:gd name="T59" fmla="*/ 190978 h 135"/>
                <a:gd name="T60" fmla="*/ 81425 w 135"/>
                <a:gd name="T61" fmla="*/ 199861 h 135"/>
                <a:gd name="T62" fmla="*/ 91788 w 135"/>
                <a:gd name="T63" fmla="*/ 180615 h 135"/>
                <a:gd name="T64" fmla="*/ 100671 w 135"/>
                <a:gd name="T65" fmla="*/ 182096 h 135"/>
                <a:gd name="T66" fmla="*/ 108073 w 135"/>
                <a:gd name="T67" fmla="*/ 180615 h 135"/>
                <a:gd name="T68" fmla="*/ 118436 w 135"/>
                <a:gd name="T69" fmla="*/ 199861 h 135"/>
                <a:gd name="T70" fmla="*/ 143604 w 135"/>
                <a:gd name="T71" fmla="*/ 190978 h 135"/>
                <a:gd name="T72" fmla="*/ 142123 w 135"/>
                <a:gd name="T73" fmla="*/ 170252 h 135"/>
                <a:gd name="T74" fmla="*/ 153967 w 135"/>
                <a:gd name="T75" fmla="*/ 161369 h 135"/>
                <a:gd name="T76" fmla="*/ 173213 w 135"/>
                <a:gd name="T77" fmla="*/ 168772 h 135"/>
                <a:gd name="T78" fmla="*/ 189498 w 135"/>
                <a:gd name="T79" fmla="*/ 148045 h 135"/>
                <a:gd name="T80" fmla="*/ 174693 w 135"/>
                <a:gd name="T81" fmla="*/ 131760 h 135"/>
                <a:gd name="T82" fmla="*/ 180615 w 135"/>
                <a:gd name="T83" fmla="*/ 116956 h 135"/>
                <a:gd name="T84" fmla="*/ 199861 w 135"/>
                <a:gd name="T85" fmla="*/ 112514 h 135"/>
                <a:gd name="T86" fmla="*/ 99190 w 135"/>
                <a:gd name="T87" fmla="*/ 158408 h 135"/>
                <a:gd name="T88" fmla="*/ 41453 w 135"/>
                <a:gd name="T89" fmla="*/ 99190 h 135"/>
                <a:gd name="T90" fmla="*/ 99190 w 135"/>
                <a:gd name="T91" fmla="*/ 39972 h 135"/>
                <a:gd name="T92" fmla="*/ 158408 w 135"/>
                <a:gd name="T93" fmla="*/ 99190 h 135"/>
                <a:gd name="T94" fmla="*/ 99190 w 135"/>
                <a:gd name="T95" fmla="*/ 158408 h 135"/>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135"/>
                <a:gd name="T145" fmla="*/ 0 h 135"/>
                <a:gd name="T146" fmla="*/ 135 w 135"/>
                <a:gd name="T147" fmla="*/ 135 h 135"/>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135" h="135">
                  <a:moveTo>
                    <a:pt x="135" y="76"/>
                  </a:moveTo>
                  <a:cubicBezTo>
                    <a:pt x="135" y="58"/>
                    <a:pt x="135" y="58"/>
                    <a:pt x="135" y="58"/>
                  </a:cubicBezTo>
                  <a:cubicBezTo>
                    <a:pt x="122" y="55"/>
                    <a:pt x="122" y="55"/>
                    <a:pt x="122" y="55"/>
                  </a:cubicBezTo>
                  <a:cubicBezTo>
                    <a:pt x="121" y="52"/>
                    <a:pt x="120" y="48"/>
                    <a:pt x="118" y="45"/>
                  </a:cubicBezTo>
                  <a:cubicBezTo>
                    <a:pt x="128" y="34"/>
                    <a:pt x="128" y="34"/>
                    <a:pt x="128" y="34"/>
                  </a:cubicBezTo>
                  <a:cubicBezTo>
                    <a:pt x="117" y="20"/>
                    <a:pt x="117" y="20"/>
                    <a:pt x="117" y="20"/>
                  </a:cubicBezTo>
                  <a:cubicBezTo>
                    <a:pt x="104" y="26"/>
                    <a:pt x="104" y="26"/>
                    <a:pt x="104" y="26"/>
                  </a:cubicBezTo>
                  <a:cubicBezTo>
                    <a:pt x="102" y="23"/>
                    <a:pt x="99" y="21"/>
                    <a:pt x="96" y="19"/>
                  </a:cubicBezTo>
                  <a:cubicBezTo>
                    <a:pt x="97" y="5"/>
                    <a:pt x="97" y="5"/>
                    <a:pt x="97" y="5"/>
                  </a:cubicBezTo>
                  <a:cubicBezTo>
                    <a:pt x="80" y="0"/>
                    <a:pt x="80" y="0"/>
                    <a:pt x="80" y="0"/>
                  </a:cubicBezTo>
                  <a:cubicBezTo>
                    <a:pt x="73" y="12"/>
                    <a:pt x="73" y="12"/>
                    <a:pt x="73" y="12"/>
                  </a:cubicBezTo>
                  <a:cubicBezTo>
                    <a:pt x="71" y="12"/>
                    <a:pt x="69" y="12"/>
                    <a:pt x="67" y="12"/>
                  </a:cubicBezTo>
                  <a:cubicBezTo>
                    <a:pt x="66" y="12"/>
                    <a:pt x="64" y="12"/>
                    <a:pt x="62" y="12"/>
                  </a:cubicBezTo>
                  <a:cubicBezTo>
                    <a:pt x="55" y="0"/>
                    <a:pt x="55" y="0"/>
                    <a:pt x="55" y="0"/>
                  </a:cubicBezTo>
                  <a:cubicBezTo>
                    <a:pt x="38" y="5"/>
                    <a:pt x="38" y="5"/>
                    <a:pt x="38" y="5"/>
                  </a:cubicBezTo>
                  <a:cubicBezTo>
                    <a:pt x="39" y="19"/>
                    <a:pt x="39" y="19"/>
                    <a:pt x="39" y="19"/>
                  </a:cubicBezTo>
                  <a:cubicBezTo>
                    <a:pt x="36" y="21"/>
                    <a:pt x="33" y="23"/>
                    <a:pt x="30" y="26"/>
                  </a:cubicBezTo>
                  <a:cubicBezTo>
                    <a:pt x="18" y="20"/>
                    <a:pt x="18" y="20"/>
                    <a:pt x="18" y="20"/>
                  </a:cubicBezTo>
                  <a:cubicBezTo>
                    <a:pt x="7" y="34"/>
                    <a:pt x="7" y="34"/>
                    <a:pt x="7" y="34"/>
                  </a:cubicBezTo>
                  <a:cubicBezTo>
                    <a:pt x="17" y="45"/>
                    <a:pt x="17" y="45"/>
                    <a:pt x="17" y="45"/>
                  </a:cubicBezTo>
                  <a:cubicBezTo>
                    <a:pt x="15" y="48"/>
                    <a:pt x="14" y="52"/>
                    <a:pt x="13" y="55"/>
                  </a:cubicBezTo>
                  <a:cubicBezTo>
                    <a:pt x="0" y="58"/>
                    <a:pt x="0" y="58"/>
                    <a:pt x="0" y="58"/>
                  </a:cubicBezTo>
                  <a:cubicBezTo>
                    <a:pt x="0" y="76"/>
                    <a:pt x="0" y="76"/>
                    <a:pt x="0" y="76"/>
                  </a:cubicBezTo>
                  <a:cubicBezTo>
                    <a:pt x="13" y="79"/>
                    <a:pt x="13" y="79"/>
                    <a:pt x="13" y="79"/>
                  </a:cubicBezTo>
                  <a:cubicBezTo>
                    <a:pt x="14" y="83"/>
                    <a:pt x="15" y="86"/>
                    <a:pt x="17" y="90"/>
                  </a:cubicBezTo>
                  <a:cubicBezTo>
                    <a:pt x="7" y="100"/>
                    <a:pt x="7" y="100"/>
                    <a:pt x="7" y="100"/>
                  </a:cubicBezTo>
                  <a:cubicBezTo>
                    <a:pt x="18" y="114"/>
                    <a:pt x="18" y="114"/>
                    <a:pt x="18" y="114"/>
                  </a:cubicBezTo>
                  <a:cubicBezTo>
                    <a:pt x="31" y="109"/>
                    <a:pt x="31" y="109"/>
                    <a:pt x="31" y="109"/>
                  </a:cubicBezTo>
                  <a:cubicBezTo>
                    <a:pt x="33" y="111"/>
                    <a:pt x="36" y="113"/>
                    <a:pt x="39" y="115"/>
                  </a:cubicBezTo>
                  <a:cubicBezTo>
                    <a:pt x="38" y="129"/>
                    <a:pt x="38" y="129"/>
                    <a:pt x="38" y="129"/>
                  </a:cubicBezTo>
                  <a:cubicBezTo>
                    <a:pt x="55" y="135"/>
                    <a:pt x="55" y="135"/>
                    <a:pt x="55" y="135"/>
                  </a:cubicBezTo>
                  <a:cubicBezTo>
                    <a:pt x="62" y="122"/>
                    <a:pt x="62" y="122"/>
                    <a:pt x="62" y="122"/>
                  </a:cubicBezTo>
                  <a:cubicBezTo>
                    <a:pt x="64" y="123"/>
                    <a:pt x="66" y="123"/>
                    <a:pt x="68" y="123"/>
                  </a:cubicBezTo>
                  <a:cubicBezTo>
                    <a:pt x="69" y="123"/>
                    <a:pt x="71" y="123"/>
                    <a:pt x="73" y="122"/>
                  </a:cubicBezTo>
                  <a:cubicBezTo>
                    <a:pt x="80" y="135"/>
                    <a:pt x="80" y="135"/>
                    <a:pt x="80" y="135"/>
                  </a:cubicBezTo>
                  <a:cubicBezTo>
                    <a:pt x="97" y="129"/>
                    <a:pt x="97" y="129"/>
                    <a:pt x="97" y="129"/>
                  </a:cubicBezTo>
                  <a:cubicBezTo>
                    <a:pt x="96" y="115"/>
                    <a:pt x="96" y="115"/>
                    <a:pt x="96" y="115"/>
                  </a:cubicBezTo>
                  <a:cubicBezTo>
                    <a:pt x="99" y="113"/>
                    <a:pt x="102" y="111"/>
                    <a:pt x="104" y="109"/>
                  </a:cubicBezTo>
                  <a:cubicBezTo>
                    <a:pt x="117" y="114"/>
                    <a:pt x="117" y="114"/>
                    <a:pt x="117" y="114"/>
                  </a:cubicBezTo>
                  <a:cubicBezTo>
                    <a:pt x="128" y="100"/>
                    <a:pt x="128" y="100"/>
                    <a:pt x="128" y="100"/>
                  </a:cubicBezTo>
                  <a:cubicBezTo>
                    <a:pt x="118" y="89"/>
                    <a:pt x="118" y="89"/>
                    <a:pt x="118" y="89"/>
                  </a:cubicBezTo>
                  <a:cubicBezTo>
                    <a:pt x="120" y="86"/>
                    <a:pt x="121" y="83"/>
                    <a:pt x="122" y="79"/>
                  </a:cubicBezTo>
                  <a:lnTo>
                    <a:pt x="135" y="76"/>
                  </a:lnTo>
                  <a:close/>
                  <a:moveTo>
                    <a:pt x="67" y="107"/>
                  </a:moveTo>
                  <a:cubicBezTo>
                    <a:pt x="46" y="107"/>
                    <a:pt x="28" y="89"/>
                    <a:pt x="28" y="67"/>
                  </a:cubicBezTo>
                  <a:cubicBezTo>
                    <a:pt x="28" y="45"/>
                    <a:pt x="46" y="27"/>
                    <a:pt x="67" y="27"/>
                  </a:cubicBezTo>
                  <a:cubicBezTo>
                    <a:pt x="89" y="27"/>
                    <a:pt x="107" y="45"/>
                    <a:pt x="107" y="67"/>
                  </a:cubicBezTo>
                  <a:cubicBezTo>
                    <a:pt x="107" y="89"/>
                    <a:pt x="89" y="107"/>
                    <a:pt x="67" y="107"/>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grpSp>
      <p:grpSp>
        <p:nvGrpSpPr>
          <p:cNvPr id="15" name="组合 32">
            <a:extLst>
              <a:ext uri="{FF2B5EF4-FFF2-40B4-BE49-F238E27FC236}">
                <a16:creationId xmlns:a16="http://schemas.microsoft.com/office/drawing/2014/main" id="{9EC8F290-38FF-450B-8160-8FE5B73D6E6E}"/>
              </a:ext>
            </a:extLst>
          </p:cNvPr>
          <p:cNvGrpSpPr>
            <a:grpSpLocks/>
          </p:cNvGrpSpPr>
          <p:nvPr/>
        </p:nvGrpSpPr>
        <p:grpSpPr bwMode="auto">
          <a:xfrm>
            <a:off x="5856288" y="4105275"/>
            <a:ext cx="447675" cy="573088"/>
            <a:chOff x="0" y="0"/>
            <a:chExt cx="563562" cy="720725"/>
          </a:xfrm>
          <a:solidFill>
            <a:schemeClr val="bg1"/>
          </a:solidFill>
        </p:grpSpPr>
        <p:sp>
          <p:nvSpPr>
            <p:cNvPr id="19" name="Freeform 32">
              <a:extLst>
                <a:ext uri="{FF2B5EF4-FFF2-40B4-BE49-F238E27FC236}">
                  <a16:creationId xmlns:a16="http://schemas.microsoft.com/office/drawing/2014/main" id="{88CB16FB-BDB6-4DEA-91A9-6353EF8206DF}"/>
                </a:ext>
              </a:extLst>
            </p:cNvPr>
            <p:cNvSpPr>
              <a:spLocks noChangeArrowheads="1"/>
            </p:cNvSpPr>
            <p:nvPr/>
          </p:nvSpPr>
          <p:spPr bwMode="auto">
            <a:xfrm>
              <a:off x="209550" y="0"/>
              <a:ext cx="142875" cy="720725"/>
            </a:xfrm>
            <a:custGeom>
              <a:avLst/>
              <a:gdLst>
                <a:gd name="T0" fmla="*/ 64 w 64"/>
                <a:gd name="T1" fmla="*/ 289 h 321"/>
                <a:gd name="T2" fmla="*/ 32 w 64"/>
                <a:gd name="T3" fmla="*/ 321 h 321"/>
                <a:gd name="T4" fmla="*/ 0 w 64"/>
                <a:gd name="T5" fmla="*/ 289 h 321"/>
                <a:gd name="T6" fmla="*/ 0 w 64"/>
                <a:gd name="T7" fmla="*/ 32 h 321"/>
                <a:gd name="T8" fmla="*/ 32 w 64"/>
                <a:gd name="T9" fmla="*/ 0 h 321"/>
                <a:gd name="T10" fmla="*/ 64 w 64"/>
                <a:gd name="T11" fmla="*/ 32 h 321"/>
                <a:gd name="T12" fmla="*/ 64 w 64"/>
                <a:gd name="T13" fmla="*/ 289 h 321"/>
                <a:gd name="T14" fmla="*/ 0 60000 65536"/>
                <a:gd name="T15" fmla="*/ 0 60000 65536"/>
                <a:gd name="T16" fmla="*/ 0 60000 65536"/>
                <a:gd name="T17" fmla="*/ 0 60000 65536"/>
                <a:gd name="T18" fmla="*/ 0 60000 65536"/>
                <a:gd name="T19" fmla="*/ 0 60000 65536"/>
                <a:gd name="T20" fmla="*/ 0 60000 65536"/>
                <a:gd name="T21" fmla="*/ 0 w 64"/>
                <a:gd name="T22" fmla="*/ 0 h 321"/>
                <a:gd name="T23" fmla="*/ 64 w 64"/>
                <a:gd name="T24" fmla="*/ 321 h 32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4" h="321">
                  <a:moveTo>
                    <a:pt x="64" y="289"/>
                  </a:moveTo>
                  <a:cubicBezTo>
                    <a:pt x="64" y="307"/>
                    <a:pt x="49" y="321"/>
                    <a:pt x="32" y="321"/>
                  </a:cubicBezTo>
                  <a:cubicBezTo>
                    <a:pt x="14" y="321"/>
                    <a:pt x="0" y="307"/>
                    <a:pt x="0" y="289"/>
                  </a:cubicBezTo>
                  <a:cubicBezTo>
                    <a:pt x="0" y="32"/>
                    <a:pt x="0" y="32"/>
                    <a:pt x="0" y="32"/>
                  </a:cubicBezTo>
                  <a:cubicBezTo>
                    <a:pt x="0" y="14"/>
                    <a:pt x="14" y="0"/>
                    <a:pt x="32" y="0"/>
                  </a:cubicBezTo>
                  <a:cubicBezTo>
                    <a:pt x="49" y="0"/>
                    <a:pt x="64" y="14"/>
                    <a:pt x="64" y="32"/>
                  </a:cubicBezTo>
                  <a:lnTo>
                    <a:pt x="64" y="289"/>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pPr>
                <a:defRPr/>
              </a:pPr>
              <a:endParaRPr lang="zh-CN" altLang="zh-CN">
                <a:solidFill>
                  <a:srgbClr val="000000"/>
                </a:solidFill>
                <a:latin typeface="Calibri" pitchFamily="34" charset="0"/>
                <a:sym typeface="宋体" pitchFamily="2" charset="-122"/>
              </a:endParaRPr>
            </a:p>
          </p:txBody>
        </p:sp>
        <p:sp>
          <p:nvSpPr>
            <p:cNvPr id="20" name="Freeform 33">
              <a:extLst>
                <a:ext uri="{FF2B5EF4-FFF2-40B4-BE49-F238E27FC236}">
                  <a16:creationId xmlns:a16="http://schemas.microsoft.com/office/drawing/2014/main" id="{18D55DE9-C970-4B81-9954-8D058E0B2C82}"/>
                </a:ext>
              </a:extLst>
            </p:cNvPr>
            <p:cNvSpPr>
              <a:spLocks noChangeArrowheads="1"/>
            </p:cNvSpPr>
            <p:nvPr/>
          </p:nvSpPr>
          <p:spPr bwMode="auto">
            <a:xfrm>
              <a:off x="0" y="439737"/>
              <a:ext cx="141288" cy="280988"/>
            </a:xfrm>
            <a:custGeom>
              <a:avLst/>
              <a:gdLst>
                <a:gd name="T0" fmla="*/ 63 w 63"/>
                <a:gd name="T1" fmla="*/ 93 h 125"/>
                <a:gd name="T2" fmla="*/ 32 w 63"/>
                <a:gd name="T3" fmla="*/ 125 h 125"/>
                <a:gd name="T4" fmla="*/ 0 w 63"/>
                <a:gd name="T5" fmla="*/ 93 h 125"/>
                <a:gd name="T6" fmla="*/ 0 w 63"/>
                <a:gd name="T7" fmla="*/ 32 h 125"/>
                <a:gd name="T8" fmla="*/ 32 w 63"/>
                <a:gd name="T9" fmla="*/ 0 h 125"/>
                <a:gd name="T10" fmla="*/ 63 w 63"/>
                <a:gd name="T11" fmla="*/ 32 h 125"/>
                <a:gd name="T12" fmla="*/ 63 w 63"/>
                <a:gd name="T13" fmla="*/ 93 h 125"/>
                <a:gd name="T14" fmla="*/ 0 60000 65536"/>
                <a:gd name="T15" fmla="*/ 0 60000 65536"/>
                <a:gd name="T16" fmla="*/ 0 60000 65536"/>
                <a:gd name="T17" fmla="*/ 0 60000 65536"/>
                <a:gd name="T18" fmla="*/ 0 60000 65536"/>
                <a:gd name="T19" fmla="*/ 0 60000 65536"/>
                <a:gd name="T20" fmla="*/ 0 60000 65536"/>
                <a:gd name="T21" fmla="*/ 0 w 63"/>
                <a:gd name="T22" fmla="*/ 0 h 125"/>
                <a:gd name="T23" fmla="*/ 63 w 63"/>
                <a:gd name="T24" fmla="*/ 125 h 12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3" h="125">
                  <a:moveTo>
                    <a:pt x="63" y="93"/>
                  </a:moveTo>
                  <a:cubicBezTo>
                    <a:pt x="63" y="111"/>
                    <a:pt x="49" y="125"/>
                    <a:pt x="32" y="125"/>
                  </a:cubicBezTo>
                  <a:cubicBezTo>
                    <a:pt x="14" y="125"/>
                    <a:pt x="0" y="111"/>
                    <a:pt x="0" y="93"/>
                  </a:cubicBezTo>
                  <a:cubicBezTo>
                    <a:pt x="0" y="32"/>
                    <a:pt x="0" y="32"/>
                    <a:pt x="0" y="32"/>
                  </a:cubicBezTo>
                  <a:cubicBezTo>
                    <a:pt x="0" y="14"/>
                    <a:pt x="14" y="0"/>
                    <a:pt x="32" y="0"/>
                  </a:cubicBezTo>
                  <a:cubicBezTo>
                    <a:pt x="49" y="0"/>
                    <a:pt x="63" y="14"/>
                    <a:pt x="63" y="32"/>
                  </a:cubicBezTo>
                  <a:lnTo>
                    <a:pt x="63" y="93"/>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pPr>
                <a:defRPr/>
              </a:pPr>
              <a:endParaRPr lang="zh-CN" altLang="zh-CN">
                <a:solidFill>
                  <a:srgbClr val="000000"/>
                </a:solidFill>
                <a:latin typeface="Calibri" pitchFamily="34" charset="0"/>
                <a:sym typeface="宋体" pitchFamily="2" charset="-122"/>
              </a:endParaRPr>
            </a:p>
          </p:txBody>
        </p:sp>
        <p:sp>
          <p:nvSpPr>
            <p:cNvPr id="21" name="Freeform 34">
              <a:extLst>
                <a:ext uri="{FF2B5EF4-FFF2-40B4-BE49-F238E27FC236}">
                  <a16:creationId xmlns:a16="http://schemas.microsoft.com/office/drawing/2014/main" id="{53715D2E-4C10-466F-8C29-E21D85C0B3EE}"/>
                </a:ext>
              </a:extLst>
            </p:cNvPr>
            <p:cNvSpPr>
              <a:spLocks noChangeArrowheads="1"/>
            </p:cNvSpPr>
            <p:nvPr/>
          </p:nvSpPr>
          <p:spPr bwMode="auto">
            <a:xfrm>
              <a:off x="420687" y="231775"/>
              <a:ext cx="142875" cy="488950"/>
            </a:xfrm>
            <a:custGeom>
              <a:avLst/>
              <a:gdLst>
                <a:gd name="T0" fmla="*/ 64 w 64"/>
                <a:gd name="T1" fmla="*/ 186 h 218"/>
                <a:gd name="T2" fmla="*/ 32 w 64"/>
                <a:gd name="T3" fmla="*/ 218 h 218"/>
                <a:gd name="T4" fmla="*/ 0 w 64"/>
                <a:gd name="T5" fmla="*/ 186 h 218"/>
                <a:gd name="T6" fmla="*/ 0 w 64"/>
                <a:gd name="T7" fmla="*/ 32 h 218"/>
                <a:gd name="T8" fmla="*/ 32 w 64"/>
                <a:gd name="T9" fmla="*/ 0 h 218"/>
                <a:gd name="T10" fmla="*/ 64 w 64"/>
                <a:gd name="T11" fmla="*/ 32 h 218"/>
                <a:gd name="T12" fmla="*/ 64 w 64"/>
                <a:gd name="T13" fmla="*/ 186 h 218"/>
                <a:gd name="T14" fmla="*/ 0 60000 65536"/>
                <a:gd name="T15" fmla="*/ 0 60000 65536"/>
                <a:gd name="T16" fmla="*/ 0 60000 65536"/>
                <a:gd name="T17" fmla="*/ 0 60000 65536"/>
                <a:gd name="T18" fmla="*/ 0 60000 65536"/>
                <a:gd name="T19" fmla="*/ 0 60000 65536"/>
                <a:gd name="T20" fmla="*/ 0 60000 65536"/>
                <a:gd name="T21" fmla="*/ 0 w 64"/>
                <a:gd name="T22" fmla="*/ 0 h 218"/>
                <a:gd name="T23" fmla="*/ 64 w 64"/>
                <a:gd name="T24" fmla="*/ 218 h 21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4" h="218">
                  <a:moveTo>
                    <a:pt x="64" y="186"/>
                  </a:moveTo>
                  <a:cubicBezTo>
                    <a:pt x="64" y="204"/>
                    <a:pt x="49" y="218"/>
                    <a:pt x="32" y="218"/>
                  </a:cubicBezTo>
                  <a:cubicBezTo>
                    <a:pt x="14" y="218"/>
                    <a:pt x="0" y="204"/>
                    <a:pt x="0" y="186"/>
                  </a:cubicBezTo>
                  <a:cubicBezTo>
                    <a:pt x="0" y="32"/>
                    <a:pt x="0" y="32"/>
                    <a:pt x="0" y="32"/>
                  </a:cubicBezTo>
                  <a:cubicBezTo>
                    <a:pt x="0" y="14"/>
                    <a:pt x="14" y="0"/>
                    <a:pt x="32" y="0"/>
                  </a:cubicBezTo>
                  <a:cubicBezTo>
                    <a:pt x="49" y="0"/>
                    <a:pt x="64" y="14"/>
                    <a:pt x="64" y="32"/>
                  </a:cubicBezTo>
                  <a:lnTo>
                    <a:pt x="64" y="186"/>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pPr>
                <a:defRPr/>
              </a:pPr>
              <a:endParaRPr lang="zh-CN" altLang="zh-CN">
                <a:solidFill>
                  <a:srgbClr val="000000"/>
                </a:solidFill>
                <a:latin typeface="Calibri" pitchFamily="34" charset="0"/>
                <a:sym typeface="宋体" pitchFamily="2" charset="-122"/>
              </a:endParaRPr>
            </a:p>
          </p:txBody>
        </p:sp>
      </p:grpSp>
      <p:grpSp>
        <p:nvGrpSpPr>
          <p:cNvPr id="16" name="组合 36">
            <a:extLst>
              <a:ext uri="{FF2B5EF4-FFF2-40B4-BE49-F238E27FC236}">
                <a16:creationId xmlns:a16="http://schemas.microsoft.com/office/drawing/2014/main" id="{A92A35F1-3B06-4036-A7CF-C8CF86D76B6F}"/>
              </a:ext>
            </a:extLst>
          </p:cNvPr>
          <p:cNvGrpSpPr>
            <a:grpSpLocks/>
          </p:cNvGrpSpPr>
          <p:nvPr/>
        </p:nvGrpSpPr>
        <p:grpSpPr bwMode="auto">
          <a:xfrm>
            <a:off x="7372350" y="3368675"/>
            <a:ext cx="528638" cy="506413"/>
            <a:chOff x="0" y="0"/>
            <a:chExt cx="2438400" cy="2332038"/>
          </a:xfrm>
        </p:grpSpPr>
        <p:sp>
          <p:nvSpPr>
            <p:cNvPr id="17" name="Freeform 25">
              <a:extLst>
                <a:ext uri="{FF2B5EF4-FFF2-40B4-BE49-F238E27FC236}">
                  <a16:creationId xmlns:a16="http://schemas.microsoft.com/office/drawing/2014/main" id="{7CFEA32C-7878-49FD-8CEF-0678FD16C0D7}"/>
                </a:ext>
              </a:extLst>
            </p:cNvPr>
            <p:cNvSpPr>
              <a:spLocks noChangeArrowheads="1"/>
            </p:cNvSpPr>
            <p:nvPr/>
          </p:nvSpPr>
          <p:spPr bwMode="auto">
            <a:xfrm>
              <a:off x="893763" y="1676400"/>
              <a:ext cx="655638" cy="655638"/>
            </a:xfrm>
            <a:custGeom>
              <a:avLst/>
              <a:gdLst>
                <a:gd name="T0" fmla="*/ 327025 w 413"/>
                <a:gd name="T1" fmla="*/ 655638 h 413"/>
                <a:gd name="T2" fmla="*/ 0 w 413"/>
                <a:gd name="T3" fmla="*/ 0 h 413"/>
                <a:gd name="T4" fmla="*/ 655638 w 413"/>
                <a:gd name="T5" fmla="*/ 0 h 413"/>
                <a:gd name="T6" fmla="*/ 327025 w 413"/>
                <a:gd name="T7" fmla="*/ 655638 h 413"/>
                <a:gd name="T8" fmla="*/ 0 60000 65536"/>
                <a:gd name="T9" fmla="*/ 0 60000 65536"/>
                <a:gd name="T10" fmla="*/ 0 60000 65536"/>
                <a:gd name="T11" fmla="*/ 0 60000 65536"/>
                <a:gd name="T12" fmla="*/ 0 w 413"/>
                <a:gd name="T13" fmla="*/ 0 h 413"/>
                <a:gd name="T14" fmla="*/ 413 w 413"/>
                <a:gd name="T15" fmla="*/ 413 h 413"/>
              </a:gdLst>
              <a:ahLst/>
              <a:cxnLst>
                <a:cxn ang="T8">
                  <a:pos x="T0" y="T1"/>
                </a:cxn>
                <a:cxn ang="T9">
                  <a:pos x="T2" y="T3"/>
                </a:cxn>
                <a:cxn ang="T10">
                  <a:pos x="T4" y="T5"/>
                </a:cxn>
                <a:cxn ang="T11">
                  <a:pos x="T6" y="T7"/>
                </a:cxn>
              </a:cxnLst>
              <a:rect l="T12" t="T13" r="T14" b="T15"/>
              <a:pathLst>
                <a:path w="413" h="413">
                  <a:moveTo>
                    <a:pt x="206" y="413"/>
                  </a:moveTo>
                  <a:lnTo>
                    <a:pt x="0" y="0"/>
                  </a:lnTo>
                  <a:lnTo>
                    <a:pt x="413" y="0"/>
                  </a:lnTo>
                  <a:lnTo>
                    <a:pt x="206" y="413"/>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8" name="任意多边形 38">
              <a:extLst>
                <a:ext uri="{FF2B5EF4-FFF2-40B4-BE49-F238E27FC236}">
                  <a16:creationId xmlns:a16="http://schemas.microsoft.com/office/drawing/2014/main" id="{0BE4D381-BA9B-4BDA-A604-0C2F87C600F7}"/>
                </a:ext>
              </a:extLst>
            </p:cNvPr>
            <p:cNvSpPr>
              <a:spLocks noChangeArrowheads="1"/>
            </p:cNvSpPr>
            <p:nvPr/>
          </p:nvSpPr>
          <p:spPr bwMode="auto">
            <a:xfrm>
              <a:off x="0" y="0"/>
              <a:ext cx="2438400" cy="1774825"/>
            </a:xfrm>
            <a:custGeom>
              <a:avLst/>
              <a:gdLst>
                <a:gd name="T0" fmla="*/ 290196 w 2438400"/>
                <a:gd name="T1" fmla="*/ 0 h 1774825"/>
                <a:gd name="T2" fmla="*/ 2151973 w 2438400"/>
                <a:gd name="T3" fmla="*/ 0 h 1774825"/>
                <a:gd name="T4" fmla="*/ 2438400 w 2438400"/>
                <a:gd name="T5" fmla="*/ 286384 h 1774825"/>
                <a:gd name="T6" fmla="*/ 2438400 w 2438400"/>
                <a:gd name="T7" fmla="*/ 1484673 h 1774825"/>
                <a:gd name="T8" fmla="*/ 2151973 w 2438400"/>
                <a:gd name="T9" fmla="*/ 1774825 h 1774825"/>
                <a:gd name="T10" fmla="*/ 290196 w 2438400"/>
                <a:gd name="T11" fmla="*/ 1774825 h 1774825"/>
                <a:gd name="T12" fmla="*/ 0 w 2438400"/>
                <a:gd name="T13" fmla="*/ 1484673 h 1774825"/>
                <a:gd name="T14" fmla="*/ 0 w 2438400"/>
                <a:gd name="T15" fmla="*/ 286384 h 1774825"/>
                <a:gd name="T16" fmla="*/ 290196 w 2438400"/>
                <a:gd name="T17" fmla="*/ 0 h 1774825"/>
                <a:gd name="T18" fmla="*/ 471488 w 2438400"/>
                <a:gd name="T19" fmla="*/ 425450 h 1774825"/>
                <a:gd name="T20" fmla="*/ 471488 w 2438400"/>
                <a:gd name="T21" fmla="*/ 598488 h 1774825"/>
                <a:gd name="T22" fmla="*/ 1971676 w 2438400"/>
                <a:gd name="T23" fmla="*/ 598488 h 1774825"/>
                <a:gd name="T24" fmla="*/ 1971676 w 2438400"/>
                <a:gd name="T25" fmla="*/ 425450 h 1774825"/>
                <a:gd name="T26" fmla="*/ 471488 w 2438400"/>
                <a:gd name="T27" fmla="*/ 425450 h 1774825"/>
                <a:gd name="T28" fmla="*/ 471488 w 2438400"/>
                <a:gd name="T29" fmla="*/ 801688 h 1774825"/>
                <a:gd name="T30" fmla="*/ 471488 w 2438400"/>
                <a:gd name="T31" fmla="*/ 971551 h 1774825"/>
                <a:gd name="T32" fmla="*/ 1971676 w 2438400"/>
                <a:gd name="T33" fmla="*/ 971551 h 1774825"/>
                <a:gd name="T34" fmla="*/ 1971676 w 2438400"/>
                <a:gd name="T35" fmla="*/ 801688 h 1774825"/>
                <a:gd name="T36" fmla="*/ 471488 w 2438400"/>
                <a:gd name="T37" fmla="*/ 801688 h 1774825"/>
                <a:gd name="T38" fmla="*/ 471488 w 2438400"/>
                <a:gd name="T39" fmla="*/ 1174750 h 1774825"/>
                <a:gd name="T40" fmla="*/ 471488 w 2438400"/>
                <a:gd name="T41" fmla="*/ 1347788 h 1774825"/>
                <a:gd name="T42" fmla="*/ 1971676 w 2438400"/>
                <a:gd name="T43" fmla="*/ 1347788 h 1774825"/>
                <a:gd name="T44" fmla="*/ 1971676 w 2438400"/>
                <a:gd name="T45" fmla="*/ 1174750 h 1774825"/>
                <a:gd name="T46" fmla="*/ 471488 w 2438400"/>
                <a:gd name="T47" fmla="*/ 1174750 h 1774825"/>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2438400"/>
                <a:gd name="T73" fmla="*/ 0 h 1774825"/>
                <a:gd name="T74" fmla="*/ 2438400 w 2438400"/>
                <a:gd name="T75" fmla="*/ 1774825 h 1774825"/>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2438400" h="1774825">
                  <a:moveTo>
                    <a:pt x="290196" y="0"/>
                  </a:moveTo>
                  <a:cubicBezTo>
                    <a:pt x="2151973" y="0"/>
                    <a:pt x="2151973" y="0"/>
                    <a:pt x="2151973" y="0"/>
                  </a:cubicBezTo>
                  <a:cubicBezTo>
                    <a:pt x="2310262" y="0"/>
                    <a:pt x="2438400" y="128119"/>
                    <a:pt x="2438400" y="286384"/>
                  </a:cubicBezTo>
                  <a:lnTo>
                    <a:pt x="2438400" y="1484673"/>
                  </a:lnTo>
                  <a:cubicBezTo>
                    <a:pt x="2438400" y="1646706"/>
                    <a:pt x="2310262" y="1774825"/>
                    <a:pt x="2151973" y="1774825"/>
                  </a:cubicBezTo>
                  <a:cubicBezTo>
                    <a:pt x="290196" y="1774825"/>
                    <a:pt x="290196" y="1774825"/>
                    <a:pt x="290196" y="1774825"/>
                  </a:cubicBezTo>
                  <a:cubicBezTo>
                    <a:pt x="131907" y="1774825"/>
                    <a:pt x="0" y="1646706"/>
                    <a:pt x="0" y="1484673"/>
                  </a:cubicBezTo>
                  <a:cubicBezTo>
                    <a:pt x="0" y="286384"/>
                    <a:pt x="0" y="286384"/>
                    <a:pt x="0" y="286384"/>
                  </a:cubicBezTo>
                  <a:cubicBezTo>
                    <a:pt x="0" y="128119"/>
                    <a:pt x="131907" y="0"/>
                    <a:pt x="290196" y="0"/>
                  </a:cubicBezTo>
                  <a:close/>
                  <a:moveTo>
                    <a:pt x="471488" y="425450"/>
                  </a:moveTo>
                  <a:lnTo>
                    <a:pt x="471488" y="598488"/>
                  </a:lnTo>
                  <a:lnTo>
                    <a:pt x="1971676" y="598488"/>
                  </a:lnTo>
                  <a:lnTo>
                    <a:pt x="1971676" y="425450"/>
                  </a:lnTo>
                  <a:lnTo>
                    <a:pt x="471488" y="425450"/>
                  </a:lnTo>
                  <a:close/>
                  <a:moveTo>
                    <a:pt x="471488" y="801688"/>
                  </a:moveTo>
                  <a:lnTo>
                    <a:pt x="471488" y="971551"/>
                  </a:lnTo>
                  <a:lnTo>
                    <a:pt x="1971676" y="971551"/>
                  </a:lnTo>
                  <a:lnTo>
                    <a:pt x="1971676" y="801688"/>
                  </a:lnTo>
                  <a:lnTo>
                    <a:pt x="471488" y="801688"/>
                  </a:lnTo>
                  <a:close/>
                  <a:moveTo>
                    <a:pt x="471488" y="1174750"/>
                  </a:moveTo>
                  <a:lnTo>
                    <a:pt x="471488" y="1347788"/>
                  </a:lnTo>
                  <a:lnTo>
                    <a:pt x="1971676" y="1347788"/>
                  </a:lnTo>
                  <a:lnTo>
                    <a:pt x="1971676" y="1174750"/>
                  </a:lnTo>
                  <a:lnTo>
                    <a:pt x="471488" y="1174750"/>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grpSp>
      <p:grpSp>
        <p:nvGrpSpPr>
          <p:cNvPr id="29" name="组合 28">
            <a:extLst>
              <a:ext uri="{FF2B5EF4-FFF2-40B4-BE49-F238E27FC236}">
                <a16:creationId xmlns:a16="http://schemas.microsoft.com/office/drawing/2014/main" id="{04270A02-1509-4977-8778-617A22EABB2F}"/>
              </a:ext>
            </a:extLst>
          </p:cNvPr>
          <p:cNvGrpSpPr/>
          <p:nvPr/>
        </p:nvGrpSpPr>
        <p:grpSpPr>
          <a:xfrm>
            <a:off x="986430" y="1670167"/>
            <a:ext cx="3281362" cy="1220554"/>
            <a:chOff x="874713" y="3325188"/>
            <a:chExt cx="3281362" cy="1220554"/>
          </a:xfrm>
        </p:grpSpPr>
        <p:sp>
          <p:nvSpPr>
            <p:cNvPr id="30" name="矩形 29">
              <a:extLst>
                <a:ext uri="{FF2B5EF4-FFF2-40B4-BE49-F238E27FC236}">
                  <a16:creationId xmlns:a16="http://schemas.microsoft.com/office/drawing/2014/main" id="{18422726-E307-455D-92BC-BD2914D0BB40}"/>
                </a:ext>
              </a:extLst>
            </p:cNvPr>
            <p:cNvSpPr/>
            <p:nvPr/>
          </p:nvSpPr>
          <p:spPr>
            <a:xfrm>
              <a:off x="874713" y="3677812"/>
              <a:ext cx="3281362" cy="867930"/>
            </a:xfrm>
            <a:prstGeom prst="rect">
              <a:avLst/>
            </a:prstGeom>
          </p:spPr>
          <p:txBody>
            <a:bodyPr wrap="square">
              <a:spAutoFit/>
              <a:scene3d>
                <a:camera prst="orthographicFront"/>
                <a:lightRig rig="threePt" dir="t"/>
              </a:scene3d>
              <a:sp3d contourW="12700"/>
            </a:bodyPr>
            <a:lstStyle/>
            <a:p>
              <a:pPr marL="0" marR="0" lvl="0" indent="0" algn="just" defTabSz="914400" rtl="0" eaLnBrk="1" fontAlgn="auto" latinLnBrk="0" hangingPunct="1">
                <a:lnSpc>
                  <a:spcPct val="12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chemeClr val="bg1"/>
                  </a:solidFill>
                  <a:effectLst/>
                  <a:uLnTx/>
                  <a:uFillTx/>
                  <a:latin typeface="Arial"/>
                  <a:ea typeface="微软雅黑"/>
                  <a:cs typeface="+mn-cs"/>
                </a:rPr>
                <a:t>用户可以在投影仪或者计算机上进行演示也可以将演示文稿打印出来制作成胶片以便应用到更广泛的领域中</a:t>
              </a:r>
            </a:p>
          </p:txBody>
        </p:sp>
        <p:sp>
          <p:nvSpPr>
            <p:cNvPr id="31" name="矩形 30">
              <a:extLst>
                <a:ext uri="{FF2B5EF4-FFF2-40B4-BE49-F238E27FC236}">
                  <a16:creationId xmlns:a16="http://schemas.microsoft.com/office/drawing/2014/main" id="{DE557EC8-9A29-46FE-9D7F-3F2CF478975C}"/>
                </a:ext>
              </a:extLst>
            </p:cNvPr>
            <p:cNvSpPr/>
            <p:nvPr/>
          </p:nvSpPr>
          <p:spPr>
            <a:xfrm>
              <a:off x="874713" y="3325188"/>
              <a:ext cx="2241974" cy="401264"/>
            </a:xfrm>
            <a:prstGeom prst="rect">
              <a:avLst/>
            </a:prstGeom>
          </p:spPr>
          <p:txBody>
            <a:bodyPr wrap="square">
              <a:spAutoFit/>
              <a:scene3d>
                <a:camera prst="orthographicFront"/>
                <a:lightRig rig="threePt" dir="t"/>
              </a:scene3d>
              <a:sp3d contourW="12700"/>
            </a:bodyPr>
            <a:lstStyle/>
            <a:p>
              <a:pPr marL="0" marR="0" lvl="0" indent="0" algn="just" defTabSz="914400" rtl="0" eaLnBrk="1" fontAlgn="auto" latinLnBrk="0" hangingPunct="1">
                <a:lnSpc>
                  <a:spcPct val="12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schemeClr val="bg1"/>
                  </a:solidFill>
                  <a:effectLst/>
                  <a:uLnTx/>
                  <a:uFillTx/>
                  <a:latin typeface="Arial"/>
                  <a:ea typeface="微软雅黑"/>
                  <a:cs typeface="+mn-cs"/>
                </a:rPr>
                <a:t>标题文字添加</a:t>
              </a:r>
            </a:p>
          </p:txBody>
        </p:sp>
      </p:grpSp>
      <p:grpSp>
        <p:nvGrpSpPr>
          <p:cNvPr id="32" name="组合 31">
            <a:extLst>
              <a:ext uri="{FF2B5EF4-FFF2-40B4-BE49-F238E27FC236}">
                <a16:creationId xmlns:a16="http://schemas.microsoft.com/office/drawing/2014/main" id="{C2A4750B-DDD7-4890-BD3F-705A199838F0}"/>
              </a:ext>
            </a:extLst>
          </p:cNvPr>
          <p:cNvGrpSpPr/>
          <p:nvPr/>
        </p:nvGrpSpPr>
        <p:grpSpPr>
          <a:xfrm>
            <a:off x="986430" y="4286367"/>
            <a:ext cx="3281362" cy="1220554"/>
            <a:chOff x="874713" y="3325188"/>
            <a:chExt cx="3281362" cy="1220554"/>
          </a:xfrm>
        </p:grpSpPr>
        <p:sp>
          <p:nvSpPr>
            <p:cNvPr id="33" name="矩形 32">
              <a:extLst>
                <a:ext uri="{FF2B5EF4-FFF2-40B4-BE49-F238E27FC236}">
                  <a16:creationId xmlns:a16="http://schemas.microsoft.com/office/drawing/2014/main" id="{A907E78F-04A4-40D0-A23D-37DAD0F5923B}"/>
                </a:ext>
              </a:extLst>
            </p:cNvPr>
            <p:cNvSpPr/>
            <p:nvPr/>
          </p:nvSpPr>
          <p:spPr>
            <a:xfrm>
              <a:off x="874713" y="3677812"/>
              <a:ext cx="3281362" cy="867930"/>
            </a:xfrm>
            <a:prstGeom prst="rect">
              <a:avLst/>
            </a:prstGeom>
          </p:spPr>
          <p:txBody>
            <a:bodyPr wrap="square">
              <a:spAutoFit/>
              <a:scene3d>
                <a:camera prst="orthographicFront"/>
                <a:lightRig rig="threePt" dir="t"/>
              </a:scene3d>
              <a:sp3d contourW="12700"/>
            </a:bodyPr>
            <a:lstStyle/>
            <a:p>
              <a:pPr marL="0" marR="0" lvl="0" indent="0" algn="just" defTabSz="914400" rtl="0" eaLnBrk="1" fontAlgn="auto" latinLnBrk="0" hangingPunct="1">
                <a:lnSpc>
                  <a:spcPct val="12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chemeClr val="bg1"/>
                  </a:solidFill>
                  <a:effectLst/>
                  <a:uLnTx/>
                  <a:uFillTx/>
                  <a:latin typeface="Arial"/>
                  <a:ea typeface="微软雅黑"/>
                  <a:cs typeface="+mn-cs"/>
                </a:rPr>
                <a:t>用户可以在投影仪或者计算机上进行演示也可以将演示文稿打印出来制作成胶片以便应用到更广泛的领域中</a:t>
              </a:r>
            </a:p>
          </p:txBody>
        </p:sp>
        <p:sp>
          <p:nvSpPr>
            <p:cNvPr id="34" name="矩形 33">
              <a:extLst>
                <a:ext uri="{FF2B5EF4-FFF2-40B4-BE49-F238E27FC236}">
                  <a16:creationId xmlns:a16="http://schemas.microsoft.com/office/drawing/2014/main" id="{3B5903CD-DE27-4ECF-A3CF-C1D8C267DAFE}"/>
                </a:ext>
              </a:extLst>
            </p:cNvPr>
            <p:cNvSpPr/>
            <p:nvPr/>
          </p:nvSpPr>
          <p:spPr>
            <a:xfrm>
              <a:off x="874713" y="3325188"/>
              <a:ext cx="2241974" cy="401264"/>
            </a:xfrm>
            <a:prstGeom prst="rect">
              <a:avLst/>
            </a:prstGeom>
          </p:spPr>
          <p:txBody>
            <a:bodyPr wrap="square">
              <a:spAutoFit/>
              <a:scene3d>
                <a:camera prst="orthographicFront"/>
                <a:lightRig rig="threePt" dir="t"/>
              </a:scene3d>
              <a:sp3d contourW="12700"/>
            </a:bodyPr>
            <a:lstStyle/>
            <a:p>
              <a:pPr marL="0" marR="0" lvl="0" indent="0" algn="just" defTabSz="914400" rtl="0" eaLnBrk="1" fontAlgn="auto" latinLnBrk="0" hangingPunct="1">
                <a:lnSpc>
                  <a:spcPct val="12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schemeClr val="bg1"/>
                  </a:solidFill>
                  <a:effectLst/>
                  <a:uLnTx/>
                  <a:uFillTx/>
                  <a:latin typeface="Arial"/>
                  <a:ea typeface="微软雅黑"/>
                  <a:cs typeface="+mn-cs"/>
                </a:rPr>
                <a:t>标题文字添加</a:t>
              </a:r>
            </a:p>
          </p:txBody>
        </p:sp>
      </p:grpSp>
      <p:grpSp>
        <p:nvGrpSpPr>
          <p:cNvPr id="35" name="组合 34">
            <a:extLst>
              <a:ext uri="{FF2B5EF4-FFF2-40B4-BE49-F238E27FC236}">
                <a16:creationId xmlns:a16="http://schemas.microsoft.com/office/drawing/2014/main" id="{1255A62B-B96B-48D8-9212-0507E7B5C56A}"/>
              </a:ext>
            </a:extLst>
          </p:cNvPr>
          <p:cNvGrpSpPr/>
          <p:nvPr/>
        </p:nvGrpSpPr>
        <p:grpSpPr>
          <a:xfrm>
            <a:off x="7977188" y="1670167"/>
            <a:ext cx="3281362" cy="1220554"/>
            <a:chOff x="874713" y="3325188"/>
            <a:chExt cx="3281362" cy="1220554"/>
          </a:xfrm>
        </p:grpSpPr>
        <p:sp>
          <p:nvSpPr>
            <p:cNvPr id="36" name="矩形 35">
              <a:extLst>
                <a:ext uri="{FF2B5EF4-FFF2-40B4-BE49-F238E27FC236}">
                  <a16:creationId xmlns:a16="http://schemas.microsoft.com/office/drawing/2014/main" id="{FE1E7D3F-4E4D-408F-95DD-F81EB667B09F}"/>
                </a:ext>
              </a:extLst>
            </p:cNvPr>
            <p:cNvSpPr/>
            <p:nvPr/>
          </p:nvSpPr>
          <p:spPr>
            <a:xfrm>
              <a:off x="874713" y="3677812"/>
              <a:ext cx="3281362" cy="867930"/>
            </a:xfrm>
            <a:prstGeom prst="rect">
              <a:avLst/>
            </a:prstGeom>
          </p:spPr>
          <p:txBody>
            <a:bodyPr wrap="square">
              <a:spAutoFit/>
              <a:scene3d>
                <a:camera prst="orthographicFront"/>
                <a:lightRig rig="threePt" dir="t"/>
              </a:scene3d>
              <a:sp3d contourW="12700"/>
            </a:bodyPr>
            <a:lstStyle/>
            <a:p>
              <a:pPr marL="0" marR="0" lvl="0" indent="0" algn="r" defTabSz="914400" rtl="0" eaLnBrk="1" fontAlgn="auto" latinLnBrk="0" hangingPunct="1">
                <a:lnSpc>
                  <a:spcPct val="12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chemeClr val="bg1"/>
                  </a:solidFill>
                  <a:effectLst/>
                  <a:uLnTx/>
                  <a:uFillTx/>
                  <a:latin typeface="Arial"/>
                  <a:ea typeface="微软雅黑"/>
                  <a:cs typeface="+mn-cs"/>
                </a:rPr>
                <a:t>用户可以在投影仪或者计算机上进行演示也可以将演示文稿打印出来制作成胶片以便应用到更广泛的领域中</a:t>
              </a:r>
            </a:p>
          </p:txBody>
        </p:sp>
        <p:sp>
          <p:nvSpPr>
            <p:cNvPr id="37" name="矩形 36">
              <a:extLst>
                <a:ext uri="{FF2B5EF4-FFF2-40B4-BE49-F238E27FC236}">
                  <a16:creationId xmlns:a16="http://schemas.microsoft.com/office/drawing/2014/main" id="{3127ABEA-A6F9-4F64-B6C9-028F5AA5CD23}"/>
                </a:ext>
              </a:extLst>
            </p:cNvPr>
            <p:cNvSpPr/>
            <p:nvPr/>
          </p:nvSpPr>
          <p:spPr>
            <a:xfrm>
              <a:off x="1914101" y="3325188"/>
              <a:ext cx="2241974" cy="396134"/>
            </a:xfrm>
            <a:prstGeom prst="rect">
              <a:avLst/>
            </a:prstGeom>
          </p:spPr>
          <p:txBody>
            <a:bodyPr wrap="square">
              <a:spAutoFit/>
              <a:scene3d>
                <a:camera prst="orthographicFront"/>
                <a:lightRig rig="threePt" dir="t"/>
              </a:scene3d>
              <a:sp3d contourW="12700"/>
            </a:bodyPr>
            <a:lstStyle/>
            <a:p>
              <a:pPr marL="0" marR="0" lvl="0" indent="0" algn="r" defTabSz="914400" rtl="0" eaLnBrk="1" fontAlgn="auto" latinLnBrk="0" hangingPunct="1">
                <a:lnSpc>
                  <a:spcPct val="12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schemeClr val="bg1"/>
                  </a:solidFill>
                  <a:effectLst/>
                  <a:uLnTx/>
                  <a:uFillTx/>
                  <a:latin typeface="Arial"/>
                  <a:ea typeface="微软雅黑"/>
                  <a:cs typeface="+mn-cs"/>
                </a:rPr>
                <a:t>标题文字添加</a:t>
              </a:r>
            </a:p>
          </p:txBody>
        </p:sp>
      </p:grpSp>
      <p:grpSp>
        <p:nvGrpSpPr>
          <p:cNvPr id="38" name="组合 37">
            <a:extLst>
              <a:ext uri="{FF2B5EF4-FFF2-40B4-BE49-F238E27FC236}">
                <a16:creationId xmlns:a16="http://schemas.microsoft.com/office/drawing/2014/main" id="{28DEF684-E09C-4837-84BB-82D0CC6F8866}"/>
              </a:ext>
            </a:extLst>
          </p:cNvPr>
          <p:cNvGrpSpPr/>
          <p:nvPr/>
        </p:nvGrpSpPr>
        <p:grpSpPr>
          <a:xfrm>
            <a:off x="7977188" y="4286367"/>
            <a:ext cx="3281362" cy="1220554"/>
            <a:chOff x="874713" y="3325188"/>
            <a:chExt cx="3281362" cy="1220554"/>
          </a:xfrm>
        </p:grpSpPr>
        <p:sp>
          <p:nvSpPr>
            <p:cNvPr id="39" name="矩形 38">
              <a:extLst>
                <a:ext uri="{FF2B5EF4-FFF2-40B4-BE49-F238E27FC236}">
                  <a16:creationId xmlns:a16="http://schemas.microsoft.com/office/drawing/2014/main" id="{23A00786-8FDD-4875-92BB-6BFDF5A2802A}"/>
                </a:ext>
              </a:extLst>
            </p:cNvPr>
            <p:cNvSpPr/>
            <p:nvPr/>
          </p:nvSpPr>
          <p:spPr>
            <a:xfrm>
              <a:off x="874713" y="3677812"/>
              <a:ext cx="3281362" cy="867930"/>
            </a:xfrm>
            <a:prstGeom prst="rect">
              <a:avLst/>
            </a:prstGeom>
          </p:spPr>
          <p:txBody>
            <a:bodyPr wrap="square">
              <a:spAutoFit/>
              <a:scene3d>
                <a:camera prst="orthographicFront"/>
                <a:lightRig rig="threePt" dir="t"/>
              </a:scene3d>
              <a:sp3d contourW="12700"/>
            </a:bodyPr>
            <a:lstStyle/>
            <a:p>
              <a:pPr marL="0" marR="0" lvl="0" indent="0" algn="r" defTabSz="914400" rtl="0" eaLnBrk="1" fontAlgn="auto" latinLnBrk="0" hangingPunct="1">
                <a:lnSpc>
                  <a:spcPct val="12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chemeClr val="bg1"/>
                  </a:solidFill>
                  <a:effectLst/>
                  <a:uLnTx/>
                  <a:uFillTx/>
                  <a:latin typeface="Arial"/>
                  <a:ea typeface="微软雅黑"/>
                  <a:cs typeface="+mn-cs"/>
                </a:rPr>
                <a:t>用户可以在投影仪或者计算机上进行演示也可以将演示文稿打印出来制作成胶片以便应用到更广泛的领域中</a:t>
              </a:r>
            </a:p>
          </p:txBody>
        </p:sp>
        <p:sp>
          <p:nvSpPr>
            <p:cNvPr id="40" name="矩形 39">
              <a:extLst>
                <a:ext uri="{FF2B5EF4-FFF2-40B4-BE49-F238E27FC236}">
                  <a16:creationId xmlns:a16="http://schemas.microsoft.com/office/drawing/2014/main" id="{92AB4DD5-E2A2-4D09-85FD-EA62227FD9EE}"/>
                </a:ext>
              </a:extLst>
            </p:cNvPr>
            <p:cNvSpPr/>
            <p:nvPr/>
          </p:nvSpPr>
          <p:spPr>
            <a:xfrm>
              <a:off x="1914101" y="3325188"/>
              <a:ext cx="2241974" cy="396134"/>
            </a:xfrm>
            <a:prstGeom prst="rect">
              <a:avLst/>
            </a:prstGeom>
          </p:spPr>
          <p:txBody>
            <a:bodyPr wrap="square">
              <a:spAutoFit/>
              <a:scene3d>
                <a:camera prst="orthographicFront"/>
                <a:lightRig rig="threePt" dir="t"/>
              </a:scene3d>
              <a:sp3d contourW="12700"/>
            </a:bodyPr>
            <a:lstStyle/>
            <a:p>
              <a:pPr marL="0" marR="0" lvl="0" indent="0" algn="r" defTabSz="914400" rtl="0" eaLnBrk="1" fontAlgn="auto" latinLnBrk="0" hangingPunct="1">
                <a:lnSpc>
                  <a:spcPct val="12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schemeClr val="bg1"/>
                  </a:solidFill>
                  <a:effectLst/>
                  <a:uLnTx/>
                  <a:uFillTx/>
                  <a:latin typeface="Arial"/>
                  <a:ea typeface="微软雅黑"/>
                  <a:cs typeface="+mn-cs"/>
                </a:rPr>
                <a:t>标题文字添加</a:t>
              </a:r>
            </a:p>
          </p:txBody>
        </p:sp>
      </p:grpSp>
    </p:spTree>
    <p:extLst>
      <p:ext uri="{BB962C8B-B14F-4D97-AF65-F5344CB8AC3E}">
        <p14:creationId xmlns:p14="http://schemas.microsoft.com/office/powerpoint/2010/main" val="2894734462"/>
      </p:ext>
    </p:extLst>
  </p:cSld>
  <p:clrMapOvr>
    <a:masterClrMapping/>
  </p:clrMapOvr>
  <p:transition spd="slow" advTm="0">
    <p:pull dir="rd"/>
  </p:transition>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D17C01CF-9FDB-46A2-8FF3-9BCF04DC3F4A}"/>
              </a:ext>
            </a:extLst>
          </p:cNvPr>
          <p:cNvSpPr/>
          <p:nvPr/>
        </p:nvSpPr>
        <p:spPr>
          <a:xfrm>
            <a:off x="0" y="0"/>
            <a:ext cx="12192000" cy="6858000"/>
          </a:xfrm>
          <a:prstGeom prst="rect">
            <a:avLst/>
          </a:prstGeom>
          <a:solidFill>
            <a:srgbClr val="061116">
              <a:alpha val="4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Light" panose="020B0502040204020203" pitchFamily="34" charset="-122"/>
              <a:ea typeface="微软雅黑 Light" panose="020B0502040204020203" pitchFamily="34" charset="-122"/>
              <a:cs typeface="+mn-ea"/>
              <a:sym typeface="+mn-lt"/>
            </a:endParaRPr>
          </a:p>
        </p:txBody>
      </p:sp>
      <p:grpSp>
        <p:nvGrpSpPr>
          <p:cNvPr id="3" name="组合 2">
            <a:extLst>
              <a:ext uri="{FF2B5EF4-FFF2-40B4-BE49-F238E27FC236}">
                <a16:creationId xmlns:a16="http://schemas.microsoft.com/office/drawing/2014/main" id="{E5A4D601-6B61-49E3-B413-5854E243300C}"/>
              </a:ext>
            </a:extLst>
          </p:cNvPr>
          <p:cNvGrpSpPr/>
          <p:nvPr/>
        </p:nvGrpSpPr>
        <p:grpSpPr>
          <a:xfrm>
            <a:off x="6112918" y="2970263"/>
            <a:ext cx="5279569" cy="2261419"/>
            <a:chOff x="738960" y="2617994"/>
            <a:chExt cx="6804840" cy="2261419"/>
          </a:xfrm>
        </p:grpSpPr>
        <p:sp>
          <p:nvSpPr>
            <p:cNvPr id="5" name="文本框 4">
              <a:extLst>
                <a:ext uri="{FF2B5EF4-FFF2-40B4-BE49-F238E27FC236}">
                  <a16:creationId xmlns:a16="http://schemas.microsoft.com/office/drawing/2014/main" id="{A2EA806A-E2E7-4A9A-97D4-E371C0978508}"/>
                </a:ext>
              </a:extLst>
            </p:cNvPr>
            <p:cNvSpPr txBox="1"/>
            <p:nvPr/>
          </p:nvSpPr>
          <p:spPr>
            <a:xfrm>
              <a:off x="898980" y="2617994"/>
              <a:ext cx="6438900" cy="1200329"/>
            </a:xfrm>
            <a:prstGeom prst="rect">
              <a:avLst/>
            </a:prstGeom>
            <a:noFill/>
          </p:spPr>
          <p:txBody>
            <a:bodyPr wrap="square" rtlCol="0">
              <a:spAutoFit/>
            </a:bodyPr>
            <a:lstStyle>
              <a:defPPr>
                <a:defRPr lang="zh-CN"/>
              </a:defPPr>
              <a:lvl1pPr algn="ctr">
                <a:defRPr sz="6600" spc="300">
                  <a:gradFill flip="none" rotWithShape="1">
                    <a:gsLst>
                      <a:gs pos="60000">
                        <a:srgbClr val="B6C6DD"/>
                      </a:gs>
                      <a:gs pos="23000">
                        <a:schemeClr val="bg1"/>
                      </a:gs>
                      <a:gs pos="100000">
                        <a:srgbClr val="425C8F"/>
                      </a:gs>
                    </a:gsLst>
                    <a:lin ang="2700000" scaled="1"/>
                    <a:tileRect/>
                  </a:gradFill>
                  <a:latin typeface="思源黑体 ExtraLight" panose="020B0200000000000000" pitchFamily="34" charset="-122"/>
                  <a:ea typeface="思源黑体 ExtraLight" panose="020B0200000000000000" pitchFamily="34" charset="-122"/>
                  <a:cs typeface="方正兰亭细黑_GBK_M" panose="02010600010101010101" pitchFamily="2" charset="2"/>
                </a:defRPr>
              </a:lvl1pPr>
            </a:lstStyle>
            <a:p>
              <a:r>
                <a:rPr lang="zh-CN" altLang="en-US" sz="7200" dirty="0">
                  <a:solidFill>
                    <a:schemeClr val="bg1"/>
                  </a:solidFill>
                  <a:effectLst>
                    <a:outerShdw blurRad="38100" dist="38100" dir="2700000" algn="tl">
                      <a:srgbClr val="000000">
                        <a:alpha val="43137"/>
                      </a:srgbClr>
                    </a:outerShdw>
                  </a:effectLst>
                  <a:latin typeface="阿里巴巴普惠体 R" panose="00020600040101010101" pitchFamily="18" charset="-122"/>
                  <a:ea typeface="站酷高端黑" panose="02010600030101010101" pitchFamily="2" charset="-122"/>
                  <a:sym typeface="Century Gothic" panose="020B0502020202020204" pitchFamily="34" charset="0"/>
                </a:rPr>
                <a:t>输入标题</a:t>
              </a:r>
            </a:p>
          </p:txBody>
        </p:sp>
        <p:cxnSp>
          <p:nvCxnSpPr>
            <p:cNvPr id="6" name="0 _4">
              <a:extLst>
                <a:ext uri="{FF2B5EF4-FFF2-40B4-BE49-F238E27FC236}">
                  <a16:creationId xmlns:a16="http://schemas.microsoft.com/office/drawing/2014/main" id="{209090DF-DC25-432C-B915-30890703D51B}"/>
                </a:ext>
              </a:extLst>
            </p:cNvPr>
            <p:cNvCxnSpPr/>
            <p:nvPr/>
          </p:nvCxnSpPr>
          <p:spPr>
            <a:xfrm>
              <a:off x="738960" y="3697247"/>
              <a:ext cx="6598920" cy="0"/>
            </a:xfrm>
            <a:prstGeom prst="line">
              <a:avLst/>
            </a:prstGeom>
            <a:ln w="25400">
              <a:gradFill>
                <a:gsLst>
                  <a:gs pos="49000">
                    <a:srgbClr val="00B0F0"/>
                  </a:gs>
                  <a:gs pos="0">
                    <a:srgbClr val="00B0F0">
                      <a:alpha val="0"/>
                    </a:srgbClr>
                  </a:gs>
                  <a:gs pos="100000">
                    <a:srgbClr val="00B0F0">
                      <a:alpha val="0"/>
                    </a:srgbClr>
                  </a:gs>
                </a:gsLst>
                <a:lin ang="0" scaled="0"/>
              </a:gradFill>
            </a:ln>
          </p:spPr>
          <p:style>
            <a:lnRef idx="1">
              <a:schemeClr val="accent1"/>
            </a:lnRef>
            <a:fillRef idx="0">
              <a:schemeClr val="accent1"/>
            </a:fillRef>
            <a:effectRef idx="0">
              <a:schemeClr val="accent1"/>
            </a:effectRef>
            <a:fontRef idx="minor">
              <a:schemeClr val="tx1"/>
            </a:fontRef>
          </p:style>
        </p:cxnSp>
        <p:sp>
          <p:nvSpPr>
            <p:cNvPr id="7" name="矩形 6">
              <a:extLst>
                <a:ext uri="{FF2B5EF4-FFF2-40B4-BE49-F238E27FC236}">
                  <a16:creationId xmlns:a16="http://schemas.microsoft.com/office/drawing/2014/main" id="{EDB901D3-A8BC-4ED9-AD7E-031F91AA6811}"/>
                </a:ext>
              </a:extLst>
            </p:cNvPr>
            <p:cNvSpPr>
              <a:spLocks noChangeArrowheads="1"/>
            </p:cNvSpPr>
            <p:nvPr/>
          </p:nvSpPr>
          <p:spPr bwMode="auto">
            <a:xfrm>
              <a:off x="1043383" y="3718198"/>
              <a:ext cx="6500417" cy="11612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50000"/>
                </a:lnSpc>
                <a:spcBef>
                  <a:spcPct val="0"/>
                </a:spcBef>
                <a:buFontTx/>
                <a:buNone/>
              </a:pPr>
              <a:r>
                <a:rPr lang="en-US" altLang="zh-CN" sz="1600" dirty="0">
                  <a:solidFill>
                    <a:schemeClr val="bg1"/>
                  </a:solidFill>
                  <a:effectLst>
                    <a:outerShdw blurRad="38100" dist="38100" dir="2700000" algn="tl">
                      <a:srgbClr val="000000">
                        <a:alpha val="43137"/>
                      </a:srgbClr>
                    </a:outerShdw>
                  </a:effectLst>
                  <a:latin typeface="阿里巴巴普惠体 R" panose="00020600040101010101" pitchFamily="18" charset="-122"/>
                  <a:ea typeface="思源黑体 ExtraLight" panose="020B0200000000000000" pitchFamily="34" charset="-122"/>
                  <a:sym typeface="Century Gothic" panose="020B0502020202020204" pitchFamily="34" charset="0"/>
                </a:rPr>
                <a:t>Supporters say that the ease of use of presentation software can save A lot of time for people who otherwise would</a:t>
              </a:r>
            </a:p>
          </p:txBody>
        </p:sp>
      </p:grpSp>
      <p:sp>
        <p:nvSpPr>
          <p:cNvPr id="8" name="文本框 7">
            <a:extLst>
              <a:ext uri="{FF2B5EF4-FFF2-40B4-BE49-F238E27FC236}">
                <a16:creationId xmlns:a16="http://schemas.microsoft.com/office/drawing/2014/main" id="{EADF37F5-F27B-4C3A-8299-14E1100832A0}"/>
              </a:ext>
            </a:extLst>
          </p:cNvPr>
          <p:cNvSpPr txBox="1"/>
          <p:nvPr/>
        </p:nvSpPr>
        <p:spPr>
          <a:xfrm>
            <a:off x="5586608" y="1967750"/>
            <a:ext cx="6332188" cy="1323439"/>
          </a:xfrm>
          <a:prstGeom prst="rect">
            <a:avLst/>
          </a:prstGeom>
          <a:noFill/>
        </p:spPr>
        <p:txBody>
          <a:bodyPr wrap="square" rtlCol="0">
            <a:spAutoFit/>
          </a:bodyPr>
          <a:lstStyle>
            <a:defPPr>
              <a:defRPr lang="zh-CN"/>
            </a:defPPr>
            <a:lvl1pPr algn="ctr">
              <a:defRPr sz="41300" spc="300">
                <a:gradFill flip="none" rotWithShape="1">
                  <a:gsLst>
                    <a:gs pos="60000">
                      <a:srgbClr val="B6C6DD">
                        <a:alpha val="30000"/>
                      </a:srgbClr>
                    </a:gs>
                    <a:gs pos="23000">
                      <a:schemeClr val="bg1">
                        <a:alpha val="20000"/>
                      </a:schemeClr>
                    </a:gs>
                    <a:gs pos="100000">
                      <a:srgbClr val="425C8F"/>
                    </a:gs>
                  </a:gsLst>
                  <a:lin ang="2700000" scaled="1"/>
                  <a:tileRect/>
                </a:gradFill>
                <a:latin typeface="思源黑体 ExtraLight" panose="020B0200000000000000" pitchFamily="34" charset="-122"/>
                <a:ea typeface="思源黑体 ExtraLight" panose="020B0200000000000000" pitchFamily="34" charset="-122"/>
                <a:cs typeface="方正兰亭细黑_GBK_M" panose="02010600010101010101" pitchFamily="2" charset="2"/>
              </a:defRPr>
            </a:lvl1pPr>
          </a:lstStyle>
          <a:p>
            <a:r>
              <a:rPr lang="en-US" altLang="zh-CN" sz="8000" dirty="0">
                <a:solidFill>
                  <a:schemeClr val="bg1"/>
                </a:solidFill>
                <a:effectLst>
                  <a:outerShdw blurRad="38100" dist="38100" dir="2700000" algn="tl">
                    <a:srgbClr val="000000">
                      <a:alpha val="43137"/>
                    </a:srgbClr>
                  </a:outerShdw>
                </a:effectLst>
                <a:latin typeface="阿里巴巴普惠体 R" panose="00020600040101010101" pitchFamily="18" charset="-122"/>
                <a:sym typeface="Century Gothic" panose="020B0502020202020204" pitchFamily="34" charset="0"/>
              </a:rPr>
              <a:t>PART3</a:t>
            </a:r>
            <a:endParaRPr lang="zh-CN" altLang="en-US" sz="8000" dirty="0">
              <a:solidFill>
                <a:schemeClr val="bg1"/>
              </a:solidFill>
              <a:effectLst>
                <a:outerShdw blurRad="38100" dist="38100" dir="2700000" algn="tl">
                  <a:srgbClr val="000000">
                    <a:alpha val="43137"/>
                  </a:srgbClr>
                </a:outerShdw>
              </a:effectLst>
              <a:latin typeface="阿里巴巴普惠体 R" panose="00020600040101010101" pitchFamily="18" charset="-122"/>
              <a:sym typeface="Century Gothic" panose="020B0502020202020204" pitchFamily="34" charset="0"/>
            </a:endParaRPr>
          </a:p>
        </p:txBody>
      </p:sp>
    </p:spTree>
    <p:extLst>
      <p:ext uri="{BB962C8B-B14F-4D97-AF65-F5344CB8AC3E}">
        <p14:creationId xmlns:p14="http://schemas.microsoft.com/office/powerpoint/2010/main" val="332910170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p:nvPr/>
        </p:nvGrpSpPr>
        <p:grpSpPr>
          <a:xfrm>
            <a:off x="2004981" y="2393565"/>
            <a:ext cx="2936155" cy="3001563"/>
            <a:chOff x="2287443" y="2357915"/>
            <a:chExt cx="2936155" cy="3001563"/>
          </a:xfrm>
        </p:grpSpPr>
        <p:sp>
          <p:nvSpPr>
            <p:cNvPr id="8" name="MH_Other_1"/>
            <p:cNvSpPr/>
            <p:nvPr>
              <p:custDataLst>
                <p:tags r:id="rId17"/>
              </p:custDataLst>
            </p:nvPr>
          </p:nvSpPr>
          <p:spPr>
            <a:xfrm rot="5400000">
              <a:off x="2564771" y="4083910"/>
              <a:ext cx="1735630" cy="815505"/>
            </a:xfrm>
            <a:custGeom>
              <a:avLst/>
              <a:gdLst>
                <a:gd name="connsiteX0" fmla="*/ 0 w 1521440"/>
                <a:gd name="connsiteY0" fmla="*/ 0 h 749300"/>
                <a:gd name="connsiteX1" fmla="*/ 1521440 w 1521440"/>
                <a:gd name="connsiteY1" fmla="*/ 0 h 749300"/>
                <a:gd name="connsiteX2" fmla="*/ 1507239 w 1521440"/>
                <a:gd name="connsiteY2" fmla="*/ 140870 h 749300"/>
                <a:gd name="connsiteX3" fmla="*/ 760720 w 1521440"/>
                <a:gd name="connsiteY3" fmla="*/ 749300 h 749300"/>
                <a:gd name="connsiteX4" fmla="*/ 14201 w 1521440"/>
                <a:gd name="connsiteY4" fmla="*/ 140870 h 7493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1440" h="749300">
                  <a:moveTo>
                    <a:pt x="0" y="0"/>
                  </a:moveTo>
                  <a:lnTo>
                    <a:pt x="1521440" y="0"/>
                  </a:lnTo>
                  <a:lnTo>
                    <a:pt x="1507239" y="140870"/>
                  </a:lnTo>
                  <a:cubicBezTo>
                    <a:pt x="1436185" y="488100"/>
                    <a:pt x="1128956" y="749300"/>
                    <a:pt x="760720" y="749300"/>
                  </a:cubicBezTo>
                  <a:cubicBezTo>
                    <a:pt x="392484" y="749300"/>
                    <a:pt x="85255" y="488100"/>
                    <a:pt x="14201" y="140870"/>
                  </a:cubicBezTo>
                  <a:close/>
                </a:path>
              </a:pathLst>
            </a:custGeom>
            <a:solidFill>
              <a:schemeClr val="accent4">
                <a:alpha val="63000"/>
              </a:schemeClr>
            </a:solidFill>
            <a:ln>
              <a:noFill/>
            </a:ln>
            <a:effectLst>
              <a:outerShdw blurRad="88900" dist="63500" dir="8100000" algn="tr" rotWithShape="0">
                <a:schemeClr val="bg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765">
                <a:defRPr/>
              </a:pPr>
              <a:endParaRPr lang="zh-CN" altLang="en-US" sz="4400" b="1" dirty="0">
                <a:solidFill>
                  <a:schemeClr val="bg1"/>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sp>
          <p:nvSpPr>
            <p:cNvPr id="9" name="MH_Other_1"/>
            <p:cNvSpPr/>
            <p:nvPr>
              <p:custDataLst>
                <p:tags r:id="rId18"/>
              </p:custDataLst>
            </p:nvPr>
          </p:nvSpPr>
          <p:spPr>
            <a:xfrm>
              <a:off x="3487968" y="3747737"/>
              <a:ext cx="1735630" cy="815505"/>
            </a:xfrm>
            <a:custGeom>
              <a:avLst/>
              <a:gdLst>
                <a:gd name="connsiteX0" fmla="*/ 0 w 1521440"/>
                <a:gd name="connsiteY0" fmla="*/ 0 h 749300"/>
                <a:gd name="connsiteX1" fmla="*/ 1521440 w 1521440"/>
                <a:gd name="connsiteY1" fmla="*/ 0 h 749300"/>
                <a:gd name="connsiteX2" fmla="*/ 1507239 w 1521440"/>
                <a:gd name="connsiteY2" fmla="*/ 140870 h 749300"/>
                <a:gd name="connsiteX3" fmla="*/ 760720 w 1521440"/>
                <a:gd name="connsiteY3" fmla="*/ 749300 h 749300"/>
                <a:gd name="connsiteX4" fmla="*/ 14201 w 1521440"/>
                <a:gd name="connsiteY4" fmla="*/ 140870 h 7493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1440" h="749300">
                  <a:moveTo>
                    <a:pt x="0" y="0"/>
                  </a:moveTo>
                  <a:lnTo>
                    <a:pt x="1521440" y="0"/>
                  </a:lnTo>
                  <a:lnTo>
                    <a:pt x="1507239" y="140870"/>
                  </a:lnTo>
                  <a:cubicBezTo>
                    <a:pt x="1436185" y="488100"/>
                    <a:pt x="1128956" y="749300"/>
                    <a:pt x="760720" y="749300"/>
                  </a:cubicBezTo>
                  <a:cubicBezTo>
                    <a:pt x="392484" y="749300"/>
                    <a:pt x="85255" y="488100"/>
                    <a:pt x="14201" y="140870"/>
                  </a:cubicBezTo>
                  <a:close/>
                </a:path>
              </a:pathLst>
            </a:custGeom>
            <a:solidFill>
              <a:schemeClr val="accent3"/>
            </a:solidFill>
            <a:ln>
              <a:noFill/>
            </a:ln>
            <a:effectLst>
              <a:outerShdw blurRad="88900" dist="63500" dir="8100000" algn="tr" rotWithShape="0">
                <a:schemeClr val="bg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765">
                <a:defRPr/>
              </a:pPr>
              <a:endParaRPr lang="zh-CN" altLang="en-US" sz="4400" b="1" dirty="0">
                <a:solidFill>
                  <a:schemeClr val="bg1"/>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sp>
          <p:nvSpPr>
            <p:cNvPr id="10" name="MH_Other_1"/>
            <p:cNvSpPr/>
            <p:nvPr>
              <p:custDataLst>
                <p:tags r:id="rId19"/>
              </p:custDataLst>
            </p:nvPr>
          </p:nvSpPr>
          <p:spPr>
            <a:xfrm rot="16200000">
              <a:off x="3155258" y="2817977"/>
              <a:ext cx="1735630" cy="815505"/>
            </a:xfrm>
            <a:custGeom>
              <a:avLst/>
              <a:gdLst>
                <a:gd name="connsiteX0" fmla="*/ 0 w 1521440"/>
                <a:gd name="connsiteY0" fmla="*/ 0 h 749300"/>
                <a:gd name="connsiteX1" fmla="*/ 1521440 w 1521440"/>
                <a:gd name="connsiteY1" fmla="*/ 0 h 749300"/>
                <a:gd name="connsiteX2" fmla="*/ 1507239 w 1521440"/>
                <a:gd name="connsiteY2" fmla="*/ 140870 h 749300"/>
                <a:gd name="connsiteX3" fmla="*/ 760720 w 1521440"/>
                <a:gd name="connsiteY3" fmla="*/ 749300 h 749300"/>
                <a:gd name="connsiteX4" fmla="*/ 14201 w 1521440"/>
                <a:gd name="connsiteY4" fmla="*/ 140870 h 7493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1440" h="749300">
                  <a:moveTo>
                    <a:pt x="0" y="0"/>
                  </a:moveTo>
                  <a:lnTo>
                    <a:pt x="1521440" y="0"/>
                  </a:lnTo>
                  <a:lnTo>
                    <a:pt x="1507239" y="140870"/>
                  </a:lnTo>
                  <a:cubicBezTo>
                    <a:pt x="1436185" y="488100"/>
                    <a:pt x="1128956" y="749300"/>
                    <a:pt x="760720" y="749300"/>
                  </a:cubicBezTo>
                  <a:cubicBezTo>
                    <a:pt x="392484" y="749300"/>
                    <a:pt x="85255" y="488100"/>
                    <a:pt x="14201" y="140870"/>
                  </a:cubicBezTo>
                  <a:close/>
                </a:path>
              </a:pathLst>
            </a:custGeom>
            <a:solidFill>
              <a:schemeClr val="accent2">
                <a:alpha val="63000"/>
              </a:schemeClr>
            </a:solidFill>
            <a:ln>
              <a:noFill/>
            </a:ln>
            <a:effectLst>
              <a:outerShdw blurRad="88900" dist="63500" dir="8100000" algn="tr" rotWithShape="0">
                <a:schemeClr val="bg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765">
                <a:defRPr/>
              </a:pPr>
              <a:endParaRPr lang="zh-CN" altLang="en-US" sz="4400" b="1" dirty="0">
                <a:solidFill>
                  <a:schemeClr val="bg1"/>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sp>
          <p:nvSpPr>
            <p:cNvPr id="11" name="MH_Other_1"/>
            <p:cNvSpPr/>
            <p:nvPr>
              <p:custDataLst>
                <p:tags r:id="rId20"/>
              </p:custDataLst>
            </p:nvPr>
          </p:nvSpPr>
          <p:spPr>
            <a:xfrm rot="10800000">
              <a:off x="2287443" y="3172626"/>
              <a:ext cx="1735630" cy="815505"/>
            </a:xfrm>
            <a:custGeom>
              <a:avLst/>
              <a:gdLst>
                <a:gd name="connsiteX0" fmla="*/ 0 w 1521440"/>
                <a:gd name="connsiteY0" fmla="*/ 0 h 749300"/>
                <a:gd name="connsiteX1" fmla="*/ 1521440 w 1521440"/>
                <a:gd name="connsiteY1" fmla="*/ 0 h 749300"/>
                <a:gd name="connsiteX2" fmla="*/ 1507239 w 1521440"/>
                <a:gd name="connsiteY2" fmla="*/ 140870 h 749300"/>
                <a:gd name="connsiteX3" fmla="*/ 760720 w 1521440"/>
                <a:gd name="connsiteY3" fmla="*/ 749300 h 749300"/>
                <a:gd name="connsiteX4" fmla="*/ 14201 w 1521440"/>
                <a:gd name="connsiteY4" fmla="*/ 140870 h 7493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1440" h="749300">
                  <a:moveTo>
                    <a:pt x="0" y="0"/>
                  </a:moveTo>
                  <a:lnTo>
                    <a:pt x="1521440" y="0"/>
                  </a:lnTo>
                  <a:lnTo>
                    <a:pt x="1507239" y="140870"/>
                  </a:lnTo>
                  <a:cubicBezTo>
                    <a:pt x="1436185" y="488100"/>
                    <a:pt x="1128956" y="749300"/>
                    <a:pt x="760720" y="749300"/>
                  </a:cubicBezTo>
                  <a:cubicBezTo>
                    <a:pt x="392484" y="749300"/>
                    <a:pt x="85255" y="488100"/>
                    <a:pt x="14201" y="140870"/>
                  </a:cubicBezTo>
                  <a:close/>
                </a:path>
              </a:pathLst>
            </a:custGeom>
            <a:solidFill>
              <a:schemeClr val="accent1"/>
            </a:solidFill>
            <a:ln>
              <a:noFill/>
            </a:ln>
            <a:effectLst>
              <a:outerShdw blurRad="88900" dist="63500" dir="8100000" algn="tr" rotWithShape="0">
                <a:schemeClr val="bg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765">
                <a:defRPr/>
              </a:pPr>
              <a:endParaRPr lang="zh-CN" altLang="en-US" sz="4400" b="1" dirty="0">
                <a:solidFill>
                  <a:schemeClr val="bg1"/>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sp>
          <p:nvSpPr>
            <p:cNvPr id="13" name="椭圆 12"/>
            <p:cNvSpPr/>
            <p:nvPr/>
          </p:nvSpPr>
          <p:spPr>
            <a:xfrm>
              <a:off x="3488525" y="3620942"/>
              <a:ext cx="534548" cy="534548"/>
            </a:xfrm>
            <a:prstGeom prst="ellipse">
              <a:avLst/>
            </a:prstGeom>
            <a:gradFill flip="none" rotWithShape="1">
              <a:gsLst>
                <a:gs pos="0">
                  <a:schemeClr val="accent3">
                    <a:lumMod val="5000"/>
                    <a:lumOff val="95000"/>
                  </a:schemeClr>
                </a:gs>
                <a:gs pos="74000">
                  <a:schemeClr val="accent3">
                    <a:lumMod val="45000"/>
                    <a:lumOff val="55000"/>
                  </a:schemeClr>
                </a:gs>
                <a:gs pos="83000">
                  <a:schemeClr val="accent3">
                    <a:lumMod val="45000"/>
                    <a:lumOff val="55000"/>
                  </a:schemeClr>
                </a:gs>
                <a:gs pos="100000">
                  <a:schemeClr val="accent3">
                    <a:lumMod val="30000"/>
                    <a:lumOff val="70000"/>
                  </a:schemeClr>
                </a:gs>
              </a:gsLst>
              <a:lin ang="18900000" scaled="1"/>
              <a:tileRect/>
            </a:gradFill>
            <a:ln w="25400">
              <a:gradFill flip="none" rotWithShape="1">
                <a:gsLst>
                  <a:gs pos="0">
                    <a:schemeClr val="accent3">
                      <a:lumMod val="5000"/>
                      <a:lumOff val="95000"/>
                    </a:schemeClr>
                  </a:gs>
                  <a:gs pos="74000">
                    <a:schemeClr val="accent3">
                      <a:lumMod val="45000"/>
                      <a:lumOff val="55000"/>
                    </a:schemeClr>
                  </a:gs>
                  <a:gs pos="83000">
                    <a:schemeClr val="accent3">
                      <a:lumMod val="45000"/>
                      <a:lumOff val="55000"/>
                    </a:schemeClr>
                  </a:gs>
                  <a:gs pos="100000">
                    <a:schemeClr val="accent3">
                      <a:lumMod val="30000"/>
                      <a:lumOff val="70000"/>
                    </a:schemeClr>
                  </a:gs>
                </a:gsLst>
                <a:lin ang="5400000" scaled="1"/>
                <a:tileRect/>
              </a:gradFill>
            </a:ln>
            <a:effectLst>
              <a:outerShdw blurRad="76200" dist="101600" dir="8400000" sx="99000" sy="99000" algn="tr" rotWithShape="0">
                <a:schemeClr val="bg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zh-CN" altLang="en-US" sz="2400" b="1" dirty="0">
                <a:solidFill>
                  <a:schemeClr val="bg1"/>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grpSp>
      <p:grpSp>
        <p:nvGrpSpPr>
          <p:cNvPr id="20" name="组合 19"/>
          <p:cNvGrpSpPr/>
          <p:nvPr/>
        </p:nvGrpSpPr>
        <p:grpSpPr>
          <a:xfrm>
            <a:off x="1330206" y="2344797"/>
            <a:ext cx="2010303" cy="770458"/>
            <a:chOff x="1612669" y="2309145"/>
            <a:chExt cx="2010302" cy="770457"/>
          </a:xfrm>
        </p:grpSpPr>
        <p:sp>
          <p:nvSpPr>
            <p:cNvPr id="15" name="文本框 14"/>
            <p:cNvSpPr txBox="1"/>
            <p:nvPr/>
          </p:nvSpPr>
          <p:spPr>
            <a:xfrm>
              <a:off x="1612669" y="2582544"/>
              <a:ext cx="2010302" cy="497058"/>
            </a:xfrm>
            <a:prstGeom prst="rect">
              <a:avLst/>
            </a:prstGeom>
          </p:spPr>
          <p:txBody>
            <a:bodyPr wrap="square">
              <a:spAutoFit/>
            </a:bodyPr>
            <a:lstStyle>
              <a:defPPr>
                <a:defRPr lang="zh-CN"/>
              </a:defPPr>
              <a:lvl1pPr marR="0" lvl="0" indent="0" algn="just" defTabSz="914400" fontAlgn="auto">
                <a:lnSpc>
                  <a:spcPct val="114000"/>
                </a:lnSpc>
                <a:spcBef>
                  <a:spcPts val="0"/>
                </a:spcBef>
                <a:spcAft>
                  <a:spcPts val="0"/>
                </a:spcAft>
                <a:buClrTx/>
                <a:buSzTx/>
                <a:buFontTx/>
                <a:buNone/>
                <a:defRPr kumimoji="0" sz="1200" b="0" i="0" u="none" strike="noStrike" cap="none" spc="0" normalizeH="0" baseline="0">
                  <a:ln>
                    <a:noFill/>
                  </a:ln>
                  <a:solidFill>
                    <a:prstClr val="black">
                      <a:lumMod val="50000"/>
                      <a:lumOff val="50000"/>
                    </a:prstClr>
                  </a:solidFill>
                  <a:effectLst/>
                  <a:uLnTx/>
                  <a:uFillTx/>
                  <a:cs typeface="+mn-ea"/>
                </a:defRPr>
              </a:lvl1pPr>
            </a:lstStyle>
            <a:p>
              <a:pPr algn="r"/>
              <a:r>
                <a:rPr lang="zh-CN" altLang="en-US" dirty="0">
                  <a:solidFill>
                    <a:schemeClr val="bg1"/>
                  </a:solidFill>
                  <a:latin typeface="Source Han Serif SC" panose="02020400000000000000" pitchFamily="18" charset="-122"/>
                  <a:ea typeface="Source Han Serif SC" panose="02020400000000000000" pitchFamily="18" charset="-122"/>
                  <a:sym typeface="Source Han Serif SC" panose="02020400000000000000" pitchFamily="18" charset="-122"/>
                </a:rPr>
                <a:t>此处输入您的文本请在此处输入您的文本</a:t>
              </a:r>
            </a:p>
          </p:txBody>
        </p:sp>
        <p:sp>
          <p:nvSpPr>
            <p:cNvPr id="16" name="矩形 15"/>
            <p:cNvSpPr/>
            <p:nvPr/>
          </p:nvSpPr>
          <p:spPr>
            <a:xfrm>
              <a:off x="2336538" y="2309145"/>
              <a:ext cx="1261883" cy="307777"/>
            </a:xfrm>
            <a:prstGeom prst="rect">
              <a:avLst/>
            </a:prstGeom>
          </p:spPr>
          <p:txBody>
            <a:bodyPr wrap="none">
              <a:spAutoFit/>
            </a:bodyPr>
            <a:lstStyle/>
            <a:p>
              <a:pPr algn="r" defTabSz="914400"/>
              <a:r>
                <a:rPr lang="zh-CN" altLang="en-US" sz="1400" b="1" dirty="0">
                  <a:solidFill>
                    <a:schemeClr val="bg1"/>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rPr>
                <a:t>点击输入标题</a:t>
              </a:r>
            </a:p>
          </p:txBody>
        </p:sp>
      </p:grpSp>
      <p:grpSp>
        <p:nvGrpSpPr>
          <p:cNvPr id="17" name="组合 16"/>
          <p:cNvGrpSpPr/>
          <p:nvPr/>
        </p:nvGrpSpPr>
        <p:grpSpPr>
          <a:xfrm>
            <a:off x="3570330" y="4583341"/>
            <a:ext cx="1801249" cy="789610"/>
            <a:chOff x="3852791" y="4547689"/>
            <a:chExt cx="1801249" cy="789609"/>
          </a:xfrm>
        </p:grpSpPr>
        <p:sp>
          <p:nvSpPr>
            <p:cNvPr id="19" name="矩形 18"/>
            <p:cNvSpPr/>
            <p:nvPr/>
          </p:nvSpPr>
          <p:spPr>
            <a:xfrm>
              <a:off x="3880391" y="4547689"/>
              <a:ext cx="1261884" cy="307777"/>
            </a:xfrm>
            <a:prstGeom prst="rect">
              <a:avLst/>
            </a:prstGeom>
          </p:spPr>
          <p:txBody>
            <a:bodyPr wrap="none">
              <a:spAutoFit/>
            </a:bodyPr>
            <a:lstStyle/>
            <a:p>
              <a:pPr algn="ctr" defTabSz="914400"/>
              <a:r>
                <a:rPr lang="zh-CN" altLang="en-US" sz="1400" b="1" dirty="0">
                  <a:solidFill>
                    <a:schemeClr val="bg1"/>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rPr>
                <a:t>点击输入标题</a:t>
              </a:r>
            </a:p>
          </p:txBody>
        </p:sp>
        <p:sp>
          <p:nvSpPr>
            <p:cNvPr id="21" name="文本框 20"/>
            <p:cNvSpPr txBox="1"/>
            <p:nvPr/>
          </p:nvSpPr>
          <p:spPr>
            <a:xfrm>
              <a:off x="3852791" y="4840240"/>
              <a:ext cx="1801249" cy="497058"/>
            </a:xfrm>
            <a:prstGeom prst="rect">
              <a:avLst/>
            </a:prstGeom>
          </p:spPr>
          <p:txBody>
            <a:bodyPr wrap="square">
              <a:spAutoFit/>
            </a:bodyPr>
            <a:lstStyle>
              <a:defPPr>
                <a:defRPr lang="zh-CN"/>
              </a:defPPr>
              <a:lvl1pPr marR="0" lvl="0" indent="0" algn="just" defTabSz="914400" fontAlgn="auto">
                <a:lnSpc>
                  <a:spcPct val="114000"/>
                </a:lnSpc>
                <a:spcBef>
                  <a:spcPts val="0"/>
                </a:spcBef>
                <a:spcAft>
                  <a:spcPts val="0"/>
                </a:spcAft>
                <a:buClrTx/>
                <a:buSzTx/>
                <a:buFontTx/>
                <a:buNone/>
                <a:defRPr kumimoji="0" sz="1200" b="0" i="0" u="none" strike="noStrike" cap="none" spc="0" normalizeH="0" baseline="0">
                  <a:ln>
                    <a:noFill/>
                  </a:ln>
                  <a:solidFill>
                    <a:prstClr val="black">
                      <a:lumMod val="50000"/>
                      <a:lumOff val="50000"/>
                    </a:prstClr>
                  </a:solidFill>
                  <a:effectLst/>
                  <a:uLnTx/>
                  <a:uFillTx/>
                  <a:cs typeface="+mn-ea"/>
                </a:defRPr>
              </a:lvl1pPr>
            </a:lstStyle>
            <a:p>
              <a:r>
                <a:rPr lang="zh-CN" altLang="en-US" dirty="0">
                  <a:solidFill>
                    <a:schemeClr val="bg1"/>
                  </a:solidFill>
                  <a:latin typeface="Source Han Serif SC" panose="02020400000000000000" pitchFamily="18" charset="-122"/>
                  <a:ea typeface="Source Han Serif SC" panose="02020400000000000000" pitchFamily="18" charset="-122"/>
                  <a:sym typeface="Source Han Serif SC" panose="02020400000000000000" pitchFamily="18" charset="-122"/>
                </a:rPr>
                <a:t>此处输入您的文本请在此处输入您的文本</a:t>
              </a:r>
            </a:p>
          </p:txBody>
        </p:sp>
      </p:grpSp>
      <p:grpSp>
        <p:nvGrpSpPr>
          <p:cNvPr id="18" name="组合 17"/>
          <p:cNvGrpSpPr/>
          <p:nvPr/>
        </p:nvGrpSpPr>
        <p:grpSpPr>
          <a:xfrm>
            <a:off x="806217" y="4062086"/>
            <a:ext cx="1947327" cy="757764"/>
            <a:chOff x="1088680" y="4026434"/>
            <a:chExt cx="1947326" cy="757763"/>
          </a:xfrm>
        </p:grpSpPr>
        <p:sp>
          <p:nvSpPr>
            <p:cNvPr id="22" name="矩形 21"/>
            <p:cNvSpPr/>
            <p:nvPr/>
          </p:nvSpPr>
          <p:spPr>
            <a:xfrm>
              <a:off x="1522871" y="4026434"/>
              <a:ext cx="1261883" cy="307777"/>
            </a:xfrm>
            <a:prstGeom prst="rect">
              <a:avLst/>
            </a:prstGeom>
          </p:spPr>
          <p:txBody>
            <a:bodyPr wrap="none">
              <a:spAutoFit/>
            </a:bodyPr>
            <a:lstStyle/>
            <a:p>
              <a:pPr algn="r" defTabSz="914400"/>
              <a:r>
                <a:rPr lang="zh-CN" altLang="en-US" sz="1400" b="1" dirty="0">
                  <a:solidFill>
                    <a:schemeClr val="bg1"/>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rPr>
                <a:t>点击输入标题</a:t>
              </a:r>
            </a:p>
          </p:txBody>
        </p:sp>
        <p:sp>
          <p:nvSpPr>
            <p:cNvPr id="27" name="文本框 26"/>
            <p:cNvSpPr txBox="1"/>
            <p:nvPr/>
          </p:nvSpPr>
          <p:spPr>
            <a:xfrm>
              <a:off x="1088680" y="4286241"/>
              <a:ext cx="1947326" cy="497956"/>
            </a:xfrm>
            <a:prstGeom prst="rect">
              <a:avLst/>
            </a:prstGeom>
          </p:spPr>
          <p:txBody>
            <a:bodyPr wrap="square">
              <a:spAutoFit/>
            </a:bodyPr>
            <a:lstStyle>
              <a:defPPr>
                <a:defRPr lang="zh-CN"/>
              </a:defPPr>
              <a:lvl1pPr marR="0" lvl="0" indent="0" algn="just" defTabSz="914400" fontAlgn="auto">
                <a:lnSpc>
                  <a:spcPct val="114000"/>
                </a:lnSpc>
                <a:spcBef>
                  <a:spcPts val="0"/>
                </a:spcBef>
                <a:spcAft>
                  <a:spcPts val="0"/>
                </a:spcAft>
                <a:buClrTx/>
                <a:buSzTx/>
                <a:buFontTx/>
                <a:buNone/>
                <a:defRPr kumimoji="0" sz="1200" b="0" i="0" u="none" strike="noStrike" cap="none" spc="0" normalizeH="0" baseline="0">
                  <a:ln>
                    <a:noFill/>
                  </a:ln>
                  <a:solidFill>
                    <a:prstClr val="black">
                      <a:lumMod val="50000"/>
                      <a:lumOff val="50000"/>
                    </a:prstClr>
                  </a:solidFill>
                  <a:effectLst/>
                  <a:uLnTx/>
                  <a:uFillTx/>
                  <a:cs typeface="+mn-ea"/>
                </a:defRPr>
              </a:lvl1pPr>
            </a:lstStyle>
            <a:p>
              <a:pPr algn="r"/>
              <a:r>
                <a:rPr lang="zh-CN" altLang="en-US" dirty="0">
                  <a:solidFill>
                    <a:schemeClr val="bg1"/>
                  </a:solidFill>
                  <a:latin typeface="Source Han Serif SC" panose="02020400000000000000" pitchFamily="18" charset="-122"/>
                  <a:ea typeface="Source Han Serif SC" panose="02020400000000000000" pitchFamily="18" charset="-122"/>
                  <a:sym typeface="Source Han Serif SC" panose="02020400000000000000" pitchFamily="18" charset="-122"/>
                </a:rPr>
                <a:t>此处输入您的文本请在此处输入您的文本</a:t>
              </a:r>
            </a:p>
          </p:txBody>
        </p:sp>
      </p:grpSp>
      <p:grpSp>
        <p:nvGrpSpPr>
          <p:cNvPr id="14" name="组合 13"/>
          <p:cNvGrpSpPr/>
          <p:nvPr/>
        </p:nvGrpSpPr>
        <p:grpSpPr>
          <a:xfrm>
            <a:off x="4099263" y="2908310"/>
            <a:ext cx="1776332" cy="861608"/>
            <a:chOff x="4381726" y="2872660"/>
            <a:chExt cx="1776332" cy="861607"/>
          </a:xfrm>
        </p:grpSpPr>
        <p:sp>
          <p:nvSpPr>
            <p:cNvPr id="25" name="矩形 24"/>
            <p:cNvSpPr/>
            <p:nvPr/>
          </p:nvSpPr>
          <p:spPr>
            <a:xfrm>
              <a:off x="4381726" y="3426490"/>
              <a:ext cx="1261884" cy="307777"/>
            </a:xfrm>
            <a:prstGeom prst="rect">
              <a:avLst/>
            </a:prstGeom>
          </p:spPr>
          <p:txBody>
            <a:bodyPr wrap="none">
              <a:spAutoFit/>
            </a:bodyPr>
            <a:lstStyle/>
            <a:p>
              <a:pPr algn="ctr" defTabSz="914400"/>
              <a:r>
                <a:rPr lang="zh-CN" altLang="en-US" sz="1400" b="1" dirty="0">
                  <a:solidFill>
                    <a:schemeClr val="bg1"/>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rPr>
                <a:t>点击输入标题</a:t>
              </a:r>
            </a:p>
          </p:txBody>
        </p:sp>
        <p:sp>
          <p:nvSpPr>
            <p:cNvPr id="28" name="文本框 27"/>
            <p:cNvSpPr txBox="1"/>
            <p:nvPr/>
          </p:nvSpPr>
          <p:spPr>
            <a:xfrm>
              <a:off x="4406647" y="2872660"/>
              <a:ext cx="1751411" cy="497058"/>
            </a:xfrm>
            <a:prstGeom prst="rect">
              <a:avLst/>
            </a:prstGeom>
          </p:spPr>
          <p:txBody>
            <a:bodyPr wrap="square">
              <a:spAutoFit/>
            </a:bodyPr>
            <a:lstStyle>
              <a:defPPr>
                <a:defRPr lang="zh-CN"/>
              </a:defPPr>
              <a:lvl1pPr marR="0" lvl="0" indent="0" algn="just" defTabSz="914400" fontAlgn="auto">
                <a:lnSpc>
                  <a:spcPct val="114000"/>
                </a:lnSpc>
                <a:spcBef>
                  <a:spcPts val="0"/>
                </a:spcBef>
                <a:spcAft>
                  <a:spcPts val="0"/>
                </a:spcAft>
                <a:buClrTx/>
                <a:buSzTx/>
                <a:buFontTx/>
                <a:buNone/>
                <a:defRPr kumimoji="0" sz="1200" b="0" i="0" u="none" strike="noStrike" cap="none" spc="0" normalizeH="0" baseline="0">
                  <a:ln>
                    <a:noFill/>
                  </a:ln>
                  <a:solidFill>
                    <a:prstClr val="black">
                      <a:lumMod val="50000"/>
                      <a:lumOff val="50000"/>
                    </a:prstClr>
                  </a:solidFill>
                  <a:effectLst/>
                  <a:uLnTx/>
                  <a:uFillTx/>
                  <a:cs typeface="+mn-ea"/>
                </a:defRPr>
              </a:lvl1pPr>
            </a:lstStyle>
            <a:p>
              <a:r>
                <a:rPr lang="zh-CN" altLang="en-US" dirty="0">
                  <a:solidFill>
                    <a:schemeClr val="bg1"/>
                  </a:solidFill>
                  <a:latin typeface="Source Han Serif SC" panose="02020400000000000000" pitchFamily="18" charset="-122"/>
                  <a:ea typeface="Source Han Serif SC" panose="02020400000000000000" pitchFamily="18" charset="-122"/>
                  <a:sym typeface="Source Han Serif SC" panose="02020400000000000000" pitchFamily="18" charset="-122"/>
                </a:rPr>
                <a:t>此处输入您的文本请在此处输入您的文本</a:t>
              </a:r>
            </a:p>
          </p:txBody>
        </p:sp>
      </p:grpSp>
      <p:grpSp>
        <p:nvGrpSpPr>
          <p:cNvPr id="37" name="组合 36"/>
          <p:cNvGrpSpPr/>
          <p:nvPr/>
        </p:nvGrpSpPr>
        <p:grpSpPr>
          <a:xfrm>
            <a:off x="6256473" y="2020556"/>
            <a:ext cx="531856" cy="543705"/>
            <a:chOff x="8190203" y="2071649"/>
            <a:chExt cx="2936155" cy="3001563"/>
          </a:xfrm>
          <a:solidFill>
            <a:schemeClr val="accent1"/>
          </a:solidFill>
        </p:grpSpPr>
        <p:sp>
          <p:nvSpPr>
            <p:cNvPr id="32" name="MH_Other_1"/>
            <p:cNvSpPr/>
            <p:nvPr>
              <p:custDataLst>
                <p:tags r:id="rId13"/>
              </p:custDataLst>
            </p:nvPr>
          </p:nvSpPr>
          <p:spPr>
            <a:xfrm rot="5400000">
              <a:off x="8467531" y="3797644"/>
              <a:ext cx="1735630" cy="815505"/>
            </a:xfrm>
            <a:custGeom>
              <a:avLst/>
              <a:gdLst>
                <a:gd name="connsiteX0" fmla="*/ 0 w 1521440"/>
                <a:gd name="connsiteY0" fmla="*/ 0 h 749300"/>
                <a:gd name="connsiteX1" fmla="*/ 1521440 w 1521440"/>
                <a:gd name="connsiteY1" fmla="*/ 0 h 749300"/>
                <a:gd name="connsiteX2" fmla="*/ 1507239 w 1521440"/>
                <a:gd name="connsiteY2" fmla="*/ 140870 h 749300"/>
                <a:gd name="connsiteX3" fmla="*/ 760720 w 1521440"/>
                <a:gd name="connsiteY3" fmla="*/ 749300 h 749300"/>
                <a:gd name="connsiteX4" fmla="*/ 14201 w 1521440"/>
                <a:gd name="connsiteY4" fmla="*/ 140870 h 7493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1440" h="749300">
                  <a:moveTo>
                    <a:pt x="0" y="0"/>
                  </a:moveTo>
                  <a:lnTo>
                    <a:pt x="1521440" y="0"/>
                  </a:lnTo>
                  <a:lnTo>
                    <a:pt x="1507239" y="140870"/>
                  </a:lnTo>
                  <a:cubicBezTo>
                    <a:pt x="1436185" y="488100"/>
                    <a:pt x="1128956" y="749300"/>
                    <a:pt x="760720" y="749300"/>
                  </a:cubicBezTo>
                  <a:cubicBezTo>
                    <a:pt x="392484" y="749300"/>
                    <a:pt x="85255" y="488100"/>
                    <a:pt x="14201" y="140870"/>
                  </a:cubicBezTo>
                  <a:close/>
                </a:path>
              </a:pathLst>
            </a:custGeom>
            <a:grpFill/>
            <a:ln>
              <a:noFill/>
            </a:ln>
            <a:effectLst>
              <a:outerShdw blurRad="88900" dist="63500" dir="8100000" algn="tr" rotWithShape="0">
                <a:schemeClr val="bg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765">
                <a:defRPr/>
              </a:pPr>
              <a:endParaRPr lang="zh-CN" altLang="en-US" sz="4400" b="1" dirty="0">
                <a:solidFill>
                  <a:schemeClr val="bg1"/>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sp>
          <p:nvSpPr>
            <p:cNvPr id="33" name="MH_Other_1"/>
            <p:cNvSpPr/>
            <p:nvPr>
              <p:custDataLst>
                <p:tags r:id="rId14"/>
              </p:custDataLst>
            </p:nvPr>
          </p:nvSpPr>
          <p:spPr>
            <a:xfrm>
              <a:off x="9390728" y="3461471"/>
              <a:ext cx="1735630" cy="815505"/>
            </a:xfrm>
            <a:custGeom>
              <a:avLst/>
              <a:gdLst>
                <a:gd name="connsiteX0" fmla="*/ 0 w 1521440"/>
                <a:gd name="connsiteY0" fmla="*/ 0 h 749300"/>
                <a:gd name="connsiteX1" fmla="*/ 1521440 w 1521440"/>
                <a:gd name="connsiteY1" fmla="*/ 0 h 749300"/>
                <a:gd name="connsiteX2" fmla="*/ 1507239 w 1521440"/>
                <a:gd name="connsiteY2" fmla="*/ 140870 h 749300"/>
                <a:gd name="connsiteX3" fmla="*/ 760720 w 1521440"/>
                <a:gd name="connsiteY3" fmla="*/ 749300 h 749300"/>
                <a:gd name="connsiteX4" fmla="*/ 14201 w 1521440"/>
                <a:gd name="connsiteY4" fmla="*/ 140870 h 7493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1440" h="749300">
                  <a:moveTo>
                    <a:pt x="0" y="0"/>
                  </a:moveTo>
                  <a:lnTo>
                    <a:pt x="1521440" y="0"/>
                  </a:lnTo>
                  <a:lnTo>
                    <a:pt x="1507239" y="140870"/>
                  </a:lnTo>
                  <a:cubicBezTo>
                    <a:pt x="1436185" y="488100"/>
                    <a:pt x="1128956" y="749300"/>
                    <a:pt x="760720" y="749300"/>
                  </a:cubicBezTo>
                  <a:cubicBezTo>
                    <a:pt x="392484" y="749300"/>
                    <a:pt x="85255" y="488100"/>
                    <a:pt x="14201" y="140870"/>
                  </a:cubicBezTo>
                  <a:close/>
                </a:path>
              </a:pathLst>
            </a:custGeom>
            <a:grpFill/>
            <a:ln>
              <a:noFill/>
            </a:ln>
            <a:effectLst>
              <a:outerShdw blurRad="88900" dist="63500" dir="8100000" algn="tr" rotWithShape="0">
                <a:schemeClr val="bg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765">
                <a:defRPr/>
              </a:pPr>
              <a:endParaRPr lang="zh-CN" altLang="en-US" sz="4400" b="1" dirty="0">
                <a:solidFill>
                  <a:schemeClr val="bg1"/>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sp>
          <p:nvSpPr>
            <p:cNvPr id="34" name="MH_Other_1"/>
            <p:cNvSpPr/>
            <p:nvPr>
              <p:custDataLst>
                <p:tags r:id="rId15"/>
              </p:custDataLst>
            </p:nvPr>
          </p:nvSpPr>
          <p:spPr>
            <a:xfrm rot="16200000">
              <a:off x="9058018" y="2531711"/>
              <a:ext cx="1735630" cy="815505"/>
            </a:xfrm>
            <a:custGeom>
              <a:avLst/>
              <a:gdLst>
                <a:gd name="connsiteX0" fmla="*/ 0 w 1521440"/>
                <a:gd name="connsiteY0" fmla="*/ 0 h 749300"/>
                <a:gd name="connsiteX1" fmla="*/ 1521440 w 1521440"/>
                <a:gd name="connsiteY1" fmla="*/ 0 h 749300"/>
                <a:gd name="connsiteX2" fmla="*/ 1507239 w 1521440"/>
                <a:gd name="connsiteY2" fmla="*/ 140870 h 749300"/>
                <a:gd name="connsiteX3" fmla="*/ 760720 w 1521440"/>
                <a:gd name="connsiteY3" fmla="*/ 749300 h 749300"/>
                <a:gd name="connsiteX4" fmla="*/ 14201 w 1521440"/>
                <a:gd name="connsiteY4" fmla="*/ 140870 h 7493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1440" h="749300">
                  <a:moveTo>
                    <a:pt x="0" y="0"/>
                  </a:moveTo>
                  <a:lnTo>
                    <a:pt x="1521440" y="0"/>
                  </a:lnTo>
                  <a:lnTo>
                    <a:pt x="1507239" y="140870"/>
                  </a:lnTo>
                  <a:cubicBezTo>
                    <a:pt x="1436185" y="488100"/>
                    <a:pt x="1128956" y="749300"/>
                    <a:pt x="760720" y="749300"/>
                  </a:cubicBezTo>
                  <a:cubicBezTo>
                    <a:pt x="392484" y="749300"/>
                    <a:pt x="85255" y="488100"/>
                    <a:pt x="14201" y="140870"/>
                  </a:cubicBezTo>
                  <a:close/>
                </a:path>
              </a:pathLst>
            </a:custGeom>
            <a:grpFill/>
            <a:ln>
              <a:noFill/>
            </a:ln>
            <a:effectLst>
              <a:outerShdw blurRad="88900" dist="63500" dir="8100000" algn="tr" rotWithShape="0">
                <a:schemeClr val="bg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765">
                <a:defRPr/>
              </a:pPr>
              <a:endParaRPr lang="zh-CN" altLang="en-US" sz="4400" b="1" dirty="0">
                <a:solidFill>
                  <a:schemeClr val="bg1"/>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sp>
          <p:nvSpPr>
            <p:cNvPr id="35" name="MH_Other_1"/>
            <p:cNvSpPr/>
            <p:nvPr>
              <p:custDataLst>
                <p:tags r:id="rId16"/>
              </p:custDataLst>
            </p:nvPr>
          </p:nvSpPr>
          <p:spPr>
            <a:xfrm rot="10800000">
              <a:off x="8190203" y="2886360"/>
              <a:ext cx="1735630" cy="815505"/>
            </a:xfrm>
            <a:custGeom>
              <a:avLst/>
              <a:gdLst>
                <a:gd name="connsiteX0" fmla="*/ 0 w 1521440"/>
                <a:gd name="connsiteY0" fmla="*/ 0 h 749300"/>
                <a:gd name="connsiteX1" fmla="*/ 1521440 w 1521440"/>
                <a:gd name="connsiteY1" fmla="*/ 0 h 749300"/>
                <a:gd name="connsiteX2" fmla="*/ 1507239 w 1521440"/>
                <a:gd name="connsiteY2" fmla="*/ 140870 h 749300"/>
                <a:gd name="connsiteX3" fmla="*/ 760720 w 1521440"/>
                <a:gd name="connsiteY3" fmla="*/ 749300 h 749300"/>
                <a:gd name="connsiteX4" fmla="*/ 14201 w 1521440"/>
                <a:gd name="connsiteY4" fmla="*/ 140870 h 7493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1440" h="749300">
                  <a:moveTo>
                    <a:pt x="0" y="0"/>
                  </a:moveTo>
                  <a:lnTo>
                    <a:pt x="1521440" y="0"/>
                  </a:lnTo>
                  <a:lnTo>
                    <a:pt x="1507239" y="140870"/>
                  </a:lnTo>
                  <a:cubicBezTo>
                    <a:pt x="1436185" y="488100"/>
                    <a:pt x="1128956" y="749300"/>
                    <a:pt x="760720" y="749300"/>
                  </a:cubicBezTo>
                  <a:cubicBezTo>
                    <a:pt x="392484" y="749300"/>
                    <a:pt x="85255" y="488100"/>
                    <a:pt x="14201" y="140870"/>
                  </a:cubicBezTo>
                  <a:close/>
                </a:path>
              </a:pathLst>
            </a:custGeom>
            <a:grpFill/>
            <a:ln>
              <a:noFill/>
            </a:ln>
            <a:effectLst>
              <a:outerShdw blurRad="88900" dist="63500" dir="8100000" algn="tr" rotWithShape="0">
                <a:schemeClr val="bg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765">
                <a:defRPr/>
              </a:pPr>
              <a:endParaRPr lang="zh-CN" altLang="en-US" sz="4400" b="1" dirty="0">
                <a:solidFill>
                  <a:schemeClr val="bg1"/>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sp>
          <p:nvSpPr>
            <p:cNvPr id="36" name="椭圆 35"/>
            <p:cNvSpPr/>
            <p:nvPr/>
          </p:nvSpPr>
          <p:spPr>
            <a:xfrm>
              <a:off x="9391285" y="3334676"/>
              <a:ext cx="534548" cy="534548"/>
            </a:xfrm>
            <a:prstGeom prst="ellipse">
              <a:avLst/>
            </a:prstGeom>
            <a:grpFill/>
            <a:ln w="25400">
              <a:noFill/>
            </a:ln>
            <a:effectLst>
              <a:outerShdw blurRad="76200" dist="101600" dir="8400000" sx="99000" sy="99000" algn="tr" rotWithShape="0">
                <a:schemeClr val="bg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zh-CN" altLang="en-US" sz="2400" b="1" dirty="0">
                <a:solidFill>
                  <a:schemeClr val="bg1"/>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grpSp>
      <p:sp>
        <p:nvSpPr>
          <p:cNvPr id="38" name="文本框 37"/>
          <p:cNvSpPr txBox="1"/>
          <p:nvPr/>
        </p:nvSpPr>
        <p:spPr>
          <a:xfrm>
            <a:off x="6788329" y="1969243"/>
            <a:ext cx="4191568" cy="497957"/>
          </a:xfrm>
          <a:prstGeom prst="rect">
            <a:avLst/>
          </a:prstGeom>
        </p:spPr>
        <p:txBody>
          <a:bodyPr wrap="square">
            <a:spAutoFit/>
          </a:bodyPr>
          <a:lstStyle>
            <a:defPPr>
              <a:defRPr lang="zh-CN"/>
            </a:defPPr>
            <a:lvl1pPr marR="0" lvl="0" indent="0" algn="just" defTabSz="914400" fontAlgn="auto">
              <a:lnSpc>
                <a:spcPct val="114000"/>
              </a:lnSpc>
              <a:spcBef>
                <a:spcPts val="0"/>
              </a:spcBef>
              <a:spcAft>
                <a:spcPts val="0"/>
              </a:spcAft>
              <a:buClrTx/>
              <a:buSzTx/>
              <a:buFontTx/>
              <a:buNone/>
              <a:defRPr kumimoji="0" sz="1200" b="0" i="0" u="none" strike="noStrike" cap="none" spc="0" normalizeH="0" baseline="0">
                <a:ln>
                  <a:noFill/>
                </a:ln>
                <a:solidFill>
                  <a:prstClr val="black">
                    <a:lumMod val="50000"/>
                    <a:lumOff val="50000"/>
                  </a:prstClr>
                </a:solidFill>
                <a:effectLst/>
                <a:uLnTx/>
                <a:uFillTx/>
                <a:cs typeface="+mn-ea"/>
              </a:defRPr>
            </a:lvl1pPr>
          </a:lstStyle>
          <a:p>
            <a:r>
              <a:rPr lang="zh-CN" altLang="en-US" dirty="0">
                <a:solidFill>
                  <a:schemeClr val="bg1"/>
                </a:solidFill>
                <a:latin typeface="Source Han Serif SC" panose="02020400000000000000" pitchFamily="18" charset="-122"/>
                <a:ea typeface="Source Han Serif SC" panose="02020400000000000000" pitchFamily="18" charset="-122"/>
                <a:sym typeface="Source Han Serif SC" panose="02020400000000000000" pitchFamily="18" charset="-122"/>
              </a:rPr>
              <a:t>轻点此处输入文字内容，</a:t>
            </a:r>
            <a:r>
              <a:rPr lang="en-US" altLang="zh-CN" dirty="0">
                <a:solidFill>
                  <a:schemeClr val="bg1"/>
                </a:solidFill>
                <a:latin typeface="Source Han Serif SC" panose="02020400000000000000" pitchFamily="18" charset="-122"/>
                <a:ea typeface="Source Han Serif SC" panose="02020400000000000000" pitchFamily="18" charset="-122"/>
                <a:sym typeface="Source Han Serif SC" panose="02020400000000000000" pitchFamily="18" charset="-122"/>
              </a:rPr>
              <a:t>PPT</a:t>
            </a:r>
            <a:r>
              <a:rPr lang="zh-CN" altLang="en-US" dirty="0">
                <a:solidFill>
                  <a:schemeClr val="bg1"/>
                </a:solidFill>
                <a:latin typeface="Source Han Serif SC" panose="02020400000000000000" pitchFamily="18" charset="-122"/>
                <a:ea typeface="Source Han Serif SC" panose="02020400000000000000" pitchFamily="18" charset="-122"/>
                <a:sym typeface="Source Han Serif SC" panose="02020400000000000000" pitchFamily="18" charset="-122"/>
              </a:rPr>
              <a:t>模板所有文字图片都可编辑，数据图表都可以修改颜色大小形状</a:t>
            </a:r>
          </a:p>
        </p:txBody>
      </p:sp>
      <p:grpSp>
        <p:nvGrpSpPr>
          <p:cNvPr id="39" name="组合 38"/>
          <p:cNvGrpSpPr/>
          <p:nvPr/>
        </p:nvGrpSpPr>
        <p:grpSpPr>
          <a:xfrm>
            <a:off x="6256473" y="2977414"/>
            <a:ext cx="531856" cy="543705"/>
            <a:chOff x="8190203" y="2071649"/>
            <a:chExt cx="2936155" cy="3001563"/>
          </a:xfrm>
          <a:solidFill>
            <a:schemeClr val="accent2">
              <a:alpha val="50000"/>
            </a:schemeClr>
          </a:solidFill>
        </p:grpSpPr>
        <p:sp>
          <p:nvSpPr>
            <p:cNvPr id="40" name="MH_Other_1"/>
            <p:cNvSpPr/>
            <p:nvPr>
              <p:custDataLst>
                <p:tags r:id="rId9"/>
              </p:custDataLst>
            </p:nvPr>
          </p:nvSpPr>
          <p:spPr>
            <a:xfrm rot="5400000">
              <a:off x="8467531" y="3797644"/>
              <a:ext cx="1735630" cy="815505"/>
            </a:xfrm>
            <a:custGeom>
              <a:avLst/>
              <a:gdLst>
                <a:gd name="connsiteX0" fmla="*/ 0 w 1521440"/>
                <a:gd name="connsiteY0" fmla="*/ 0 h 749300"/>
                <a:gd name="connsiteX1" fmla="*/ 1521440 w 1521440"/>
                <a:gd name="connsiteY1" fmla="*/ 0 h 749300"/>
                <a:gd name="connsiteX2" fmla="*/ 1507239 w 1521440"/>
                <a:gd name="connsiteY2" fmla="*/ 140870 h 749300"/>
                <a:gd name="connsiteX3" fmla="*/ 760720 w 1521440"/>
                <a:gd name="connsiteY3" fmla="*/ 749300 h 749300"/>
                <a:gd name="connsiteX4" fmla="*/ 14201 w 1521440"/>
                <a:gd name="connsiteY4" fmla="*/ 140870 h 7493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1440" h="749300">
                  <a:moveTo>
                    <a:pt x="0" y="0"/>
                  </a:moveTo>
                  <a:lnTo>
                    <a:pt x="1521440" y="0"/>
                  </a:lnTo>
                  <a:lnTo>
                    <a:pt x="1507239" y="140870"/>
                  </a:lnTo>
                  <a:cubicBezTo>
                    <a:pt x="1436185" y="488100"/>
                    <a:pt x="1128956" y="749300"/>
                    <a:pt x="760720" y="749300"/>
                  </a:cubicBezTo>
                  <a:cubicBezTo>
                    <a:pt x="392484" y="749300"/>
                    <a:pt x="85255" y="488100"/>
                    <a:pt x="14201" y="140870"/>
                  </a:cubicBezTo>
                  <a:close/>
                </a:path>
              </a:pathLst>
            </a:custGeom>
            <a:grpFill/>
            <a:ln>
              <a:noFill/>
            </a:ln>
            <a:effectLst>
              <a:outerShdw blurRad="88900" dist="63500" dir="8100000" algn="tr" rotWithShape="0">
                <a:schemeClr val="bg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765">
                <a:defRPr/>
              </a:pPr>
              <a:endParaRPr lang="zh-CN" altLang="en-US" sz="4400" b="1" dirty="0">
                <a:solidFill>
                  <a:schemeClr val="bg1"/>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sp>
          <p:nvSpPr>
            <p:cNvPr id="41" name="MH_Other_1"/>
            <p:cNvSpPr/>
            <p:nvPr>
              <p:custDataLst>
                <p:tags r:id="rId10"/>
              </p:custDataLst>
            </p:nvPr>
          </p:nvSpPr>
          <p:spPr>
            <a:xfrm>
              <a:off x="9390728" y="3461471"/>
              <a:ext cx="1735630" cy="815505"/>
            </a:xfrm>
            <a:custGeom>
              <a:avLst/>
              <a:gdLst>
                <a:gd name="connsiteX0" fmla="*/ 0 w 1521440"/>
                <a:gd name="connsiteY0" fmla="*/ 0 h 749300"/>
                <a:gd name="connsiteX1" fmla="*/ 1521440 w 1521440"/>
                <a:gd name="connsiteY1" fmla="*/ 0 h 749300"/>
                <a:gd name="connsiteX2" fmla="*/ 1507239 w 1521440"/>
                <a:gd name="connsiteY2" fmla="*/ 140870 h 749300"/>
                <a:gd name="connsiteX3" fmla="*/ 760720 w 1521440"/>
                <a:gd name="connsiteY3" fmla="*/ 749300 h 749300"/>
                <a:gd name="connsiteX4" fmla="*/ 14201 w 1521440"/>
                <a:gd name="connsiteY4" fmla="*/ 140870 h 7493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1440" h="749300">
                  <a:moveTo>
                    <a:pt x="0" y="0"/>
                  </a:moveTo>
                  <a:lnTo>
                    <a:pt x="1521440" y="0"/>
                  </a:lnTo>
                  <a:lnTo>
                    <a:pt x="1507239" y="140870"/>
                  </a:lnTo>
                  <a:cubicBezTo>
                    <a:pt x="1436185" y="488100"/>
                    <a:pt x="1128956" y="749300"/>
                    <a:pt x="760720" y="749300"/>
                  </a:cubicBezTo>
                  <a:cubicBezTo>
                    <a:pt x="392484" y="749300"/>
                    <a:pt x="85255" y="488100"/>
                    <a:pt x="14201" y="140870"/>
                  </a:cubicBezTo>
                  <a:close/>
                </a:path>
              </a:pathLst>
            </a:custGeom>
            <a:grpFill/>
            <a:ln>
              <a:noFill/>
            </a:ln>
            <a:effectLst>
              <a:outerShdw blurRad="88900" dist="63500" dir="8100000" algn="tr" rotWithShape="0">
                <a:schemeClr val="bg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765">
                <a:defRPr/>
              </a:pPr>
              <a:endParaRPr lang="zh-CN" altLang="en-US" sz="4400" b="1" dirty="0">
                <a:solidFill>
                  <a:schemeClr val="bg1"/>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sp>
          <p:nvSpPr>
            <p:cNvPr id="42" name="MH_Other_1"/>
            <p:cNvSpPr/>
            <p:nvPr>
              <p:custDataLst>
                <p:tags r:id="rId11"/>
              </p:custDataLst>
            </p:nvPr>
          </p:nvSpPr>
          <p:spPr>
            <a:xfrm rot="16200000">
              <a:off x="9058018" y="2531711"/>
              <a:ext cx="1735630" cy="815505"/>
            </a:xfrm>
            <a:custGeom>
              <a:avLst/>
              <a:gdLst>
                <a:gd name="connsiteX0" fmla="*/ 0 w 1521440"/>
                <a:gd name="connsiteY0" fmla="*/ 0 h 749300"/>
                <a:gd name="connsiteX1" fmla="*/ 1521440 w 1521440"/>
                <a:gd name="connsiteY1" fmla="*/ 0 h 749300"/>
                <a:gd name="connsiteX2" fmla="*/ 1507239 w 1521440"/>
                <a:gd name="connsiteY2" fmla="*/ 140870 h 749300"/>
                <a:gd name="connsiteX3" fmla="*/ 760720 w 1521440"/>
                <a:gd name="connsiteY3" fmla="*/ 749300 h 749300"/>
                <a:gd name="connsiteX4" fmla="*/ 14201 w 1521440"/>
                <a:gd name="connsiteY4" fmla="*/ 140870 h 7493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1440" h="749300">
                  <a:moveTo>
                    <a:pt x="0" y="0"/>
                  </a:moveTo>
                  <a:lnTo>
                    <a:pt x="1521440" y="0"/>
                  </a:lnTo>
                  <a:lnTo>
                    <a:pt x="1507239" y="140870"/>
                  </a:lnTo>
                  <a:cubicBezTo>
                    <a:pt x="1436185" y="488100"/>
                    <a:pt x="1128956" y="749300"/>
                    <a:pt x="760720" y="749300"/>
                  </a:cubicBezTo>
                  <a:cubicBezTo>
                    <a:pt x="392484" y="749300"/>
                    <a:pt x="85255" y="488100"/>
                    <a:pt x="14201" y="140870"/>
                  </a:cubicBezTo>
                  <a:close/>
                </a:path>
              </a:pathLst>
            </a:custGeom>
            <a:grpFill/>
            <a:ln>
              <a:noFill/>
            </a:ln>
            <a:effectLst>
              <a:outerShdw blurRad="88900" dist="63500" dir="8100000" algn="tr" rotWithShape="0">
                <a:schemeClr val="bg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765">
                <a:defRPr/>
              </a:pPr>
              <a:endParaRPr lang="zh-CN" altLang="en-US" sz="4400" b="1" dirty="0">
                <a:solidFill>
                  <a:schemeClr val="bg1"/>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sp>
          <p:nvSpPr>
            <p:cNvPr id="43" name="MH_Other_1"/>
            <p:cNvSpPr/>
            <p:nvPr>
              <p:custDataLst>
                <p:tags r:id="rId12"/>
              </p:custDataLst>
            </p:nvPr>
          </p:nvSpPr>
          <p:spPr>
            <a:xfrm rot="10800000">
              <a:off x="8190203" y="2886360"/>
              <a:ext cx="1735630" cy="815505"/>
            </a:xfrm>
            <a:custGeom>
              <a:avLst/>
              <a:gdLst>
                <a:gd name="connsiteX0" fmla="*/ 0 w 1521440"/>
                <a:gd name="connsiteY0" fmla="*/ 0 h 749300"/>
                <a:gd name="connsiteX1" fmla="*/ 1521440 w 1521440"/>
                <a:gd name="connsiteY1" fmla="*/ 0 h 749300"/>
                <a:gd name="connsiteX2" fmla="*/ 1507239 w 1521440"/>
                <a:gd name="connsiteY2" fmla="*/ 140870 h 749300"/>
                <a:gd name="connsiteX3" fmla="*/ 760720 w 1521440"/>
                <a:gd name="connsiteY3" fmla="*/ 749300 h 749300"/>
                <a:gd name="connsiteX4" fmla="*/ 14201 w 1521440"/>
                <a:gd name="connsiteY4" fmla="*/ 140870 h 7493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1440" h="749300">
                  <a:moveTo>
                    <a:pt x="0" y="0"/>
                  </a:moveTo>
                  <a:lnTo>
                    <a:pt x="1521440" y="0"/>
                  </a:lnTo>
                  <a:lnTo>
                    <a:pt x="1507239" y="140870"/>
                  </a:lnTo>
                  <a:cubicBezTo>
                    <a:pt x="1436185" y="488100"/>
                    <a:pt x="1128956" y="749300"/>
                    <a:pt x="760720" y="749300"/>
                  </a:cubicBezTo>
                  <a:cubicBezTo>
                    <a:pt x="392484" y="749300"/>
                    <a:pt x="85255" y="488100"/>
                    <a:pt x="14201" y="140870"/>
                  </a:cubicBezTo>
                  <a:close/>
                </a:path>
              </a:pathLst>
            </a:custGeom>
            <a:grpFill/>
            <a:ln>
              <a:noFill/>
            </a:ln>
            <a:effectLst>
              <a:outerShdw blurRad="88900" dist="63500" dir="8100000" algn="tr" rotWithShape="0">
                <a:schemeClr val="bg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765">
                <a:defRPr/>
              </a:pPr>
              <a:endParaRPr lang="zh-CN" altLang="en-US" sz="4400" b="1" dirty="0">
                <a:solidFill>
                  <a:schemeClr val="bg1"/>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sp>
          <p:nvSpPr>
            <p:cNvPr id="44" name="椭圆 43"/>
            <p:cNvSpPr/>
            <p:nvPr/>
          </p:nvSpPr>
          <p:spPr>
            <a:xfrm>
              <a:off x="9391285" y="3334676"/>
              <a:ext cx="534548" cy="534548"/>
            </a:xfrm>
            <a:prstGeom prst="ellipse">
              <a:avLst/>
            </a:prstGeom>
            <a:grpFill/>
            <a:ln w="25400">
              <a:noFill/>
            </a:ln>
            <a:effectLst>
              <a:outerShdw blurRad="76200" dist="101600" dir="8400000" sx="99000" sy="99000" algn="tr" rotWithShape="0">
                <a:schemeClr val="bg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zh-CN" altLang="en-US" sz="2400" b="1" dirty="0">
                <a:solidFill>
                  <a:schemeClr val="bg1"/>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grpSp>
      <p:sp>
        <p:nvSpPr>
          <p:cNvPr id="45" name="文本框 44"/>
          <p:cNvSpPr txBox="1"/>
          <p:nvPr/>
        </p:nvSpPr>
        <p:spPr>
          <a:xfrm>
            <a:off x="6788329" y="2926103"/>
            <a:ext cx="4191568" cy="497957"/>
          </a:xfrm>
          <a:prstGeom prst="rect">
            <a:avLst/>
          </a:prstGeom>
        </p:spPr>
        <p:txBody>
          <a:bodyPr wrap="square">
            <a:spAutoFit/>
          </a:bodyPr>
          <a:lstStyle>
            <a:defPPr>
              <a:defRPr lang="zh-CN"/>
            </a:defPPr>
            <a:lvl1pPr marR="0" lvl="0" indent="0" algn="just" defTabSz="914400" fontAlgn="auto">
              <a:lnSpc>
                <a:spcPct val="114000"/>
              </a:lnSpc>
              <a:spcBef>
                <a:spcPts val="0"/>
              </a:spcBef>
              <a:spcAft>
                <a:spcPts val="0"/>
              </a:spcAft>
              <a:buClrTx/>
              <a:buSzTx/>
              <a:buFontTx/>
              <a:buNone/>
              <a:defRPr kumimoji="0" sz="1200" b="0" i="0" u="none" strike="noStrike" cap="none" spc="0" normalizeH="0" baseline="0">
                <a:ln>
                  <a:noFill/>
                </a:ln>
                <a:solidFill>
                  <a:prstClr val="black">
                    <a:lumMod val="50000"/>
                    <a:lumOff val="50000"/>
                  </a:prstClr>
                </a:solidFill>
                <a:effectLst/>
                <a:uLnTx/>
                <a:uFillTx/>
                <a:cs typeface="+mn-ea"/>
              </a:defRPr>
            </a:lvl1pPr>
          </a:lstStyle>
          <a:p>
            <a:r>
              <a:rPr lang="zh-CN" altLang="en-US" dirty="0">
                <a:solidFill>
                  <a:schemeClr val="bg1"/>
                </a:solidFill>
                <a:latin typeface="Source Han Serif SC" panose="02020400000000000000" pitchFamily="18" charset="-122"/>
                <a:ea typeface="Source Han Serif SC" panose="02020400000000000000" pitchFamily="18" charset="-122"/>
                <a:sym typeface="Source Han Serif SC" panose="02020400000000000000" pitchFamily="18" charset="-122"/>
              </a:rPr>
              <a:t>轻点此处输入文字内容，</a:t>
            </a:r>
            <a:r>
              <a:rPr lang="en-US" altLang="zh-CN" dirty="0">
                <a:solidFill>
                  <a:schemeClr val="bg1"/>
                </a:solidFill>
                <a:latin typeface="Source Han Serif SC" panose="02020400000000000000" pitchFamily="18" charset="-122"/>
                <a:ea typeface="Source Han Serif SC" panose="02020400000000000000" pitchFamily="18" charset="-122"/>
                <a:sym typeface="Source Han Serif SC" panose="02020400000000000000" pitchFamily="18" charset="-122"/>
              </a:rPr>
              <a:t>PPT</a:t>
            </a:r>
            <a:r>
              <a:rPr lang="zh-CN" altLang="en-US" dirty="0">
                <a:solidFill>
                  <a:schemeClr val="bg1"/>
                </a:solidFill>
                <a:latin typeface="Source Han Serif SC" panose="02020400000000000000" pitchFamily="18" charset="-122"/>
                <a:ea typeface="Source Han Serif SC" panose="02020400000000000000" pitchFamily="18" charset="-122"/>
                <a:sym typeface="Source Han Serif SC" panose="02020400000000000000" pitchFamily="18" charset="-122"/>
              </a:rPr>
              <a:t>模板所有文字图片都可编辑，数据图表都可以修改颜色大小形状</a:t>
            </a:r>
          </a:p>
        </p:txBody>
      </p:sp>
      <p:grpSp>
        <p:nvGrpSpPr>
          <p:cNvPr id="46" name="组合 45"/>
          <p:cNvGrpSpPr/>
          <p:nvPr/>
        </p:nvGrpSpPr>
        <p:grpSpPr>
          <a:xfrm>
            <a:off x="6256473" y="3934274"/>
            <a:ext cx="531856" cy="543705"/>
            <a:chOff x="8190203" y="2071649"/>
            <a:chExt cx="2936155" cy="3001563"/>
          </a:xfrm>
          <a:solidFill>
            <a:schemeClr val="accent3"/>
          </a:solidFill>
        </p:grpSpPr>
        <p:sp>
          <p:nvSpPr>
            <p:cNvPr id="47" name="MH_Other_1"/>
            <p:cNvSpPr/>
            <p:nvPr>
              <p:custDataLst>
                <p:tags r:id="rId5"/>
              </p:custDataLst>
            </p:nvPr>
          </p:nvSpPr>
          <p:spPr>
            <a:xfrm rot="5400000">
              <a:off x="8467531" y="3797644"/>
              <a:ext cx="1735630" cy="815505"/>
            </a:xfrm>
            <a:custGeom>
              <a:avLst/>
              <a:gdLst>
                <a:gd name="connsiteX0" fmla="*/ 0 w 1521440"/>
                <a:gd name="connsiteY0" fmla="*/ 0 h 749300"/>
                <a:gd name="connsiteX1" fmla="*/ 1521440 w 1521440"/>
                <a:gd name="connsiteY1" fmla="*/ 0 h 749300"/>
                <a:gd name="connsiteX2" fmla="*/ 1507239 w 1521440"/>
                <a:gd name="connsiteY2" fmla="*/ 140870 h 749300"/>
                <a:gd name="connsiteX3" fmla="*/ 760720 w 1521440"/>
                <a:gd name="connsiteY3" fmla="*/ 749300 h 749300"/>
                <a:gd name="connsiteX4" fmla="*/ 14201 w 1521440"/>
                <a:gd name="connsiteY4" fmla="*/ 140870 h 7493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1440" h="749300">
                  <a:moveTo>
                    <a:pt x="0" y="0"/>
                  </a:moveTo>
                  <a:lnTo>
                    <a:pt x="1521440" y="0"/>
                  </a:lnTo>
                  <a:lnTo>
                    <a:pt x="1507239" y="140870"/>
                  </a:lnTo>
                  <a:cubicBezTo>
                    <a:pt x="1436185" y="488100"/>
                    <a:pt x="1128956" y="749300"/>
                    <a:pt x="760720" y="749300"/>
                  </a:cubicBezTo>
                  <a:cubicBezTo>
                    <a:pt x="392484" y="749300"/>
                    <a:pt x="85255" y="488100"/>
                    <a:pt x="14201" y="140870"/>
                  </a:cubicBezTo>
                  <a:close/>
                </a:path>
              </a:pathLst>
            </a:custGeom>
            <a:grpFill/>
            <a:ln>
              <a:noFill/>
            </a:ln>
            <a:effectLst>
              <a:outerShdw blurRad="88900" dist="63500" dir="8100000" algn="tr" rotWithShape="0">
                <a:schemeClr val="bg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765">
                <a:defRPr/>
              </a:pPr>
              <a:endParaRPr lang="zh-CN" altLang="en-US" sz="4400" b="1" dirty="0">
                <a:solidFill>
                  <a:schemeClr val="bg1"/>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sp>
          <p:nvSpPr>
            <p:cNvPr id="48" name="MH_Other_1"/>
            <p:cNvSpPr/>
            <p:nvPr>
              <p:custDataLst>
                <p:tags r:id="rId6"/>
              </p:custDataLst>
            </p:nvPr>
          </p:nvSpPr>
          <p:spPr>
            <a:xfrm>
              <a:off x="9390728" y="3461471"/>
              <a:ext cx="1735630" cy="815505"/>
            </a:xfrm>
            <a:custGeom>
              <a:avLst/>
              <a:gdLst>
                <a:gd name="connsiteX0" fmla="*/ 0 w 1521440"/>
                <a:gd name="connsiteY0" fmla="*/ 0 h 749300"/>
                <a:gd name="connsiteX1" fmla="*/ 1521440 w 1521440"/>
                <a:gd name="connsiteY1" fmla="*/ 0 h 749300"/>
                <a:gd name="connsiteX2" fmla="*/ 1507239 w 1521440"/>
                <a:gd name="connsiteY2" fmla="*/ 140870 h 749300"/>
                <a:gd name="connsiteX3" fmla="*/ 760720 w 1521440"/>
                <a:gd name="connsiteY3" fmla="*/ 749300 h 749300"/>
                <a:gd name="connsiteX4" fmla="*/ 14201 w 1521440"/>
                <a:gd name="connsiteY4" fmla="*/ 140870 h 7493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1440" h="749300">
                  <a:moveTo>
                    <a:pt x="0" y="0"/>
                  </a:moveTo>
                  <a:lnTo>
                    <a:pt x="1521440" y="0"/>
                  </a:lnTo>
                  <a:lnTo>
                    <a:pt x="1507239" y="140870"/>
                  </a:lnTo>
                  <a:cubicBezTo>
                    <a:pt x="1436185" y="488100"/>
                    <a:pt x="1128956" y="749300"/>
                    <a:pt x="760720" y="749300"/>
                  </a:cubicBezTo>
                  <a:cubicBezTo>
                    <a:pt x="392484" y="749300"/>
                    <a:pt x="85255" y="488100"/>
                    <a:pt x="14201" y="140870"/>
                  </a:cubicBezTo>
                  <a:close/>
                </a:path>
              </a:pathLst>
            </a:custGeom>
            <a:grpFill/>
            <a:ln>
              <a:noFill/>
            </a:ln>
            <a:effectLst>
              <a:outerShdw blurRad="88900" dist="63500" dir="8100000" algn="tr" rotWithShape="0">
                <a:schemeClr val="bg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765">
                <a:defRPr/>
              </a:pPr>
              <a:endParaRPr lang="zh-CN" altLang="en-US" sz="4400" b="1" dirty="0">
                <a:solidFill>
                  <a:schemeClr val="bg1"/>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sp>
          <p:nvSpPr>
            <p:cNvPr id="49" name="MH_Other_1"/>
            <p:cNvSpPr/>
            <p:nvPr>
              <p:custDataLst>
                <p:tags r:id="rId7"/>
              </p:custDataLst>
            </p:nvPr>
          </p:nvSpPr>
          <p:spPr>
            <a:xfrm rot="16200000">
              <a:off x="9058018" y="2531711"/>
              <a:ext cx="1735630" cy="815505"/>
            </a:xfrm>
            <a:custGeom>
              <a:avLst/>
              <a:gdLst>
                <a:gd name="connsiteX0" fmla="*/ 0 w 1521440"/>
                <a:gd name="connsiteY0" fmla="*/ 0 h 749300"/>
                <a:gd name="connsiteX1" fmla="*/ 1521440 w 1521440"/>
                <a:gd name="connsiteY1" fmla="*/ 0 h 749300"/>
                <a:gd name="connsiteX2" fmla="*/ 1507239 w 1521440"/>
                <a:gd name="connsiteY2" fmla="*/ 140870 h 749300"/>
                <a:gd name="connsiteX3" fmla="*/ 760720 w 1521440"/>
                <a:gd name="connsiteY3" fmla="*/ 749300 h 749300"/>
                <a:gd name="connsiteX4" fmla="*/ 14201 w 1521440"/>
                <a:gd name="connsiteY4" fmla="*/ 140870 h 7493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1440" h="749300">
                  <a:moveTo>
                    <a:pt x="0" y="0"/>
                  </a:moveTo>
                  <a:lnTo>
                    <a:pt x="1521440" y="0"/>
                  </a:lnTo>
                  <a:lnTo>
                    <a:pt x="1507239" y="140870"/>
                  </a:lnTo>
                  <a:cubicBezTo>
                    <a:pt x="1436185" y="488100"/>
                    <a:pt x="1128956" y="749300"/>
                    <a:pt x="760720" y="749300"/>
                  </a:cubicBezTo>
                  <a:cubicBezTo>
                    <a:pt x="392484" y="749300"/>
                    <a:pt x="85255" y="488100"/>
                    <a:pt x="14201" y="140870"/>
                  </a:cubicBezTo>
                  <a:close/>
                </a:path>
              </a:pathLst>
            </a:custGeom>
            <a:grpFill/>
            <a:ln>
              <a:noFill/>
            </a:ln>
            <a:effectLst>
              <a:outerShdw blurRad="88900" dist="63500" dir="8100000" algn="tr" rotWithShape="0">
                <a:schemeClr val="bg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765">
                <a:defRPr/>
              </a:pPr>
              <a:endParaRPr lang="zh-CN" altLang="en-US" sz="4400" b="1" dirty="0">
                <a:solidFill>
                  <a:schemeClr val="bg1"/>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sp>
          <p:nvSpPr>
            <p:cNvPr id="50" name="MH_Other_1"/>
            <p:cNvSpPr/>
            <p:nvPr>
              <p:custDataLst>
                <p:tags r:id="rId8"/>
              </p:custDataLst>
            </p:nvPr>
          </p:nvSpPr>
          <p:spPr>
            <a:xfrm rot="10800000">
              <a:off x="8190203" y="2886360"/>
              <a:ext cx="1735630" cy="815505"/>
            </a:xfrm>
            <a:custGeom>
              <a:avLst/>
              <a:gdLst>
                <a:gd name="connsiteX0" fmla="*/ 0 w 1521440"/>
                <a:gd name="connsiteY0" fmla="*/ 0 h 749300"/>
                <a:gd name="connsiteX1" fmla="*/ 1521440 w 1521440"/>
                <a:gd name="connsiteY1" fmla="*/ 0 h 749300"/>
                <a:gd name="connsiteX2" fmla="*/ 1507239 w 1521440"/>
                <a:gd name="connsiteY2" fmla="*/ 140870 h 749300"/>
                <a:gd name="connsiteX3" fmla="*/ 760720 w 1521440"/>
                <a:gd name="connsiteY3" fmla="*/ 749300 h 749300"/>
                <a:gd name="connsiteX4" fmla="*/ 14201 w 1521440"/>
                <a:gd name="connsiteY4" fmla="*/ 140870 h 7493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1440" h="749300">
                  <a:moveTo>
                    <a:pt x="0" y="0"/>
                  </a:moveTo>
                  <a:lnTo>
                    <a:pt x="1521440" y="0"/>
                  </a:lnTo>
                  <a:lnTo>
                    <a:pt x="1507239" y="140870"/>
                  </a:lnTo>
                  <a:cubicBezTo>
                    <a:pt x="1436185" y="488100"/>
                    <a:pt x="1128956" y="749300"/>
                    <a:pt x="760720" y="749300"/>
                  </a:cubicBezTo>
                  <a:cubicBezTo>
                    <a:pt x="392484" y="749300"/>
                    <a:pt x="85255" y="488100"/>
                    <a:pt x="14201" y="140870"/>
                  </a:cubicBezTo>
                  <a:close/>
                </a:path>
              </a:pathLst>
            </a:custGeom>
            <a:grpFill/>
            <a:ln>
              <a:noFill/>
            </a:ln>
            <a:effectLst>
              <a:outerShdw blurRad="88900" dist="63500" dir="8100000" algn="tr" rotWithShape="0">
                <a:schemeClr val="bg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765">
                <a:defRPr/>
              </a:pPr>
              <a:endParaRPr lang="zh-CN" altLang="en-US" sz="4400" b="1" dirty="0">
                <a:solidFill>
                  <a:schemeClr val="bg1"/>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sp>
          <p:nvSpPr>
            <p:cNvPr id="51" name="椭圆 50"/>
            <p:cNvSpPr/>
            <p:nvPr/>
          </p:nvSpPr>
          <p:spPr>
            <a:xfrm>
              <a:off x="9391285" y="3334676"/>
              <a:ext cx="534548" cy="534548"/>
            </a:xfrm>
            <a:prstGeom prst="ellipse">
              <a:avLst/>
            </a:prstGeom>
            <a:grpFill/>
            <a:ln w="25400">
              <a:noFill/>
            </a:ln>
            <a:effectLst>
              <a:outerShdw blurRad="76200" dist="101600" dir="8400000" sx="99000" sy="99000" algn="tr" rotWithShape="0">
                <a:schemeClr val="bg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zh-CN" altLang="en-US" sz="2400" b="1" dirty="0">
                <a:solidFill>
                  <a:schemeClr val="bg1"/>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grpSp>
      <p:sp>
        <p:nvSpPr>
          <p:cNvPr id="52" name="文本框 51"/>
          <p:cNvSpPr txBox="1"/>
          <p:nvPr/>
        </p:nvSpPr>
        <p:spPr>
          <a:xfrm>
            <a:off x="6788329" y="3882961"/>
            <a:ext cx="4191568" cy="497957"/>
          </a:xfrm>
          <a:prstGeom prst="rect">
            <a:avLst/>
          </a:prstGeom>
        </p:spPr>
        <p:txBody>
          <a:bodyPr wrap="square">
            <a:spAutoFit/>
          </a:bodyPr>
          <a:lstStyle>
            <a:defPPr>
              <a:defRPr lang="zh-CN"/>
            </a:defPPr>
            <a:lvl1pPr marR="0" lvl="0" indent="0" algn="just" defTabSz="914400" fontAlgn="auto">
              <a:lnSpc>
                <a:spcPct val="114000"/>
              </a:lnSpc>
              <a:spcBef>
                <a:spcPts val="0"/>
              </a:spcBef>
              <a:spcAft>
                <a:spcPts val="0"/>
              </a:spcAft>
              <a:buClrTx/>
              <a:buSzTx/>
              <a:buFontTx/>
              <a:buNone/>
              <a:defRPr kumimoji="0" sz="1200" b="0" i="0" u="none" strike="noStrike" cap="none" spc="0" normalizeH="0" baseline="0">
                <a:ln>
                  <a:noFill/>
                </a:ln>
                <a:solidFill>
                  <a:prstClr val="black">
                    <a:lumMod val="50000"/>
                    <a:lumOff val="50000"/>
                  </a:prstClr>
                </a:solidFill>
                <a:effectLst/>
                <a:uLnTx/>
                <a:uFillTx/>
                <a:cs typeface="+mn-ea"/>
              </a:defRPr>
            </a:lvl1pPr>
          </a:lstStyle>
          <a:p>
            <a:r>
              <a:rPr lang="zh-CN" altLang="en-US" dirty="0">
                <a:solidFill>
                  <a:schemeClr val="bg1"/>
                </a:solidFill>
                <a:latin typeface="Source Han Serif SC" panose="02020400000000000000" pitchFamily="18" charset="-122"/>
                <a:ea typeface="Source Han Serif SC" panose="02020400000000000000" pitchFamily="18" charset="-122"/>
                <a:sym typeface="Source Han Serif SC" panose="02020400000000000000" pitchFamily="18" charset="-122"/>
              </a:rPr>
              <a:t>轻点此处输入文字内容，</a:t>
            </a:r>
            <a:r>
              <a:rPr lang="en-US" altLang="zh-CN" dirty="0">
                <a:solidFill>
                  <a:schemeClr val="bg1"/>
                </a:solidFill>
                <a:latin typeface="Source Han Serif SC" panose="02020400000000000000" pitchFamily="18" charset="-122"/>
                <a:ea typeface="Source Han Serif SC" panose="02020400000000000000" pitchFamily="18" charset="-122"/>
                <a:sym typeface="Source Han Serif SC" panose="02020400000000000000" pitchFamily="18" charset="-122"/>
              </a:rPr>
              <a:t>PPT</a:t>
            </a:r>
            <a:r>
              <a:rPr lang="zh-CN" altLang="en-US" dirty="0">
                <a:solidFill>
                  <a:schemeClr val="bg1"/>
                </a:solidFill>
                <a:latin typeface="Source Han Serif SC" panose="02020400000000000000" pitchFamily="18" charset="-122"/>
                <a:ea typeface="Source Han Serif SC" panose="02020400000000000000" pitchFamily="18" charset="-122"/>
                <a:sym typeface="Source Han Serif SC" panose="02020400000000000000" pitchFamily="18" charset="-122"/>
              </a:rPr>
              <a:t>模板所有文字图片都可编辑，数据图表都可以修改颜色大小形状</a:t>
            </a:r>
          </a:p>
        </p:txBody>
      </p:sp>
      <p:grpSp>
        <p:nvGrpSpPr>
          <p:cNvPr id="53" name="组合 52"/>
          <p:cNvGrpSpPr/>
          <p:nvPr/>
        </p:nvGrpSpPr>
        <p:grpSpPr>
          <a:xfrm>
            <a:off x="6256473" y="4891132"/>
            <a:ext cx="531856" cy="543705"/>
            <a:chOff x="8190203" y="2071649"/>
            <a:chExt cx="2936155" cy="3001563"/>
          </a:xfrm>
          <a:solidFill>
            <a:schemeClr val="accent4">
              <a:alpha val="50000"/>
            </a:schemeClr>
          </a:solidFill>
        </p:grpSpPr>
        <p:sp>
          <p:nvSpPr>
            <p:cNvPr id="54" name="MH_Other_1"/>
            <p:cNvSpPr/>
            <p:nvPr>
              <p:custDataLst>
                <p:tags r:id="rId1"/>
              </p:custDataLst>
            </p:nvPr>
          </p:nvSpPr>
          <p:spPr>
            <a:xfrm rot="5400000">
              <a:off x="8467531" y="3797644"/>
              <a:ext cx="1735630" cy="815505"/>
            </a:xfrm>
            <a:custGeom>
              <a:avLst/>
              <a:gdLst>
                <a:gd name="connsiteX0" fmla="*/ 0 w 1521440"/>
                <a:gd name="connsiteY0" fmla="*/ 0 h 749300"/>
                <a:gd name="connsiteX1" fmla="*/ 1521440 w 1521440"/>
                <a:gd name="connsiteY1" fmla="*/ 0 h 749300"/>
                <a:gd name="connsiteX2" fmla="*/ 1507239 w 1521440"/>
                <a:gd name="connsiteY2" fmla="*/ 140870 h 749300"/>
                <a:gd name="connsiteX3" fmla="*/ 760720 w 1521440"/>
                <a:gd name="connsiteY3" fmla="*/ 749300 h 749300"/>
                <a:gd name="connsiteX4" fmla="*/ 14201 w 1521440"/>
                <a:gd name="connsiteY4" fmla="*/ 140870 h 7493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1440" h="749300">
                  <a:moveTo>
                    <a:pt x="0" y="0"/>
                  </a:moveTo>
                  <a:lnTo>
                    <a:pt x="1521440" y="0"/>
                  </a:lnTo>
                  <a:lnTo>
                    <a:pt x="1507239" y="140870"/>
                  </a:lnTo>
                  <a:cubicBezTo>
                    <a:pt x="1436185" y="488100"/>
                    <a:pt x="1128956" y="749300"/>
                    <a:pt x="760720" y="749300"/>
                  </a:cubicBezTo>
                  <a:cubicBezTo>
                    <a:pt x="392484" y="749300"/>
                    <a:pt x="85255" y="488100"/>
                    <a:pt x="14201" y="140870"/>
                  </a:cubicBezTo>
                  <a:close/>
                </a:path>
              </a:pathLst>
            </a:custGeom>
            <a:grpFill/>
            <a:ln>
              <a:noFill/>
            </a:ln>
            <a:effectLst>
              <a:outerShdw blurRad="88900" dist="63500" dir="8100000" algn="tr" rotWithShape="0">
                <a:schemeClr val="bg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765">
                <a:defRPr/>
              </a:pPr>
              <a:endParaRPr lang="zh-CN" altLang="en-US" sz="4400" b="1" dirty="0">
                <a:solidFill>
                  <a:schemeClr val="bg1"/>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sp>
          <p:nvSpPr>
            <p:cNvPr id="55" name="MH_Other_1"/>
            <p:cNvSpPr/>
            <p:nvPr>
              <p:custDataLst>
                <p:tags r:id="rId2"/>
              </p:custDataLst>
            </p:nvPr>
          </p:nvSpPr>
          <p:spPr>
            <a:xfrm>
              <a:off x="9390728" y="3461471"/>
              <a:ext cx="1735630" cy="815505"/>
            </a:xfrm>
            <a:custGeom>
              <a:avLst/>
              <a:gdLst>
                <a:gd name="connsiteX0" fmla="*/ 0 w 1521440"/>
                <a:gd name="connsiteY0" fmla="*/ 0 h 749300"/>
                <a:gd name="connsiteX1" fmla="*/ 1521440 w 1521440"/>
                <a:gd name="connsiteY1" fmla="*/ 0 h 749300"/>
                <a:gd name="connsiteX2" fmla="*/ 1507239 w 1521440"/>
                <a:gd name="connsiteY2" fmla="*/ 140870 h 749300"/>
                <a:gd name="connsiteX3" fmla="*/ 760720 w 1521440"/>
                <a:gd name="connsiteY3" fmla="*/ 749300 h 749300"/>
                <a:gd name="connsiteX4" fmla="*/ 14201 w 1521440"/>
                <a:gd name="connsiteY4" fmla="*/ 140870 h 7493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1440" h="749300">
                  <a:moveTo>
                    <a:pt x="0" y="0"/>
                  </a:moveTo>
                  <a:lnTo>
                    <a:pt x="1521440" y="0"/>
                  </a:lnTo>
                  <a:lnTo>
                    <a:pt x="1507239" y="140870"/>
                  </a:lnTo>
                  <a:cubicBezTo>
                    <a:pt x="1436185" y="488100"/>
                    <a:pt x="1128956" y="749300"/>
                    <a:pt x="760720" y="749300"/>
                  </a:cubicBezTo>
                  <a:cubicBezTo>
                    <a:pt x="392484" y="749300"/>
                    <a:pt x="85255" y="488100"/>
                    <a:pt x="14201" y="140870"/>
                  </a:cubicBezTo>
                  <a:close/>
                </a:path>
              </a:pathLst>
            </a:custGeom>
            <a:grpFill/>
            <a:ln>
              <a:noFill/>
            </a:ln>
            <a:effectLst>
              <a:outerShdw blurRad="88900" dist="63500" dir="8100000" algn="tr" rotWithShape="0">
                <a:schemeClr val="bg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765">
                <a:defRPr/>
              </a:pPr>
              <a:endParaRPr lang="zh-CN" altLang="en-US" sz="4400" b="1" dirty="0">
                <a:solidFill>
                  <a:schemeClr val="bg1"/>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sp>
          <p:nvSpPr>
            <p:cNvPr id="56" name="MH_Other_1"/>
            <p:cNvSpPr/>
            <p:nvPr>
              <p:custDataLst>
                <p:tags r:id="rId3"/>
              </p:custDataLst>
            </p:nvPr>
          </p:nvSpPr>
          <p:spPr>
            <a:xfrm rot="16200000">
              <a:off x="9058018" y="2531711"/>
              <a:ext cx="1735630" cy="815505"/>
            </a:xfrm>
            <a:custGeom>
              <a:avLst/>
              <a:gdLst>
                <a:gd name="connsiteX0" fmla="*/ 0 w 1521440"/>
                <a:gd name="connsiteY0" fmla="*/ 0 h 749300"/>
                <a:gd name="connsiteX1" fmla="*/ 1521440 w 1521440"/>
                <a:gd name="connsiteY1" fmla="*/ 0 h 749300"/>
                <a:gd name="connsiteX2" fmla="*/ 1507239 w 1521440"/>
                <a:gd name="connsiteY2" fmla="*/ 140870 h 749300"/>
                <a:gd name="connsiteX3" fmla="*/ 760720 w 1521440"/>
                <a:gd name="connsiteY3" fmla="*/ 749300 h 749300"/>
                <a:gd name="connsiteX4" fmla="*/ 14201 w 1521440"/>
                <a:gd name="connsiteY4" fmla="*/ 140870 h 7493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1440" h="749300">
                  <a:moveTo>
                    <a:pt x="0" y="0"/>
                  </a:moveTo>
                  <a:lnTo>
                    <a:pt x="1521440" y="0"/>
                  </a:lnTo>
                  <a:lnTo>
                    <a:pt x="1507239" y="140870"/>
                  </a:lnTo>
                  <a:cubicBezTo>
                    <a:pt x="1436185" y="488100"/>
                    <a:pt x="1128956" y="749300"/>
                    <a:pt x="760720" y="749300"/>
                  </a:cubicBezTo>
                  <a:cubicBezTo>
                    <a:pt x="392484" y="749300"/>
                    <a:pt x="85255" y="488100"/>
                    <a:pt x="14201" y="140870"/>
                  </a:cubicBezTo>
                  <a:close/>
                </a:path>
              </a:pathLst>
            </a:custGeom>
            <a:grpFill/>
            <a:ln>
              <a:noFill/>
            </a:ln>
            <a:effectLst>
              <a:outerShdw blurRad="88900" dist="63500" dir="8100000" algn="tr" rotWithShape="0">
                <a:schemeClr val="bg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765">
                <a:defRPr/>
              </a:pPr>
              <a:endParaRPr lang="zh-CN" altLang="en-US" sz="4400" b="1" dirty="0">
                <a:solidFill>
                  <a:schemeClr val="bg1"/>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sp>
          <p:nvSpPr>
            <p:cNvPr id="57" name="MH_Other_1"/>
            <p:cNvSpPr/>
            <p:nvPr>
              <p:custDataLst>
                <p:tags r:id="rId4"/>
              </p:custDataLst>
            </p:nvPr>
          </p:nvSpPr>
          <p:spPr>
            <a:xfrm rot="10800000">
              <a:off x="8190203" y="2886360"/>
              <a:ext cx="1735630" cy="815505"/>
            </a:xfrm>
            <a:custGeom>
              <a:avLst/>
              <a:gdLst>
                <a:gd name="connsiteX0" fmla="*/ 0 w 1521440"/>
                <a:gd name="connsiteY0" fmla="*/ 0 h 749300"/>
                <a:gd name="connsiteX1" fmla="*/ 1521440 w 1521440"/>
                <a:gd name="connsiteY1" fmla="*/ 0 h 749300"/>
                <a:gd name="connsiteX2" fmla="*/ 1507239 w 1521440"/>
                <a:gd name="connsiteY2" fmla="*/ 140870 h 749300"/>
                <a:gd name="connsiteX3" fmla="*/ 760720 w 1521440"/>
                <a:gd name="connsiteY3" fmla="*/ 749300 h 749300"/>
                <a:gd name="connsiteX4" fmla="*/ 14201 w 1521440"/>
                <a:gd name="connsiteY4" fmla="*/ 140870 h 7493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1440" h="749300">
                  <a:moveTo>
                    <a:pt x="0" y="0"/>
                  </a:moveTo>
                  <a:lnTo>
                    <a:pt x="1521440" y="0"/>
                  </a:lnTo>
                  <a:lnTo>
                    <a:pt x="1507239" y="140870"/>
                  </a:lnTo>
                  <a:cubicBezTo>
                    <a:pt x="1436185" y="488100"/>
                    <a:pt x="1128956" y="749300"/>
                    <a:pt x="760720" y="749300"/>
                  </a:cubicBezTo>
                  <a:cubicBezTo>
                    <a:pt x="392484" y="749300"/>
                    <a:pt x="85255" y="488100"/>
                    <a:pt x="14201" y="140870"/>
                  </a:cubicBezTo>
                  <a:close/>
                </a:path>
              </a:pathLst>
            </a:custGeom>
            <a:grpFill/>
            <a:ln>
              <a:noFill/>
            </a:ln>
            <a:effectLst>
              <a:outerShdw blurRad="88900" dist="63500" dir="8100000" algn="tr" rotWithShape="0">
                <a:schemeClr val="bg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765">
                <a:defRPr/>
              </a:pPr>
              <a:endParaRPr lang="zh-CN" altLang="en-US" sz="4400" b="1" dirty="0">
                <a:solidFill>
                  <a:schemeClr val="bg1"/>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sp>
          <p:nvSpPr>
            <p:cNvPr id="58" name="椭圆 57"/>
            <p:cNvSpPr/>
            <p:nvPr/>
          </p:nvSpPr>
          <p:spPr>
            <a:xfrm>
              <a:off x="9391285" y="3334676"/>
              <a:ext cx="534548" cy="534548"/>
            </a:xfrm>
            <a:prstGeom prst="ellipse">
              <a:avLst/>
            </a:prstGeom>
            <a:grpFill/>
            <a:ln w="25400">
              <a:noFill/>
            </a:ln>
            <a:effectLst>
              <a:outerShdw blurRad="76200" dist="101600" dir="8400000" sx="99000" sy="99000" algn="tr" rotWithShape="0">
                <a:schemeClr val="bg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zh-CN" altLang="en-US" sz="2400" b="1" dirty="0">
                <a:solidFill>
                  <a:schemeClr val="bg1"/>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grpSp>
      <p:sp>
        <p:nvSpPr>
          <p:cNvPr id="59" name="文本框 58"/>
          <p:cNvSpPr txBox="1"/>
          <p:nvPr/>
        </p:nvSpPr>
        <p:spPr>
          <a:xfrm>
            <a:off x="6788329" y="4839819"/>
            <a:ext cx="4191568" cy="497957"/>
          </a:xfrm>
          <a:prstGeom prst="rect">
            <a:avLst/>
          </a:prstGeom>
        </p:spPr>
        <p:txBody>
          <a:bodyPr wrap="square">
            <a:spAutoFit/>
          </a:bodyPr>
          <a:lstStyle>
            <a:defPPr>
              <a:defRPr lang="zh-CN"/>
            </a:defPPr>
            <a:lvl1pPr marR="0" lvl="0" indent="0" algn="just" defTabSz="914400" fontAlgn="auto">
              <a:lnSpc>
                <a:spcPct val="114000"/>
              </a:lnSpc>
              <a:spcBef>
                <a:spcPts val="0"/>
              </a:spcBef>
              <a:spcAft>
                <a:spcPts val="0"/>
              </a:spcAft>
              <a:buClrTx/>
              <a:buSzTx/>
              <a:buFontTx/>
              <a:buNone/>
              <a:defRPr kumimoji="0" sz="1200" b="0" i="0" u="none" strike="noStrike" cap="none" spc="0" normalizeH="0" baseline="0">
                <a:ln>
                  <a:noFill/>
                </a:ln>
                <a:solidFill>
                  <a:prstClr val="black">
                    <a:lumMod val="50000"/>
                    <a:lumOff val="50000"/>
                  </a:prstClr>
                </a:solidFill>
                <a:effectLst/>
                <a:uLnTx/>
                <a:uFillTx/>
                <a:cs typeface="+mn-ea"/>
              </a:defRPr>
            </a:lvl1pPr>
          </a:lstStyle>
          <a:p>
            <a:r>
              <a:rPr lang="zh-CN" altLang="en-US" dirty="0">
                <a:solidFill>
                  <a:schemeClr val="bg1"/>
                </a:solidFill>
                <a:latin typeface="Source Han Serif SC" panose="02020400000000000000" pitchFamily="18" charset="-122"/>
                <a:ea typeface="Source Han Serif SC" panose="02020400000000000000" pitchFamily="18" charset="-122"/>
                <a:sym typeface="Source Han Serif SC" panose="02020400000000000000" pitchFamily="18" charset="-122"/>
              </a:rPr>
              <a:t>轻点此处输入文字内容，</a:t>
            </a:r>
            <a:r>
              <a:rPr lang="en-US" altLang="zh-CN" dirty="0">
                <a:solidFill>
                  <a:schemeClr val="bg1"/>
                </a:solidFill>
                <a:latin typeface="Source Han Serif SC" panose="02020400000000000000" pitchFamily="18" charset="-122"/>
                <a:ea typeface="Source Han Serif SC" panose="02020400000000000000" pitchFamily="18" charset="-122"/>
                <a:sym typeface="Source Han Serif SC" panose="02020400000000000000" pitchFamily="18" charset="-122"/>
              </a:rPr>
              <a:t>PPT</a:t>
            </a:r>
            <a:r>
              <a:rPr lang="zh-CN" altLang="en-US" dirty="0">
                <a:solidFill>
                  <a:schemeClr val="bg1"/>
                </a:solidFill>
                <a:latin typeface="Source Han Serif SC" panose="02020400000000000000" pitchFamily="18" charset="-122"/>
                <a:ea typeface="Source Han Serif SC" panose="02020400000000000000" pitchFamily="18" charset="-122"/>
                <a:sym typeface="Source Han Serif SC" panose="02020400000000000000" pitchFamily="18" charset="-122"/>
              </a:rPr>
              <a:t>模板所有文字图片都可编辑，数据图表都可以修改颜色大小形状</a:t>
            </a:r>
          </a:p>
        </p:txBody>
      </p:sp>
    </p:spTree>
  </p:cSld>
  <p:clrMapOvr>
    <a:masterClrMapping/>
  </p:clrMapOvr>
  <mc:AlternateContent xmlns:mc="http://schemas.openxmlformats.org/markup-compatibility/2006" xmlns:p14="http://schemas.microsoft.com/office/powerpoint/2010/main">
    <mc:Choice Requires="p14">
      <p:transition spd="slow" p14:dur="1250" advClick="0" advTm="0">
        <p:randomBar dir="vert"/>
      </p:transition>
    </mc:Choice>
    <mc:Fallback xmlns="">
      <p:transition spd="slow" advClick="0" advTm="0">
        <p:randomBar dir="vert"/>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任意多边形 15">
            <a:extLst>
              <a:ext uri="{FF2B5EF4-FFF2-40B4-BE49-F238E27FC236}">
                <a16:creationId xmlns:a16="http://schemas.microsoft.com/office/drawing/2014/main" id="{17773869-86C8-4856-8A88-0CA205F2CC75}"/>
              </a:ext>
            </a:extLst>
          </p:cNvPr>
          <p:cNvSpPr>
            <a:spLocks noChangeArrowheads="1"/>
          </p:cNvSpPr>
          <p:nvPr/>
        </p:nvSpPr>
        <p:spPr bwMode="auto">
          <a:xfrm>
            <a:off x="1062038" y="1683543"/>
            <a:ext cx="4964112" cy="1677988"/>
          </a:xfrm>
          <a:custGeom>
            <a:avLst/>
            <a:gdLst>
              <a:gd name="T0" fmla="*/ 4964112 w 4963098"/>
              <a:gd name="T1" fmla="*/ 0 h 1676733"/>
              <a:gd name="T2" fmla="*/ 4964112 w 4963098"/>
              <a:gd name="T3" fmla="*/ 529965 h 1676733"/>
              <a:gd name="T4" fmla="*/ 4905853 w 4963098"/>
              <a:gd name="T5" fmla="*/ 532909 h 1676733"/>
              <a:gd name="T6" fmla="*/ 3823499 w 4963098"/>
              <a:gd name="T7" fmla="*/ 1615853 h 1676733"/>
              <a:gd name="T8" fmla="*/ 3820524 w 4963098"/>
              <a:gd name="T9" fmla="*/ 1674792 h 1676733"/>
              <a:gd name="T10" fmla="*/ 3462363 w 4963098"/>
              <a:gd name="T11" fmla="*/ 1674792 h 1676733"/>
              <a:gd name="T12" fmla="*/ 3462363 w 4963098"/>
              <a:gd name="T13" fmla="*/ 1677988 h 1676733"/>
              <a:gd name="T14" fmla="*/ 0 w 4963098"/>
              <a:gd name="T15" fmla="*/ 1677988 h 1676733"/>
              <a:gd name="T16" fmla="*/ 0 w 4963098"/>
              <a:gd name="T17" fmla="*/ 1211695 h 1676733"/>
              <a:gd name="T18" fmla="*/ 3318014 w 4963098"/>
              <a:gd name="T19" fmla="*/ 1211695 h 1676733"/>
              <a:gd name="T20" fmla="*/ 3397878 w 4963098"/>
              <a:gd name="T21" fmla="*/ 998050 h 1676733"/>
              <a:gd name="T22" fmla="*/ 4799461 w 4963098"/>
              <a:gd name="T23" fmla="*/ 8318 h 1676733"/>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4963098"/>
              <a:gd name="T37" fmla="*/ 0 h 1676733"/>
              <a:gd name="T38" fmla="*/ 4963098 w 4963098"/>
              <a:gd name="T39" fmla="*/ 1676733 h 1676733"/>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4963098" h="1676733">
                <a:moveTo>
                  <a:pt x="4963098" y="0"/>
                </a:moveTo>
                <a:lnTo>
                  <a:pt x="4963098" y="529569"/>
                </a:lnTo>
                <a:lnTo>
                  <a:pt x="4904851" y="532510"/>
                </a:lnTo>
                <a:cubicBezTo>
                  <a:pt x="4334273" y="590456"/>
                  <a:pt x="3880663" y="1044066"/>
                  <a:pt x="3822718" y="1614644"/>
                </a:cubicBezTo>
                <a:lnTo>
                  <a:pt x="3819744" y="1673539"/>
                </a:lnTo>
                <a:lnTo>
                  <a:pt x="3461656" y="1673539"/>
                </a:lnTo>
                <a:lnTo>
                  <a:pt x="3461656" y="1676733"/>
                </a:lnTo>
                <a:lnTo>
                  <a:pt x="0" y="1676733"/>
                </a:lnTo>
                <a:lnTo>
                  <a:pt x="0" y="1210789"/>
                </a:lnTo>
                <a:lnTo>
                  <a:pt x="3317336" y="1210789"/>
                </a:lnTo>
                <a:lnTo>
                  <a:pt x="3397184" y="997304"/>
                </a:lnTo>
                <a:cubicBezTo>
                  <a:pt x="3653890" y="458266"/>
                  <a:pt x="4178296" y="71296"/>
                  <a:pt x="4798481" y="8312"/>
                </a:cubicBezTo>
                <a:lnTo>
                  <a:pt x="4963098" y="0"/>
                </a:lnTo>
                <a:close/>
              </a:path>
            </a:pathLst>
          </a:custGeom>
          <a:solidFill>
            <a:schemeClr val="accent2">
              <a:alpha val="60000"/>
            </a:schemeClr>
          </a:solidFill>
          <a:ln>
            <a:noFill/>
          </a:ln>
        </p:spPr>
        <p:txBody>
          <a:bodyPr anchor="ctr"/>
          <a:lstStyle/>
          <a:p>
            <a:endParaRPr lang="zh-CN" altLang="en-US"/>
          </a:p>
        </p:txBody>
      </p:sp>
      <p:sp>
        <p:nvSpPr>
          <p:cNvPr id="10" name="任意多边形 16">
            <a:extLst>
              <a:ext uri="{FF2B5EF4-FFF2-40B4-BE49-F238E27FC236}">
                <a16:creationId xmlns:a16="http://schemas.microsoft.com/office/drawing/2014/main" id="{A94CBA72-33D6-4D8B-84E6-1D5C6464E945}"/>
              </a:ext>
            </a:extLst>
          </p:cNvPr>
          <p:cNvSpPr>
            <a:spLocks noChangeArrowheads="1"/>
          </p:cNvSpPr>
          <p:nvPr/>
        </p:nvSpPr>
        <p:spPr bwMode="auto">
          <a:xfrm rot="10800000" flipV="1">
            <a:off x="6172200" y="1686718"/>
            <a:ext cx="4946650" cy="1673225"/>
          </a:xfrm>
          <a:custGeom>
            <a:avLst/>
            <a:gdLst>
              <a:gd name="T0" fmla="*/ 4946650 w 4946769"/>
              <a:gd name="T1" fmla="*/ 0 h 1673539"/>
              <a:gd name="T2" fmla="*/ 4782037 w 4946769"/>
              <a:gd name="T3" fmla="*/ 8310 h 1673539"/>
              <a:gd name="T4" fmla="*/ 3380774 w 4946769"/>
              <a:gd name="T5" fmla="*/ 997117 h 1673539"/>
              <a:gd name="T6" fmla="*/ 3303317 w 4946769"/>
              <a:gd name="T7" fmla="*/ 1204175 h 1673539"/>
              <a:gd name="T8" fmla="*/ 0 w 4946769"/>
              <a:gd name="T9" fmla="*/ 1204175 h 1673539"/>
              <a:gd name="T10" fmla="*/ 0 w 4946769"/>
              <a:gd name="T11" fmla="*/ 1670032 h 1673539"/>
              <a:gd name="T12" fmla="*/ 3215426 w 4946769"/>
              <a:gd name="T13" fmla="*/ 1670032 h 1673539"/>
              <a:gd name="T14" fmla="*/ 3215275 w 4946769"/>
              <a:gd name="T15" fmla="*/ 1673225 h 1673539"/>
              <a:gd name="T16" fmla="*/ 3803324 w 4946769"/>
              <a:gd name="T17" fmla="*/ 1673225 h 1673539"/>
              <a:gd name="T18" fmla="*/ 3806297 w 4946769"/>
              <a:gd name="T19" fmla="*/ 1614341 h 1673539"/>
              <a:gd name="T20" fmla="*/ 4888404 w 4946769"/>
              <a:gd name="T21" fmla="*/ 532410 h 1673539"/>
              <a:gd name="T22" fmla="*/ 4946650 w 4946769"/>
              <a:gd name="T23" fmla="*/ 529470 h 1673539"/>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4946769"/>
              <a:gd name="T37" fmla="*/ 0 h 1673539"/>
              <a:gd name="T38" fmla="*/ 4946769 w 4946769"/>
              <a:gd name="T39" fmla="*/ 1673539 h 1673539"/>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4946769" h="1673539">
                <a:moveTo>
                  <a:pt x="4946769" y="0"/>
                </a:moveTo>
                <a:lnTo>
                  <a:pt x="4782152" y="8312"/>
                </a:lnTo>
                <a:cubicBezTo>
                  <a:pt x="4161967" y="71296"/>
                  <a:pt x="3637561" y="458266"/>
                  <a:pt x="3380855" y="997304"/>
                </a:cubicBezTo>
                <a:lnTo>
                  <a:pt x="3303396" y="1204401"/>
                </a:lnTo>
                <a:lnTo>
                  <a:pt x="0" y="1204401"/>
                </a:lnTo>
                <a:lnTo>
                  <a:pt x="0" y="1670345"/>
                </a:lnTo>
                <a:lnTo>
                  <a:pt x="3215503" y="1670345"/>
                </a:lnTo>
                <a:lnTo>
                  <a:pt x="3215352" y="1673539"/>
                </a:lnTo>
                <a:lnTo>
                  <a:pt x="3803415" y="1673539"/>
                </a:lnTo>
                <a:lnTo>
                  <a:pt x="3806389" y="1614644"/>
                </a:lnTo>
                <a:cubicBezTo>
                  <a:pt x="3864334" y="1044066"/>
                  <a:pt x="4317944" y="590456"/>
                  <a:pt x="4888522" y="532510"/>
                </a:cubicBezTo>
                <a:lnTo>
                  <a:pt x="4946769" y="529569"/>
                </a:lnTo>
                <a:lnTo>
                  <a:pt x="4946769" y="0"/>
                </a:lnTo>
                <a:close/>
              </a:path>
            </a:pathLst>
          </a:custGeom>
          <a:solidFill>
            <a:schemeClr val="accent2">
              <a:alpha val="30000"/>
            </a:schemeClr>
          </a:solidFill>
          <a:ln>
            <a:noFill/>
          </a:ln>
        </p:spPr>
        <p:txBody>
          <a:bodyPr anchor="ctr"/>
          <a:lstStyle/>
          <a:p>
            <a:endParaRPr lang="zh-CN" altLang="en-US"/>
          </a:p>
        </p:txBody>
      </p:sp>
      <p:sp>
        <p:nvSpPr>
          <p:cNvPr id="11" name="任意多边形 17">
            <a:extLst>
              <a:ext uri="{FF2B5EF4-FFF2-40B4-BE49-F238E27FC236}">
                <a16:creationId xmlns:a16="http://schemas.microsoft.com/office/drawing/2014/main" id="{BC8E84E3-B190-4919-8320-45C972270F29}"/>
              </a:ext>
            </a:extLst>
          </p:cNvPr>
          <p:cNvSpPr>
            <a:spLocks noChangeArrowheads="1"/>
          </p:cNvSpPr>
          <p:nvPr/>
        </p:nvSpPr>
        <p:spPr bwMode="auto">
          <a:xfrm rot="10800000">
            <a:off x="6172200" y="3498056"/>
            <a:ext cx="4946650" cy="1676400"/>
          </a:xfrm>
          <a:custGeom>
            <a:avLst/>
            <a:gdLst>
              <a:gd name="T0" fmla="*/ 3461573 w 4946769"/>
              <a:gd name="T1" fmla="*/ 1676400 h 1676733"/>
              <a:gd name="T2" fmla="*/ 0 w 4946769"/>
              <a:gd name="T3" fmla="*/ 1676400 h 1676733"/>
              <a:gd name="T4" fmla="*/ 0 w 4946769"/>
              <a:gd name="T5" fmla="*/ 1210549 h 1676733"/>
              <a:gd name="T6" fmla="*/ 3300928 w 4946769"/>
              <a:gd name="T7" fmla="*/ 1210549 h 1676733"/>
              <a:gd name="T8" fmla="*/ 3380774 w 4946769"/>
              <a:gd name="T9" fmla="*/ 997106 h 1676733"/>
              <a:gd name="T10" fmla="*/ 4782037 w 4946769"/>
              <a:gd name="T11" fmla="*/ 8310 h 1676733"/>
              <a:gd name="T12" fmla="*/ 4946650 w 4946769"/>
              <a:gd name="T13" fmla="*/ 0 h 1676733"/>
              <a:gd name="T14" fmla="*/ 4946650 w 4946769"/>
              <a:gd name="T15" fmla="*/ 529464 h 1676733"/>
              <a:gd name="T16" fmla="*/ 4888404 w 4946769"/>
              <a:gd name="T17" fmla="*/ 532404 h 1676733"/>
              <a:gd name="T18" fmla="*/ 3806297 w 4946769"/>
              <a:gd name="T19" fmla="*/ 1614323 h 1676733"/>
              <a:gd name="T20" fmla="*/ 3803324 w 4946769"/>
              <a:gd name="T21" fmla="*/ 1673207 h 1676733"/>
              <a:gd name="T22" fmla="*/ 3461573 w 4946769"/>
              <a:gd name="T23" fmla="*/ 1673207 h 1676733"/>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4946769"/>
              <a:gd name="T37" fmla="*/ 0 h 1676733"/>
              <a:gd name="T38" fmla="*/ 4946769 w 4946769"/>
              <a:gd name="T39" fmla="*/ 1676733 h 1676733"/>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4946769" h="1676733">
                <a:moveTo>
                  <a:pt x="3461656" y="1676733"/>
                </a:moveTo>
                <a:lnTo>
                  <a:pt x="0" y="1676733"/>
                </a:lnTo>
                <a:lnTo>
                  <a:pt x="0" y="1210789"/>
                </a:lnTo>
                <a:lnTo>
                  <a:pt x="3301007" y="1210789"/>
                </a:lnTo>
                <a:lnTo>
                  <a:pt x="3380855" y="997304"/>
                </a:lnTo>
                <a:cubicBezTo>
                  <a:pt x="3637561" y="458266"/>
                  <a:pt x="4161967" y="71296"/>
                  <a:pt x="4782152" y="8312"/>
                </a:cubicBezTo>
                <a:lnTo>
                  <a:pt x="4946769" y="0"/>
                </a:lnTo>
                <a:lnTo>
                  <a:pt x="4946769" y="529569"/>
                </a:lnTo>
                <a:lnTo>
                  <a:pt x="4888522" y="532510"/>
                </a:lnTo>
                <a:cubicBezTo>
                  <a:pt x="4317944" y="590456"/>
                  <a:pt x="3864334" y="1044066"/>
                  <a:pt x="3806389" y="1614644"/>
                </a:cubicBezTo>
                <a:lnTo>
                  <a:pt x="3803415" y="1673539"/>
                </a:lnTo>
                <a:lnTo>
                  <a:pt x="3461656" y="1673539"/>
                </a:lnTo>
                <a:lnTo>
                  <a:pt x="3461656" y="1676733"/>
                </a:lnTo>
                <a:close/>
              </a:path>
            </a:pathLst>
          </a:custGeom>
          <a:solidFill>
            <a:schemeClr val="accent2">
              <a:alpha val="60000"/>
            </a:schemeClr>
          </a:solidFill>
          <a:ln>
            <a:noFill/>
          </a:ln>
        </p:spPr>
        <p:txBody>
          <a:bodyPr anchor="ctr"/>
          <a:lstStyle/>
          <a:p>
            <a:endParaRPr lang="zh-CN" altLang="en-US"/>
          </a:p>
        </p:txBody>
      </p:sp>
      <p:sp>
        <p:nvSpPr>
          <p:cNvPr id="12" name="任意多边形 18">
            <a:extLst>
              <a:ext uri="{FF2B5EF4-FFF2-40B4-BE49-F238E27FC236}">
                <a16:creationId xmlns:a16="http://schemas.microsoft.com/office/drawing/2014/main" id="{BB41F334-FE30-4A1E-A40F-95AA0948D7D5}"/>
              </a:ext>
            </a:extLst>
          </p:cNvPr>
          <p:cNvSpPr>
            <a:spLocks noChangeArrowheads="1"/>
          </p:cNvSpPr>
          <p:nvPr/>
        </p:nvSpPr>
        <p:spPr bwMode="auto">
          <a:xfrm flipV="1">
            <a:off x="1062038" y="3501231"/>
            <a:ext cx="4964112" cy="1673225"/>
          </a:xfrm>
          <a:custGeom>
            <a:avLst/>
            <a:gdLst>
              <a:gd name="T0" fmla="*/ 3232341 w 4963097"/>
              <a:gd name="T1" fmla="*/ 1673225 h 1673539"/>
              <a:gd name="T2" fmla="*/ 3820524 w 4963097"/>
              <a:gd name="T3" fmla="*/ 1673225 h 1673539"/>
              <a:gd name="T4" fmla="*/ 3823499 w 4963097"/>
              <a:gd name="T5" fmla="*/ 1614341 h 1673539"/>
              <a:gd name="T6" fmla="*/ 4905853 w 4963097"/>
              <a:gd name="T7" fmla="*/ 532410 h 1673539"/>
              <a:gd name="T8" fmla="*/ 4964112 w 4963097"/>
              <a:gd name="T9" fmla="*/ 529470 h 1673539"/>
              <a:gd name="T10" fmla="*/ 4964112 w 4963097"/>
              <a:gd name="T11" fmla="*/ 0 h 1673539"/>
              <a:gd name="T12" fmla="*/ 4799461 w 4963097"/>
              <a:gd name="T13" fmla="*/ 8310 h 1673539"/>
              <a:gd name="T14" fmla="*/ 3397878 w 4963097"/>
              <a:gd name="T15" fmla="*/ 997117 h 1673539"/>
              <a:gd name="T16" fmla="*/ 3320617 w 4963097"/>
              <a:gd name="T17" fmla="*/ 1203602 h 1673539"/>
              <a:gd name="T18" fmla="*/ 0 w 4963097"/>
              <a:gd name="T19" fmla="*/ 1203602 h 1673539"/>
              <a:gd name="T20" fmla="*/ 0 w 4963097"/>
              <a:gd name="T21" fmla="*/ 1669459 h 1673539"/>
              <a:gd name="T22" fmla="*/ 3232520 w 4963097"/>
              <a:gd name="T23" fmla="*/ 1669459 h 1673539"/>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4963097"/>
              <a:gd name="T37" fmla="*/ 0 h 1673539"/>
              <a:gd name="T38" fmla="*/ 4963097 w 4963097"/>
              <a:gd name="T39" fmla="*/ 1673539 h 1673539"/>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4963097" h="1673539">
                <a:moveTo>
                  <a:pt x="3231680" y="1673539"/>
                </a:moveTo>
                <a:lnTo>
                  <a:pt x="3819743" y="1673539"/>
                </a:lnTo>
                <a:lnTo>
                  <a:pt x="3822717" y="1614644"/>
                </a:lnTo>
                <a:cubicBezTo>
                  <a:pt x="3880662" y="1044066"/>
                  <a:pt x="4334272" y="590456"/>
                  <a:pt x="4904850" y="532510"/>
                </a:cubicBezTo>
                <a:lnTo>
                  <a:pt x="4963097" y="529569"/>
                </a:lnTo>
                <a:lnTo>
                  <a:pt x="4963097" y="0"/>
                </a:lnTo>
                <a:lnTo>
                  <a:pt x="4798480" y="8312"/>
                </a:lnTo>
                <a:cubicBezTo>
                  <a:pt x="4178295" y="71296"/>
                  <a:pt x="3653889" y="458266"/>
                  <a:pt x="3397183" y="997304"/>
                </a:cubicBezTo>
                <a:lnTo>
                  <a:pt x="3319938" y="1203828"/>
                </a:lnTo>
                <a:lnTo>
                  <a:pt x="0" y="1203828"/>
                </a:lnTo>
                <a:lnTo>
                  <a:pt x="0" y="1669772"/>
                </a:lnTo>
                <a:lnTo>
                  <a:pt x="3231859" y="1669772"/>
                </a:lnTo>
                <a:lnTo>
                  <a:pt x="3231680" y="1673539"/>
                </a:lnTo>
                <a:close/>
              </a:path>
            </a:pathLst>
          </a:custGeom>
          <a:solidFill>
            <a:schemeClr val="accent2">
              <a:alpha val="30000"/>
            </a:schemeClr>
          </a:solidFill>
          <a:ln>
            <a:noFill/>
          </a:ln>
        </p:spPr>
        <p:txBody>
          <a:bodyPr anchor="ctr"/>
          <a:lstStyle/>
          <a:p>
            <a:endParaRPr lang="zh-CN" altLang="en-US"/>
          </a:p>
        </p:txBody>
      </p:sp>
      <p:grpSp>
        <p:nvGrpSpPr>
          <p:cNvPr id="13" name="组合 12">
            <a:extLst>
              <a:ext uri="{FF2B5EF4-FFF2-40B4-BE49-F238E27FC236}">
                <a16:creationId xmlns:a16="http://schemas.microsoft.com/office/drawing/2014/main" id="{E205FB3A-BF6C-43A0-9EBB-B2A40B633A0F}"/>
              </a:ext>
            </a:extLst>
          </p:cNvPr>
          <p:cNvGrpSpPr/>
          <p:nvPr/>
        </p:nvGrpSpPr>
        <p:grpSpPr>
          <a:xfrm>
            <a:off x="1164230" y="1493160"/>
            <a:ext cx="3281362" cy="1220554"/>
            <a:chOff x="874713" y="3325188"/>
            <a:chExt cx="3281362" cy="1220554"/>
          </a:xfrm>
        </p:grpSpPr>
        <p:sp>
          <p:nvSpPr>
            <p:cNvPr id="14" name="矩形 13">
              <a:extLst>
                <a:ext uri="{FF2B5EF4-FFF2-40B4-BE49-F238E27FC236}">
                  <a16:creationId xmlns:a16="http://schemas.microsoft.com/office/drawing/2014/main" id="{F6EF001D-4C94-4BE9-BD68-09BE2BE9EE11}"/>
                </a:ext>
              </a:extLst>
            </p:cNvPr>
            <p:cNvSpPr/>
            <p:nvPr/>
          </p:nvSpPr>
          <p:spPr>
            <a:xfrm>
              <a:off x="874713" y="3677812"/>
              <a:ext cx="3281362" cy="867930"/>
            </a:xfrm>
            <a:prstGeom prst="rect">
              <a:avLst/>
            </a:prstGeom>
          </p:spPr>
          <p:txBody>
            <a:bodyPr wrap="square">
              <a:spAutoFit/>
              <a:scene3d>
                <a:camera prst="orthographicFront"/>
                <a:lightRig rig="threePt" dir="t"/>
              </a:scene3d>
              <a:sp3d contourW="12700"/>
            </a:bodyPr>
            <a:lstStyle/>
            <a:p>
              <a:pPr marL="0" marR="0" lvl="0" indent="0" algn="just" defTabSz="914400" rtl="0" eaLnBrk="1" fontAlgn="auto" latinLnBrk="0" hangingPunct="1">
                <a:lnSpc>
                  <a:spcPct val="12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white"/>
                  </a:solidFill>
                  <a:effectLst/>
                  <a:uLnTx/>
                  <a:uFillTx/>
                  <a:latin typeface="Arial"/>
                  <a:ea typeface="微软雅黑"/>
                  <a:cs typeface="+mn-cs"/>
                </a:rPr>
                <a:t>用户可以在投影仪或者计算机上进行演示也可以将演示文稿打印出来制作成胶片以便应用到更广泛的领域中</a:t>
              </a:r>
            </a:p>
          </p:txBody>
        </p:sp>
        <p:sp>
          <p:nvSpPr>
            <p:cNvPr id="15" name="矩形 14">
              <a:extLst>
                <a:ext uri="{FF2B5EF4-FFF2-40B4-BE49-F238E27FC236}">
                  <a16:creationId xmlns:a16="http://schemas.microsoft.com/office/drawing/2014/main" id="{EA6A7718-0ACB-4457-AA77-F9057F31A538}"/>
                </a:ext>
              </a:extLst>
            </p:cNvPr>
            <p:cNvSpPr/>
            <p:nvPr/>
          </p:nvSpPr>
          <p:spPr>
            <a:xfrm>
              <a:off x="874713" y="3325188"/>
              <a:ext cx="2241974" cy="401264"/>
            </a:xfrm>
            <a:prstGeom prst="rect">
              <a:avLst/>
            </a:prstGeom>
          </p:spPr>
          <p:txBody>
            <a:bodyPr wrap="square">
              <a:spAutoFit/>
              <a:scene3d>
                <a:camera prst="orthographicFront"/>
                <a:lightRig rig="threePt" dir="t"/>
              </a:scene3d>
              <a:sp3d contourW="12700"/>
            </a:bodyPr>
            <a:lstStyle/>
            <a:p>
              <a:pPr marL="0" marR="0" lvl="0" indent="0" algn="just" defTabSz="914400" rtl="0" eaLnBrk="1" fontAlgn="auto" latinLnBrk="0" hangingPunct="1">
                <a:lnSpc>
                  <a:spcPct val="12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prstClr val="white"/>
                  </a:solidFill>
                  <a:effectLst/>
                  <a:uLnTx/>
                  <a:uFillTx/>
                  <a:latin typeface="Arial"/>
                  <a:ea typeface="微软雅黑"/>
                  <a:cs typeface="+mn-cs"/>
                </a:rPr>
                <a:t>标题文字添加</a:t>
              </a:r>
            </a:p>
          </p:txBody>
        </p:sp>
      </p:grpSp>
      <p:grpSp>
        <p:nvGrpSpPr>
          <p:cNvPr id="16" name="组合 15">
            <a:extLst>
              <a:ext uri="{FF2B5EF4-FFF2-40B4-BE49-F238E27FC236}">
                <a16:creationId xmlns:a16="http://schemas.microsoft.com/office/drawing/2014/main" id="{5DF83A9E-DC69-4CF0-A12A-1FAE02104CDC}"/>
              </a:ext>
            </a:extLst>
          </p:cNvPr>
          <p:cNvGrpSpPr/>
          <p:nvPr/>
        </p:nvGrpSpPr>
        <p:grpSpPr>
          <a:xfrm>
            <a:off x="1164230" y="4198260"/>
            <a:ext cx="3281362" cy="1220554"/>
            <a:chOff x="874713" y="3325188"/>
            <a:chExt cx="3281362" cy="1220554"/>
          </a:xfrm>
        </p:grpSpPr>
        <p:sp>
          <p:nvSpPr>
            <p:cNvPr id="17" name="矩形 16">
              <a:extLst>
                <a:ext uri="{FF2B5EF4-FFF2-40B4-BE49-F238E27FC236}">
                  <a16:creationId xmlns:a16="http://schemas.microsoft.com/office/drawing/2014/main" id="{8DBC5820-A9FD-43E0-9D55-052CD291EAD7}"/>
                </a:ext>
              </a:extLst>
            </p:cNvPr>
            <p:cNvSpPr/>
            <p:nvPr/>
          </p:nvSpPr>
          <p:spPr>
            <a:xfrm>
              <a:off x="874713" y="3677812"/>
              <a:ext cx="3281362" cy="867930"/>
            </a:xfrm>
            <a:prstGeom prst="rect">
              <a:avLst/>
            </a:prstGeom>
          </p:spPr>
          <p:txBody>
            <a:bodyPr wrap="square">
              <a:spAutoFit/>
              <a:scene3d>
                <a:camera prst="orthographicFront"/>
                <a:lightRig rig="threePt" dir="t"/>
              </a:scene3d>
              <a:sp3d contourW="12700"/>
            </a:bodyPr>
            <a:lstStyle/>
            <a:p>
              <a:pPr marL="0" marR="0" lvl="0" indent="0" algn="just" defTabSz="914400" rtl="0" eaLnBrk="1" fontAlgn="auto" latinLnBrk="0" hangingPunct="1">
                <a:lnSpc>
                  <a:spcPct val="12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white"/>
                  </a:solidFill>
                  <a:effectLst/>
                  <a:uLnTx/>
                  <a:uFillTx/>
                  <a:latin typeface="Arial"/>
                  <a:ea typeface="微软雅黑"/>
                  <a:cs typeface="+mn-cs"/>
                </a:rPr>
                <a:t>用户可以在投影仪或者计算机上进行演示也可以将演示文稿打印出来制作成胶片以便应用到更广泛的领域中</a:t>
              </a:r>
            </a:p>
          </p:txBody>
        </p:sp>
        <p:sp>
          <p:nvSpPr>
            <p:cNvPr id="18" name="矩形 17">
              <a:extLst>
                <a:ext uri="{FF2B5EF4-FFF2-40B4-BE49-F238E27FC236}">
                  <a16:creationId xmlns:a16="http://schemas.microsoft.com/office/drawing/2014/main" id="{EDEF63D4-2493-49E9-8F42-4E8C38D72670}"/>
                </a:ext>
              </a:extLst>
            </p:cNvPr>
            <p:cNvSpPr/>
            <p:nvPr/>
          </p:nvSpPr>
          <p:spPr>
            <a:xfrm>
              <a:off x="874713" y="3325188"/>
              <a:ext cx="2241974" cy="401264"/>
            </a:xfrm>
            <a:prstGeom prst="rect">
              <a:avLst/>
            </a:prstGeom>
          </p:spPr>
          <p:txBody>
            <a:bodyPr wrap="square">
              <a:spAutoFit/>
              <a:scene3d>
                <a:camera prst="orthographicFront"/>
                <a:lightRig rig="threePt" dir="t"/>
              </a:scene3d>
              <a:sp3d contourW="12700"/>
            </a:bodyPr>
            <a:lstStyle/>
            <a:p>
              <a:pPr marL="0" marR="0" lvl="0" indent="0" algn="just" defTabSz="914400" rtl="0" eaLnBrk="1" fontAlgn="auto" latinLnBrk="0" hangingPunct="1">
                <a:lnSpc>
                  <a:spcPct val="12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prstClr val="white"/>
                  </a:solidFill>
                  <a:effectLst/>
                  <a:uLnTx/>
                  <a:uFillTx/>
                  <a:latin typeface="Arial"/>
                  <a:ea typeface="微软雅黑"/>
                  <a:cs typeface="+mn-cs"/>
                </a:rPr>
                <a:t>标题文字添加</a:t>
              </a:r>
            </a:p>
          </p:txBody>
        </p:sp>
      </p:grpSp>
      <p:grpSp>
        <p:nvGrpSpPr>
          <p:cNvPr id="19" name="组合 18">
            <a:extLst>
              <a:ext uri="{FF2B5EF4-FFF2-40B4-BE49-F238E27FC236}">
                <a16:creationId xmlns:a16="http://schemas.microsoft.com/office/drawing/2014/main" id="{05CA0D8A-919F-456B-A8B0-B1EBC3516D87}"/>
              </a:ext>
            </a:extLst>
          </p:cNvPr>
          <p:cNvGrpSpPr/>
          <p:nvPr/>
        </p:nvGrpSpPr>
        <p:grpSpPr>
          <a:xfrm>
            <a:off x="7824788" y="1493160"/>
            <a:ext cx="3281362" cy="1220554"/>
            <a:chOff x="874713" y="3325188"/>
            <a:chExt cx="3281362" cy="1220554"/>
          </a:xfrm>
        </p:grpSpPr>
        <p:sp>
          <p:nvSpPr>
            <p:cNvPr id="20" name="矩形 19">
              <a:extLst>
                <a:ext uri="{FF2B5EF4-FFF2-40B4-BE49-F238E27FC236}">
                  <a16:creationId xmlns:a16="http://schemas.microsoft.com/office/drawing/2014/main" id="{1E97D044-AD90-4EA2-A0BB-C9759A97D87C}"/>
                </a:ext>
              </a:extLst>
            </p:cNvPr>
            <p:cNvSpPr/>
            <p:nvPr/>
          </p:nvSpPr>
          <p:spPr>
            <a:xfrm>
              <a:off x="874713" y="3677812"/>
              <a:ext cx="3281362" cy="867930"/>
            </a:xfrm>
            <a:prstGeom prst="rect">
              <a:avLst/>
            </a:prstGeom>
          </p:spPr>
          <p:txBody>
            <a:bodyPr wrap="square">
              <a:spAutoFit/>
              <a:scene3d>
                <a:camera prst="orthographicFront"/>
                <a:lightRig rig="threePt" dir="t"/>
              </a:scene3d>
              <a:sp3d contourW="12700"/>
            </a:bodyPr>
            <a:lstStyle/>
            <a:p>
              <a:pPr marL="0" marR="0" lvl="0" indent="0" algn="r" defTabSz="914400" rtl="0" eaLnBrk="1" fontAlgn="auto" latinLnBrk="0" hangingPunct="1">
                <a:lnSpc>
                  <a:spcPct val="12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white"/>
                  </a:solidFill>
                  <a:effectLst/>
                  <a:uLnTx/>
                  <a:uFillTx/>
                  <a:latin typeface="Arial"/>
                  <a:ea typeface="微软雅黑"/>
                  <a:cs typeface="+mn-cs"/>
                </a:rPr>
                <a:t>用户可以在投影仪或者计算机上进行演示也可以将演示文稿打印出来制作成胶片以便应用到更广泛的领域中</a:t>
              </a:r>
            </a:p>
          </p:txBody>
        </p:sp>
        <p:sp>
          <p:nvSpPr>
            <p:cNvPr id="21" name="矩形 20">
              <a:extLst>
                <a:ext uri="{FF2B5EF4-FFF2-40B4-BE49-F238E27FC236}">
                  <a16:creationId xmlns:a16="http://schemas.microsoft.com/office/drawing/2014/main" id="{FD6758D0-17B6-4664-B112-7EA6921B3E68}"/>
                </a:ext>
              </a:extLst>
            </p:cNvPr>
            <p:cNvSpPr/>
            <p:nvPr/>
          </p:nvSpPr>
          <p:spPr>
            <a:xfrm>
              <a:off x="1914101" y="3325188"/>
              <a:ext cx="2241974" cy="424732"/>
            </a:xfrm>
            <a:prstGeom prst="rect">
              <a:avLst/>
            </a:prstGeom>
          </p:spPr>
          <p:txBody>
            <a:bodyPr wrap="square">
              <a:spAutoFit/>
              <a:scene3d>
                <a:camera prst="orthographicFront"/>
                <a:lightRig rig="threePt" dir="t"/>
              </a:scene3d>
              <a:sp3d contourW="12700"/>
            </a:bodyPr>
            <a:lstStyle/>
            <a:p>
              <a:pPr marL="0" marR="0" lvl="0" indent="0" algn="r" defTabSz="914400" rtl="0" eaLnBrk="1" fontAlgn="auto" latinLnBrk="0" hangingPunct="1">
                <a:lnSpc>
                  <a:spcPct val="12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prstClr val="white"/>
                  </a:solidFill>
                  <a:effectLst/>
                  <a:uLnTx/>
                  <a:uFillTx/>
                  <a:latin typeface="Arial"/>
                  <a:ea typeface="微软雅黑"/>
                  <a:cs typeface="+mn-cs"/>
                </a:rPr>
                <a:t>标题文字添加</a:t>
              </a:r>
            </a:p>
          </p:txBody>
        </p:sp>
      </p:grpSp>
      <p:grpSp>
        <p:nvGrpSpPr>
          <p:cNvPr id="22" name="组合 21">
            <a:extLst>
              <a:ext uri="{FF2B5EF4-FFF2-40B4-BE49-F238E27FC236}">
                <a16:creationId xmlns:a16="http://schemas.microsoft.com/office/drawing/2014/main" id="{F5B829A8-73FB-4A1C-8CF3-4CC6639A4AB7}"/>
              </a:ext>
            </a:extLst>
          </p:cNvPr>
          <p:cNvGrpSpPr/>
          <p:nvPr/>
        </p:nvGrpSpPr>
        <p:grpSpPr>
          <a:xfrm>
            <a:off x="7824788" y="4198260"/>
            <a:ext cx="3281362" cy="1220554"/>
            <a:chOff x="874713" y="3325188"/>
            <a:chExt cx="3281362" cy="1220554"/>
          </a:xfrm>
        </p:grpSpPr>
        <p:sp>
          <p:nvSpPr>
            <p:cNvPr id="26" name="矩形 25">
              <a:extLst>
                <a:ext uri="{FF2B5EF4-FFF2-40B4-BE49-F238E27FC236}">
                  <a16:creationId xmlns:a16="http://schemas.microsoft.com/office/drawing/2014/main" id="{CFE6C148-EA8B-4EFF-9860-AEC041D020C9}"/>
                </a:ext>
              </a:extLst>
            </p:cNvPr>
            <p:cNvSpPr/>
            <p:nvPr/>
          </p:nvSpPr>
          <p:spPr>
            <a:xfrm>
              <a:off x="874713" y="3677812"/>
              <a:ext cx="3281362" cy="867930"/>
            </a:xfrm>
            <a:prstGeom prst="rect">
              <a:avLst/>
            </a:prstGeom>
          </p:spPr>
          <p:txBody>
            <a:bodyPr wrap="square">
              <a:spAutoFit/>
              <a:scene3d>
                <a:camera prst="orthographicFront"/>
                <a:lightRig rig="threePt" dir="t"/>
              </a:scene3d>
              <a:sp3d contourW="12700"/>
            </a:bodyPr>
            <a:lstStyle/>
            <a:p>
              <a:pPr marL="0" marR="0" lvl="0" indent="0" algn="r" defTabSz="914400" rtl="0" eaLnBrk="1" fontAlgn="auto" latinLnBrk="0" hangingPunct="1">
                <a:lnSpc>
                  <a:spcPct val="12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white"/>
                  </a:solidFill>
                  <a:effectLst/>
                  <a:uLnTx/>
                  <a:uFillTx/>
                  <a:latin typeface="Arial"/>
                  <a:ea typeface="微软雅黑"/>
                  <a:cs typeface="+mn-cs"/>
                </a:rPr>
                <a:t>用户可以在投影仪或者计算机上进行演示也可以将演示文稿打印出来制作成胶片以便应用到更广泛的领域中</a:t>
              </a:r>
            </a:p>
          </p:txBody>
        </p:sp>
        <p:sp>
          <p:nvSpPr>
            <p:cNvPr id="27" name="矩形 26">
              <a:extLst>
                <a:ext uri="{FF2B5EF4-FFF2-40B4-BE49-F238E27FC236}">
                  <a16:creationId xmlns:a16="http://schemas.microsoft.com/office/drawing/2014/main" id="{6841F709-D501-4A56-A432-18BB5395A000}"/>
                </a:ext>
              </a:extLst>
            </p:cNvPr>
            <p:cNvSpPr/>
            <p:nvPr/>
          </p:nvSpPr>
          <p:spPr>
            <a:xfrm>
              <a:off x="1914101" y="3325188"/>
              <a:ext cx="2241974" cy="424732"/>
            </a:xfrm>
            <a:prstGeom prst="rect">
              <a:avLst/>
            </a:prstGeom>
          </p:spPr>
          <p:txBody>
            <a:bodyPr wrap="square">
              <a:spAutoFit/>
              <a:scene3d>
                <a:camera prst="orthographicFront"/>
                <a:lightRig rig="threePt" dir="t"/>
              </a:scene3d>
              <a:sp3d contourW="12700"/>
            </a:bodyPr>
            <a:lstStyle/>
            <a:p>
              <a:pPr marL="0" marR="0" lvl="0" indent="0" algn="r" defTabSz="914400" rtl="0" eaLnBrk="1" fontAlgn="auto" latinLnBrk="0" hangingPunct="1">
                <a:lnSpc>
                  <a:spcPct val="12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prstClr val="white"/>
                  </a:solidFill>
                  <a:effectLst/>
                  <a:uLnTx/>
                  <a:uFillTx/>
                  <a:latin typeface="Arial"/>
                  <a:ea typeface="微软雅黑"/>
                  <a:cs typeface="+mn-cs"/>
                </a:rPr>
                <a:t>标题文字添加</a:t>
              </a:r>
            </a:p>
          </p:txBody>
        </p:sp>
      </p:grpSp>
      <p:pic>
        <p:nvPicPr>
          <p:cNvPr id="29" name="图片 28">
            <a:extLst>
              <a:ext uri="{FF2B5EF4-FFF2-40B4-BE49-F238E27FC236}">
                <a16:creationId xmlns:a16="http://schemas.microsoft.com/office/drawing/2014/main" id="{894F6D2A-87FA-4A50-BE0E-4B627BD9778A}"/>
              </a:ext>
            </a:extLst>
          </p:cNvPr>
          <p:cNvPicPr>
            <a:picLocks noChangeAspect="1"/>
          </p:cNvPicPr>
          <p:nvPr/>
        </p:nvPicPr>
        <p:blipFill rotWithShape="1">
          <a:blip r:embed="rId3">
            <a:extLst>
              <a:ext uri="{BEBA8EAE-BF5A-486C-A8C5-ECC9F3942E4B}">
                <a14:imgProps xmlns:a14="http://schemas.microsoft.com/office/drawing/2010/main">
                  <a14:imgLayer r:embed="rId4">
                    <a14:imgEffect>
                      <a14:saturation sat="33000"/>
                    </a14:imgEffect>
                  </a14:imgLayer>
                </a14:imgProps>
              </a:ext>
              <a:ext uri="{28A0092B-C50C-407E-A947-70E740481C1C}">
                <a14:useLocalDpi xmlns:a14="http://schemas.microsoft.com/office/drawing/2010/main" val="0"/>
              </a:ext>
            </a:extLst>
          </a:blip>
          <a:srcRect l="21875" r="21875"/>
          <a:stretch/>
        </p:blipFill>
        <p:spPr>
          <a:xfrm>
            <a:off x="4975013" y="2308013"/>
            <a:ext cx="2241975" cy="2241975"/>
          </a:xfrm>
          <a:prstGeom prst="ellipse">
            <a:avLst/>
          </a:prstGeom>
        </p:spPr>
      </p:pic>
    </p:spTree>
    <p:extLst>
      <p:ext uri="{BB962C8B-B14F-4D97-AF65-F5344CB8AC3E}">
        <p14:creationId xmlns:p14="http://schemas.microsoft.com/office/powerpoint/2010/main" val="1835860421"/>
      </p:ext>
    </p:extLst>
  </p:cSld>
  <p:clrMapOvr>
    <a:masterClrMapping/>
  </p:clrMapOvr>
  <p:transition spd="slow" advTm="0">
    <p:pull dir="ru"/>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ardrop 5"/>
          <p:cNvSpPr/>
          <p:nvPr/>
        </p:nvSpPr>
        <p:spPr>
          <a:xfrm rot="2700000">
            <a:off x="7040563" y="2195513"/>
            <a:ext cx="1233487" cy="1233487"/>
          </a:xfrm>
          <a:prstGeom prst="teardrop">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chemeClr val="bg1"/>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7" name="Teardrop 6"/>
          <p:cNvSpPr/>
          <p:nvPr/>
        </p:nvSpPr>
        <p:spPr>
          <a:xfrm rot="2700000">
            <a:off x="5467350" y="2195513"/>
            <a:ext cx="1233487" cy="1233488"/>
          </a:xfrm>
          <a:prstGeom prst="teardrop">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chemeClr val="bg1"/>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8" name="Teardrop 7"/>
          <p:cNvSpPr/>
          <p:nvPr/>
        </p:nvSpPr>
        <p:spPr>
          <a:xfrm rot="2700000">
            <a:off x="3906838" y="2195513"/>
            <a:ext cx="1233487" cy="1233487"/>
          </a:xfrm>
          <a:prstGeom prst="teardrop">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chemeClr val="bg1"/>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9" name="Teardrop 8"/>
          <p:cNvSpPr/>
          <p:nvPr/>
        </p:nvSpPr>
        <p:spPr>
          <a:xfrm rot="2700000">
            <a:off x="2339975" y="2195513"/>
            <a:ext cx="1233487" cy="1233488"/>
          </a:xfrm>
          <a:prstGeom prst="teardrop">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chemeClr val="bg1"/>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10" name="Teardrop 9"/>
          <p:cNvSpPr/>
          <p:nvPr/>
        </p:nvSpPr>
        <p:spPr>
          <a:xfrm rot="2700000">
            <a:off x="8618538" y="2195513"/>
            <a:ext cx="1233487" cy="1233487"/>
          </a:xfrm>
          <a:prstGeom prst="teardrop">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chemeClr val="bg1"/>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23" name="Oval 10">
            <a:extLst>
              <a:ext uri="{FF2B5EF4-FFF2-40B4-BE49-F238E27FC236}">
                <a16:creationId xmlns:a16="http://schemas.microsoft.com/office/drawing/2014/main" id="{75AB23C0-82C5-4012-9C24-6ECE3814122D}"/>
              </a:ext>
            </a:extLst>
          </p:cNvPr>
          <p:cNvSpPr/>
          <p:nvPr/>
        </p:nvSpPr>
        <p:spPr>
          <a:xfrm>
            <a:off x="2560718" y="2506257"/>
            <a:ext cx="792000" cy="612000"/>
          </a:xfrm>
          <a:custGeom>
            <a:avLst/>
            <a:gdLst>
              <a:gd name="connsiteX0" fmla="*/ 414259 w 608642"/>
              <a:gd name="connsiteY0" fmla="*/ 169146 h 479916"/>
              <a:gd name="connsiteX1" fmla="*/ 582921 w 608642"/>
              <a:gd name="connsiteY1" fmla="*/ 324481 h 479916"/>
              <a:gd name="connsiteX2" fmla="*/ 567315 w 608642"/>
              <a:gd name="connsiteY2" fmla="*/ 389812 h 479916"/>
              <a:gd name="connsiteX3" fmla="*/ 607230 w 608642"/>
              <a:gd name="connsiteY3" fmla="*/ 461835 h 479916"/>
              <a:gd name="connsiteX4" fmla="*/ 606230 w 608642"/>
              <a:gd name="connsiteY4" fmla="*/ 474322 h 479916"/>
              <a:gd name="connsiteX5" fmla="*/ 597226 w 608642"/>
              <a:gd name="connsiteY5" fmla="*/ 478717 h 479916"/>
              <a:gd name="connsiteX6" fmla="*/ 594225 w 608642"/>
              <a:gd name="connsiteY6" fmla="*/ 478318 h 479916"/>
              <a:gd name="connsiteX7" fmla="*/ 506893 w 608642"/>
              <a:gd name="connsiteY7" fmla="*/ 454343 h 479916"/>
              <a:gd name="connsiteX8" fmla="*/ 414259 w 608642"/>
              <a:gd name="connsiteY8" fmla="*/ 479916 h 479916"/>
              <a:gd name="connsiteX9" fmla="*/ 245596 w 608642"/>
              <a:gd name="connsiteY9" fmla="*/ 324481 h 479916"/>
              <a:gd name="connsiteX10" fmla="*/ 414259 w 608642"/>
              <a:gd name="connsiteY10" fmla="*/ 169146 h 479916"/>
              <a:gd name="connsiteX11" fmla="*/ 254357 w 608642"/>
              <a:gd name="connsiteY11" fmla="*/ 0 h 479916"/>
              <a:gd name="connsiteX12" fmla="*/ 467030 w 608642"/>
              <a:gd name="connsiteY12" fmla="*/ 148836 h 479916"/>
              <a:gd name="connsiteX13" fmla="*/ 406209 w 608642"/>
              <a:gd name="connsiteY13" fmla="*/ 139746 h 479916"/>
              <a:gd name="connsiteX14" fmla="*/ 210842 w 608642"/>
              <a:gd name="connsiteY14" fmla="*/ 321845 h 479916"/>
              <a:gd name="connsiteX15" fmla="*/ 232850 w 608642"/>
              <a:gd name="connsiteY15" fmla="*/ 405752 h 479916"/>
              <a:gd name="connsiteX16" fmla="*/ 133116 w 608642"/>
              <a:gd name="connsiteY16" fmla="*/ 373288 h 479916"/>
              <a:gd name="connsiteX17" fmla="*/ 18777 w 608642"/>
              <a:gd name="connsiteY17" fmla="*/ 404553 h 479916"/>
              <a:gd name="connsiteX18" fmla="*/ 14875 w 608642"/>
              <a:gd name="connsiteY18" fmla="*/ 405153 h 479916"/>
              <a:gd name="connsiteX19" fmla="*/ 3171 w 608642"/>
              <a:gd name="connsiteY19" fmla="*/ 399459 h 479916"/>
              <a:gd name="connsiteX20" fmla="*/ 1871 w 608642"/>
              <a:gd name="connsiteY20" fmla="*/ 383077 h 479916"/>
              <a:gd name="connsiteX21" fmla="*/ 54089 w 608642"/>
              <a:gd name="connsiteY21" fmla="*/ 288781 h 479916"/>
              <a:gd name="connsiteX22" fmla="*/ 33682 w 608642"/>
              <a:gd name="connsiteY22" fmla="*/ 203376 h 479916"/>
              <a:gd name="connsiteX23" fmla="*/ 254357 w 608642"/>
              <a:gd name="connsiteY23" fmla="*/ 0 h 4799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608642" h="479916">
                <a:moveTo>
                  <a:pt x="414259" y="169146"/>
                </a:moveTo>
                <a:cubicBezTo>
                  <a:pt x="507393" y="169146"/>
                  <a:pt x="582921" y="238672"/>
                  <a:pt x="582921" y="324481"/>
                </a:cubicBezTo>
                <a:cubicBezTo>
                  <a:pt x="582921" y="347856"/>
                  <a:pt x="577319" y="369933"/>
                  <a:pt x="567315" y="389812"/>
                </a:cubicBezTo>
                <a:lnTo>
                  <a:pt x="607230" y="461835"/>
                </a:lnTo>
                <a:cubicBezTo>
                  <a:pt x="609431" y="465831"/>
                  <a:pt x="609031" y="470726"/>
                  <a:pt x="606230" y="474322"/>
                </a:cubicBezTo>
                <a:cubicBezTo>
                  <a:pt x="604029" y="477119"/>
                  <a:pt x="600728" y="478717"/>
                  <a:pt x="597226" y="478717"/>
                </a:cubicBezTo>
                <a:cubicBezTo>
                  <a:pt x="596226" y="478717"/>
                  <a:pt x="595226" y="478518"/>
                  <a:pt x="594225" y="478318"/>
                </a:cubicBezTo>
                <a:lnTo>
                  <a:pt x="506893" y="454343"/>
                </a:lnTo>
                <a:cubicBezTo>
                  <a:pt x="480283" y="470526"/>
                  <a:pt x="448471" y="479916"/>
                  <a:pt x="414259" y="479916"/>
                </a:cubicBezTo>
                <a:cubicBezTo>
                  <a:pt x="321024" y="479916"/>
                  <a:pt x="245596" y="410290"/>
                  <a:pt x="245596" y="324481"/>
                </a:cubicBezTo>
                <a:cubicBezTo>
                  <a:pt x="245596" y="238672"/>
                  <a:pt x="321024" y="169146"/>
                  <a:pt x="414259" y="169146"/>
                </a:cubicBezTo>
                <a:close/>
                <a:moveTo>
                  <a:pt x="254357" y="0"/>
                </a:moveTo>
                <a:cubicBezTo>
                  <a:pt x="355792" y="0"/>
                  <a:pt x="441221" y="63030"/>
                  <a:pt x="467030" y="148836"/>
                </a:cubicBezTo>
                <a:cubicBezTo>
                  <a:pt x="447923" y="142942"/>
                  <a:pt x="427416" y="139746"/>
                  <a:pt x="406209" y="139746"/>
                </a:cubicBezTo>
                <a:cubicBezTo>
                  <a:pt x="298472" y="139746"/>
                  <a:pt x="210842" y="221456"/>
                  <a:pt x="210842" y="321845"/>
                </a:cubicBezTo>
                <a:cubicBezTo>
                  <a:pt x="210842" y="352011"/>
                  <a:pt x="218845" y="380580"/>
                  <a:pt x="232850" y="405752"/>
                </a:cubicBezTo>
                <a:cubicBezTo>
                  <a:pt x="196237" y="402456"/>
                  <a:pt x="162226" y="390968"/>
                  <a:pt x="133116" y="373288"/>
                </a:cubicBezTo>
                <a:lnTo>
                  <a:pt x="18777" y="404553"/>
                </a:lnTo>
                <a:cubicBezTo>
                  <a:pt x="17476" y="404953"/>
                  <a:pt x="16176" y="405153"/>
                  <a:pt x="14875" y="405153"/>
                </a:cubicBezTo>
                <a:cubicBezTo>
                  <a:pt x="10374" y="405153"/>
                  <a:pt x="6072" y="403055"/>
                  <a:pt x="3171" y="399459"/>
                </a:cubicBezTo>
                <a:cubicBezTo>
                  <a:pt x="-530" y="394764"/>
                  <a:pt x="-1030" y="388271"/>
                  <a:pt x="1871" y="383077"/>
                </a:cubicBezTo>
                <a:lnTo>
                  <a:pt x="54089" y="288781"/>
                </a:lnTo>
                <a:cubicBezTo>
                  <a:pt x="40984" y="262810"/>
                  <a:pt x="33682" y="233842"/>
                  <a:pt x="33682" y="203376"/>
                </a:cubicBezTo>
                <a:cubicBezTo>
                  <a:pt x="33682" y="91099"/>
                  <a:pt x="132516" y="0"/>
                  <a:pt x="254357" y="0"/>
                </a:cubicBezTo>
                <a:close/>
              </a:path>
            </a:pathLst>
          </a:custGeom>
          <a:solidFill>
            <a:schemeClr val="bg1">
              <a:alpha val="7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base">
              <a:spcBef>
                <a:spcPct val="0"/>
              </a:spcBef>
              <a:spcAft>
                <a:spcPct val="0"/>
              </a:spcAft>
            </a:pPr>
            <a:endParaRPr lang="en-US" altLang="zh-CN" dirty="0">
              <a:solidFill>
                <a:schemeClr val="bg1"/>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24" name="Oval 11">
            <a:extLst>
              <a:ext uri="{FF2B5EF4-FFF2-40B4-BE49-F238E27FC236}">
                <a16:creationId xmlns:a16="http://schemas.microsoft.com/office/drawing/2014/main" id="{957173DD-3475-41CA-9373-16E2B16BBC90}"/>
              </a:ext>
            </a:extLst>
          </p:cNvPr>
          <p:cNvSpPr/>
          <p:nvPr/>
        </p:nvSpPr>
        <p:spPr>
          <a:xfrm>
            <a:off x="4163581" y="2452256"/>
            <a:ext cx="720000" cy="720000"/>
          </a:xfrm>
          <a:custGeom>
            <a:avLst/>
            <a:gdLst>
              <a:gd name="connsiteX0" fmla="*/ 190734 w 586257"/>
              <a:gd name="connsiteY0" fmla="*/ 565794 h 607357"/>
              <a:gd name="connsiteX1" fmla="*/ 367649 w 586257"/>
              <a:gd name="connsiteY1" fmla="*/ 565794 h 607357"/>
              <a:gd name="connsiteX2" fmla="*/ 388462 w 586257"/>
              <a:gd name="connsiteY2" fmla="*/ 586575 h 607357"/>
              <a:gd name="connsiteX3" fmla="*/ 367649 w 586257"/>
              <a:gd name="connsiteY3" fmla="*/ 607357 h 607357"/>
              <a:gd name="connsiteX4" fmla="*/ 190734 w 586257"/>
              <a:gd name="connsiteY4" fmla="*/ 607357 h 607357"/>
              <a:gd name="connsiteX5" fmla="*/ 169921 w 586257"/>
              <a:gd name="connsiteY5" fmla="*/ 586575 h 607357"/>
              <a:gd name="connsiteX6" fmla="*/ 190734 w 586257"/>
              <a:gd name="connsiteY6" fmla="*/ 565794 h 607357"/>
              <a:gd name="connsiteX7" fmla="*/ 20819 w 586257"/>
              <a:gd name="connsiteY7" fmla="*/ 0 h 607357"/>
              <a:gd name="connsiteX8" fmla="*/ 482163 w 586257"/>
              <a:gd name="connsiteY8" fmla="*/ 0 h 607357"/>
              <a:gd name="connsiteX9" fmla="*/ 565438 w 586257"/>
              <a:gd name="connsiteY9" fmla="*/ 0 h 607357"/>
              <a:gd name="connsiteX10" fmla="*/ 586257 w 586257"/>
              <a:gd name="connsiteY10" fmla="*/ 20786 h 607357"/>
              <a:gd name="connsiteX11" fmla="*/ 586257 w 586257"/>
              <a:gd name="connsiteY11" fmla="*/ 176684 h 607357"/>
              <a:gd name="connsiteX12" fmla="*/ 565438 w 586257"/>
              <a:gd name="connsiteY12" fmla="*/ 197470 h 607357"/>
              <a:gd name="connsiteX13" fmla="*/ 544619 w 586257"/>
              <a:gd name="connsiteY13" fmla="*/ 176684 h 607357"/>
              <a:gd name="connsiteX14" fmla="*/ 544619 w 586257"/>
              <a:gd name="connsiteY14" fmla="*/ 41573 h 607357"/>
              <a:gd name="connsiteX15" fmla="*/ 502982 w 586257"/>
              <a:gd name="connsiteY15" fmla="*/ 41573 h 607357"/>
              <a:gd name="connsiteX16" fmla="*/ 502982 w 586257"/>
              <a:gd name="connsiteY16" fmla="*/ 148830 h 607357"/>
              <a:gd name="connsiteX17" fmla="*/ 482163 w 586257"/>
              <a:gd name="connsiteY17" fmla="*/ 169616 h 607357"/>
              <a:gd name="connsiteX18" fmla="*/ 461344 w 586257"/>
              <a:gd name="connsiteY18" fmla="*/ 148830 h 607357"/>
              <a:gd name="connsiteX19" fmla="*/ 461344 w 586257"/>
              <a:gd name="connsiteY19" fmla="*/ 41573 h 607357"/>
              <a:gd name="connsiteX20" fmla="*/ 355585 w 586257"/>
              <a:gd name="connsiteY20" fmla="*/ 41573 h 607357"/>
              <a:gd name="connsiteX21" fmla="*/ 355585 w 586257"/>
              <a:gd name="connsiteY21" fmla="*/ 416766 h 607357"/>
              <a:gd name="connsiteX22" fmla="*/ 334766 w 586257"/>
              <a:gd name="connsiteY22" fmla="*/ 437552 h 607357"/>
              <a:gd name="connsiteX23" fmla="*/ 313947 w 586257"/>
              <a:gd name="connsiteY23" fmla="*/ 416766 h 607357"/>
              <a:gd name="connsiteX24" fmla="*/ 313947 w 586257"/>
              <a:gd name="connsiteY24" fmla="*/ 41573 h 607357"/>
              <a:gd name="connsiteX25" fmla="*/ 272310 w 586257"/>
              <a:gd name="connsiteY25" fmla="*/ 41573 h 607357"/>
              <a:gd name="connsiteX26" fmla="*/ 272310 w 586257"/>
              <a:gd name="connsiteY26" fmla="*/ 482658 h 607357"/>
              <a:gd name="connsiteX27" fmla="*/ 339971 w 586257"/>
              <a:gd name="connsiteY27" fmla="*/ 482658 h 607357"/>
              <a:gd name="connsiteX28" fmla="*/ 360790 w 586257"/>
              <a:gd name="connsiteY28" fmla="*/ 503445 h 607357"/>
              <a:gd name="connsiteX29" fmla="*/ 339971 w 586257"/>
              <a:gd name="connsiteY29" fmla="*/ 524231 h 607357"/>
              <a:gd name="connsiteX30" fmla="*/ 163011 w 586257"/>
              <a:gd name="connsiteY30" fmla="*/ 524231 h 607357"/>
              <a:gd name="connsiteX31" fmla="*/ 142192 w 586257"/>
              <a:gd name="connsiteY31" fmla="*/ 503445 h 607357"/>
              <a:gd name="connsiteX32" fmla="*/ 163011 w 586257"/>
              <a:gd name="connsiteY32" fmla="*/ 482658 h 607357"/>
              <a:gd name="connsiteX33" fmla="*/ 230672 w 586257"/>
              <a:gd name="connsiteY33" fmla="*/ 482658 h 607357"/>
              <a:gd name="connsiteX34" fmla="*/ 230672 w 586257"/>
              <a:gd name="connsiteY34" fmla="*/ 41573 h 607357"/>
              <a:gd name="connsiteX35" fmla="*/ 124913 w 586257"/>
              <a:gd name="connsiteY35" fmla="*/ 41573 h 607357"/>
              <a:gd name="connsiteX36" fmla="*/ 124913 w 586257"/>
              <a:gd name="connsiteY36" fmla="*/ 176684 h 607357"/>
              <a:gd name="connsiteX37" fmla="*/ 104094 w 586257"/>
              <a:gd name="connsiteY37" fmla="*/ 197470 h 607357"/>
              <a:gd name="connsiteX38" fmla="*/ 83275 w 586257"/>
              <a:gd name="connsiteY38" fmla="*/ 176684 h 607357"/>
              <a:gd name="connsiteX39" fmla="*/ 83275 w 586257"/>
              <a:gd name="connsiteY39" fmla="*/ 41573 h 607357"/>
              <a:gd name="connsiteX40" fmla="*/ 41638 w 586257"/>
              <a:gd name="connsiteY40" fmla="*/ 41573 h 607357"/>
              <a:gd name="connsiteX41" fmla="*/ 41638 w 586257"/>
              <a:gd name="connsiteY41" fmla="*/ 148830 h 607357"/>
              <a:gd name="connsiteX42" fmla="*/ 20819 w 586257"/>
              <a:gd name="connsiteY42" fmla="*/ 169616 h 607357"/>
              <a:gd name="connsiteX43" fmla="*/ 0 w 586257"/>
              <a:gd name="connsiteY43" fmla="*/ 148830 h 607357"/>
              <a:gd name="connsiteX44" fmla="*/ 0 w 586257"/>
              <a:gd name="connsiteY44" fmla="*/ 20786 h 607357"/>
              <a:gd name="connsiteX45" fmla="*/ 20819 w 586257"/>
              <a:gd name="connsiteY45" fmla="*/ 0 h 6073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6257" h="607357">
                <a:moveTo>
                  <a:pt x="190734" y="565794"/>
                </a:moveTo>
                <a:lnTo>
                  <a:pt x="367649" y="565794"/>
                </a:lnTo>
                <a:cubicBezTo>
                  <a:pt x="379096" y="565794"/>
                  <a:pt x="388462" y="575146"/>
                  <a:pt x="388462" y="586575"/>
                </a:cubicBezTo>
                <a:cubicBezTo>
                  <a:pt x="388462" y="598005"/>
                  <a:pt x="379096" y="607357"/>
                  <a:pt x="367649" y="607357"/>
                </a:cubicBezTo>
                <a:lnTo>
                  <a:pt x="190734" y="607357"/>
                </a:lnTo>
                <a:cubicBezTo>
                  <a:pt x="179287" y="607357"/>
                  <a:pt x="169921" y="598005"/>
                  <a:pt x="169921" y="586575"/>
                </a:cubicBezTo>
                <a:cubicBezTo>
                  <a:pt x="169921" y="575146"/>
                  <a:pt x="179287" y="565794"/>
                  <a:pt x="190734" y="565794"/>
                </a:cubicBezTo>
                <a:close/>
                <a:moveTo>
                  <a:pt x="20819" y="0"/>
                </a:moveTo>
                <a:lnTo>
                  <a:pt x="482163" y="0"/>
                </a:lnTo>
                <a:lnTo>
                  <a:pt x="565438" y="0"/>
                </a:lnTo>
                <a:cubicBezTo>
                  <a:pt x="577097" y="0"/>
                  <a:pt x="586257" y="9354"/>
                  <a:pt x="586257" y="20786"/>
                </a:cubicBezTo>
                <a:lnTo>
                  <a:pt x="586257" y="176684"/>
                </a:lnTo>
                <a:cubicBezTo>
                  <a:pt x="586257" y="188116"/>
                  <a:pt x="577097" y="197470"/>
                  <a:pt x="565438" y="197470"/>
                </a:cubicBezTo>
                <a:cubicBezTo>
                  <a:pt x="553988" y="197470"/>
                  <a:pt x="544619" y="188116"/>
                  <a:pt x="544619" y="176684"/>
                </a:cubicBezTo>
                <a:lnTo>
                  <a:pt x="544619" y="41573"/>
                </a:lnTo>
                <a:lnTo>
                  <a:pt x="502982" y="41573"/>
                </a:lnTo>
                <a:lnTo>
                  <a:pt x="502982" y="148830"/>
                </a:lnTo>
                <a:cubicBezTo>
                  <a:pt x="502982" y="160470"/>
                  <a:pt x="493613" y="169616"/>
                  <a:pt x="482163" y="169616"/>
                </a:cubicBezTo>
                <a:cubicBezTo>
                  <a:pt x="470713" y="169616"/>
                  <a:pt x="461344" y="160470"/>
                  <a:pt x="461344" y="148830"/>
                </a:cubicBezTo>
                <a:lnTo>
                  <a:pt x="461344" y="41573"/>
                </a:lnTo>
                <a:lnTo>
                  <a:pt x="355585" y="41573"/>
                </a:lnTo>
                <a:lnTo>
                  <a:pt x="355585" y="416766"/>
                </a:lnTo>
                <a:cubicBezTo>
                  <a:pt x="355585" y="428198"/>
                  <a:pt x="346216" y="437552"/>
                  <a:pt x="334766" y="437552"/>
                </a:cubicBezTo>
                <a:cubicBezTo>
                  <a:pt x="323316" y="437552"/>
                  <a:pt x="313947" y="428198"/>
                  <a:pt x="313947" y="416766"/>
                </a:cubicBezTo>
                <a:lnTo>
                  <a:pt x="313947" y="41573"/>
                </a:lnTo>
                <a:lnTo>
                  <a:pt x="272310" y="41573"/>
                </a:lnTo>
                <a:lnTo>
                  <a:pt x="272310" y="482658"/>
                </a:lnTo>
                <a:lnTo>
                  <a:pt x="339971" y="482658"/>
                </a:lnTo>
                <a:cubicBezTo>
                  <a:pt x="351421" y="482658"/>
                  <a:pt x="360790" y="491804"/>
                  <a:pt x="360790" y="503445"/>
                </a:cubicBezTo>
                <a:cubicBezTo>
                  <a:pt x="360790" y="514877"/>
                  <a:pt x="351421" y="524231"/>
                  <a:pt x="339971" y="524231"/>
                </a:cubicBezTo>
                <a:lnTo>
                  <a:pt x="163011" y="524231"/>
                </a:lnTo>
                <a:cubicBezTo>
                  <a:pt x="151561" y="524231"/>
                  <a:pt x="142192" y="514877"/>
                  <a:pt x="142192" y="503445"/>
                </a:cubicBezTo>
                <a:cubicBezTo>
                  <a:pt x="142192" y="491804"/>
                  <a:pt x="151561" y="482658"/>
                  <a:pt x="163011" y="482658"/>
                </a:cubicBezTo>
                <a:lnTo>
                  <a:pt x="230672" y="482658"/>
                </a:lnTo>
                <a:lnTo>
                  <a:pt x="230672" y="41573"/>
                </a:lnTo>
                <a:lnTo>
                  <a:pt x="124913" y="41573"/>
                </a:lnTo>
                <a:lnTo>
                  <a:pt x="124913" y="176684"/>
                </a:lnTo>
                <a:cubicBezTo>
                  <a:pt x="124913" y="188116"/>
                  <a:pt x="115544" y="197470"/>
                  <a:pt x="104094" y="197470"/>
                </a:cubicBezTo>
                <a:cubicBezTo>
                  <a:pt x="92644" y="197470"/>
                  <a:pt x="83275" y="188116"/>
                  <a:pt x="83275" y="176684"/>
                </a:cubicBezTo>
                <a:lnTo>
                  <a:pt x="83275" y="41573"/>
                </a:lnTo>
                <a:lnTo>
                  <a:pt x="41638" y="41573"/>
                </a:lnTo>
                <a:lnTo>
                  <a:pt x="41638" y="148830"/>
                </a:lnTo>
                <a:cubicBezTo>
                  <a:pt x="41638" y="160470"/>
                  <a:pt x="32269" y="169616"/>
                  <a:pt x="20819" y="169616"/>
                </a:cubicBezTo>
                <a:cubicBezTo>
                  <a:pt x="9160" y="169616"/>
                  <a:pt x="0" y="160470"/>
                  <a:pt x="0" y="148830"/>
                </a:cubicBezTo>
                <a:lnTo>
                  <a:pt x="0" y="20786"/>
                </a:lnTo>
                <a:cubicBezTo>
                  <a:pt x="0" y="9354"/>
                  <a:pt x="9160" y="0"/>
                  <a:pt x="20819" y="0"/>
                </a:cubicBezTo>
                <a:close/>
              </a:path>
            </a:pathLst>
          </a:custGeom>
          <a:solidFill>
            <a:schemeClr val="bg1">
              <a:alpha val="7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base">
              <a:spcBef>
                <a:spcPct val="0"/>
              </a:spcBef>
              <a:spcAft>
                <a:spcPct val="0"/>
              </a:spcAft>
            </a:pPr>
            <a:endParaRPr lang="en-US" altLang="zh-CN" dirty="0">
              <a:solidFill>
                <a:schemeClr val="bg1"/>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25" name="Oval 12">
            <a:extLst>
              <a:ext uri="{FF2B5EF4-FFF2-40B4-BE49-F238E27FC236}">
                <a16:creationId xmlns:a16="http://schemas.microsoft.com/office/drawing/2014/main" id="{AD7CBBBE-A36E-465C-B9C5-FB288499FC16}"/>
              </a:ext>
            </a:extLst>
          </p:cNvPr>
          <p:cNvSpPr/>
          <p:nvPr/>
        </p:nvSpPr>
        <p:spPr>
          <a:xfrm>
            <a:off x="5724093" y="2452257"/>
            <a:ext cx="720000" cy="720000"/>
          </a:xfrm>
          <a:custGeom>
            <a:avLst/>
            <a:gdLst>
              <a:gd name="connsiteX0" fmla="*/ 242956 w 465661"/>
              <a:gd name="connsiteY0" fmla="*/ 324904 h 605119"/>
              <a:gd name="connsiteX1" fmla="*/ 455490 w 465661"/>
              <a:gd name="connsiteY1" fmla="*/ 324904 h 605119"/>
              <a:gd name="connsiteX2" fmla="*/ 465661 w 465661"/>
              <a:gd name="connsiteY2" fmla="*/ 335064 h 605119"/>
              <a:gd name="connsiteX3" fmla="*/ 465661 w 465661"/>
              <a:gd name="connsiteY3" fmla="*/ 595112 h 605119"/>
              <a:gd name="connsiteX4" fmla="*/ 461866 w 465661"/>
              <a:gd name="connsiteY4" fmla="*/ 602996 h 605119"/>
              <a:gd name="connsiteX5" fmla="*/ 455490 w 465661"/>
              <a:gd name="connsiteY5" fmla="*/ 605119 h 605119"/>
              <a:gd name="connsiteX6" fmla="*/ 453365 w 465661"/>
              <a:gd name="connsiteY6" fmla="*/ 604968 h 605119"/>
              <a:gd name="connsiteX7" fmla="*/ 240830 w 465661"/>
              <a:gd name="connsiteY7" fmla="*/ 559327 h 605119"/>
              <a:gd name="connsiteX8" fmla="*/ 232936 w 465661"/>
              <a:gd name="connsiteY8" fmla="*/ 549470 h 605119"/>
              <a:gd name="connsiteX9" fmla="*/ 232936 w 465661"/>
              <a:gd name="connsiteY9" fmla="*/ 335064 h 605119"/>
              <a:gd name="connsiteX10" fmla="*/ 242956 w 465661"/>
              <a:gd name="connsiteY10" fmla="*/ 324904 h 605119"/>
              <a:gd name="connsiteX11" fmla="*/ 10173 w 465661"/>
              <a:gd name="connsiteY11" fmla="*/ 324904 h 605119"/>
              <a:gd name="connsiteX12" fmla="*/ 177954 w 465661"/>
              <a:gd name="connsiteY12" fmla="*/ 324904 h 605119"/>
              <a:gd name="connsiteX13" fmla="*/ 188127 w 465661"/>
              <a:gd name="connsiteY13" fmla="*/ 335064 h 605119"/>
              <a:gd name="connsiteX14" fmla="*/ 188127 w 465661"/>
              <a:gd name="connsiteY14" fmla="*/ 539777 h 605119"/>
              <a:gd name="connsiteX15" fmla="*/ 184331 w 465661"/>
              <a:gd name="connsiteY15" fmla="*/ 547663 h 605119"/>
              <a:gd name="connsiteX16" fmla="*/ 177954 w 465661"/>
              <a:gd name="connsiteY16" fmla="*/ 549937 h 605119"/>
              <a:gd name="connsiteX17" fmla="*/ 175828 w 465661"/>
              <a:gd name="connsiteY17" fmla="*/ 549786 h 605119"/>
              <a:gd name="connsiteX18" fmla="*/ 8048 w 465661"/>
              <a:gd name="connsiteY18" fmla="*/ 513695 h 605119"/>
              <a:gd name="connsiteX19" fmla="*/ 0 w 465661"/>
              <a:gd name="connsiteY19" fmla="*/ 503839 h 605119"/>
              <a:gd name="connsiteX20" fmla="*/ 0 w 465661"/>
              <a:gd name="connsiteY20" fmla="*/ 335064 h 605119"/>
              <a:gd name="connsiteX21" fmla="*/ 10173 w 465661"/>
              <a:gd name="connsiteY21" fmla="*/ 324904 h 605119"/>
              <a:gd name="connsiteX22" fmla="*/ 175828 w 465661"/>
              <a:gd name="connsiteY22" fmla="*/ 55526 h 605119"/>
              <a:gd name="connsiteX23" fmla="*/ 184331 w 465661"/>
              <a:gd name="connsiteY23" fmla="*/ 57497 h 605119"/>
              <a:gd name="connsiteX24" fmla="*/ 188127 w 465661"/>
              <a:gd name="connsiteY24" fmla="*/ 65382 h 605119"/>
              <a:gd name="connsiteX25" fmla="*/ 188127 w 465661"/>
              <a:gd name="connsiteY25" fmla="*/ 270227 h 605119"/>
              <a:gd name="connsiteX26" fmla="*/ 177954 w 465661"/>
              <a:gd name="connsiteY26" fmla="*/ 280235 h 605119"/>
              <a:gd name="connsiteX27" fmla="*/ 10173 w 465661"/>
              <a:gd name="connsiteY27" fmla="*/ 280235 h 605119"/>
              <a:gd name="connsiteX28" fmla="*/ 0 w 465661"/>
              <a:gd name="connsiteY28" fmla="*/ 270227 h 605119"/>
              <a:gd name="connsiteX29" fmla="*/ 0 w 465661"/>
              <a:gd name="connsiteY29" fmla="*/ 101317 h 605119"/>
              <a:gd name="connsiteX30" fmla="*/ 8048 w 465661"/>
              <a:gd name="connsiteY30" fmla="*/ 91461 h 605119"/>
              <a:gd name="connsiteX31" fmla="*/ 453365 w 465661"/>
              <a:gd name="connsiteY31" fmla="*/ 203 h 605119"/>
              <a:gd name="connsiteX32" fmla="*/ 461866 w 465661"/>
              <a:gd name="connsiteY32" fmla="*/ 2326 h 605119"/>
              <a:gd name="connsiteX33" fmla="*/ 465661 w 465661"/>
              <a:gd name="connsiteY33" fmla="*/ 10210 h 605119"/>
              <a:gd name="connsiteX34" fmla="*/ 465661 w 465661"/>
              <a:gd name="connsiteY34" fmla="*/ 270229 h 605119"/>
              <a:gd name="connsiteX35" fmla="*/ 455490 w 465661"/>
              <a:gd name="connsiteY35" fmla="*/ 280236 h 605119"/>
              <a:gd name="connsiteX36" fmla="*/ 242956 w 465661"/>
              <a:gd name="connsiteY36" fmla="*/ 280236 h 605119"/>
              <a:gd name="connsiteX37" fmla="*/ 232936 w 465661"/>
              <a:gd name="connsiteY37" fmla="*/ 270229 h 605119"/>
              <a:gd name="connsiteX38" fmla="*/ 232936 w 465661"/>
              <a:gd name="connsiteY38" fmla="*/ 55846 h 605119"/>
              <a:gd name="connsiteX39" fmla="*/ 240830 w 465661"/>
              <a:gd name="connsiteY39" fmla="*/ 45839 h 6051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465661" h="605119">
                <a:moveTo>
                  <a:pt x="242956" y="324904"/>
                </a:moveTo>
                <a:lnTo>
                  <a:pt x="455490" y="324904"/>
                </a:lnTo>
                <a:cubicBezTo>
                  <a:pt x="461107" y="324904"/>
                  <a:pt x="465661" y="329453"/>
                  <a:pt x="465661" y="335064"/>
                </a:cubicBezTo>
                <a:lnTo>
                  <a:pt x="465661" y="595112"/>
                </a:lnTo>
                <a:cubicBezTo>
                  <a:pt x="465661" y="598144"/>
                  <a:pt x="464295" y="601025"/>
                  <a:pt x="461866" y="602996"/>
                </a:cubicBezTo>
                <a:cubicBezTo>
                  <a:pt x="460044" y="604361"/>
                  <a:pt x="457767" y="605119"/>
                  <a:pt x="455490" y="605119"/>
                </a:cubicBezTo>
                <a:cubicBezTo>
                  <a:pt x="454883" y="605119"/>
                  <a:pt x="454124" y="605119"/>
                  <a:pt x="453365" y="604968"/>
                </a:cubicBezTo>
                <a:lnTo>
                  <a:pt x="240830" y="559327"/>
                </a:lnTo>
                <a:cubicBezTo>
                  <a:pt x="236276" y="558265"/>
                  <a:pt x="232936" y="554171"/>
                  <a:pt x="232936" y="549470"/>
                </a:cubicBezTo>
                <a:lnTo>
                  <a:pt x="232936" y="335064"/>
                </a:lnTo>
                <a:cubicBezTo>
                  <a:pt x="232936" y="329453"/>
                  <a:pt x="237491" y="324904"/>
                  <a:pt x="242956" y="324904"/>
                </a:cubicBezTo>
                <a:close/>
                <a:moveTo>
                  <a:pt x="10173" y="324904"/>
                </a:moveTo>
                <a:lnTo>
                  <a:pt x="177954" y="324904"/>
                </a:lnTo>
                <a:cubicBezTo>
                  <a:pt x="183572" y="324904"/>
                  <a:pt x="188127" y="329453"/>
                  <a:pt x="188127" y="335064"/>
                </a:cubicBezTo>
                <a:lnTo>
                  <a:pt x="188127" y="539777"/>
                </a:lnTo>
                <a:cubicBezTo>
                  <a:pt x="188127" y="542962"/>
                  <a:pt x="186761" y="545843"/>
                  <a:pt x="184331" y="547663"/>
                </a:cubicBezTo>
                <a:cubicBezTo>
                  <a:pt x="182509" y="549179"/>
                  <a:pt x="180232" y="549937"/>
                  <a:pt x="177954" y="549937"/>
                </a:cubicBezTo>
                <a:cubicBezTo>
                  <a:pt x="177347" y="549937"/>
                  <a:pt x="176588" y="549937"/>
                  <a:pt x="175828" y="549786"/>
                </a:cubicBezTo>
                <a:lnTo>
                  <a:pt x="8048" y="513695"/>
                </a:lnTo>
                <a:cubicBezTo>
                  <a:pt x="3341" y="512634"/>
                  <a:pt x="0" y="508540"/>
                  <a:pt x="0" y="503839"/>
                </a:cubicBezTo>
                <a:lnTo>
                  <a:pt x="0" y="335064"/>
                </a:lnTo>
                <a:cubicBezTo>
                  <a:pt x="0" y="329453"/>
                  <a:pt x="4555" y="324904"/>
                  <a:pt x="10173" y="324904"/>
                </a:cubicBezTo>
                <a:close/>
                <a:moveTo>
                  <a:pt x="175828" y="55526"/>
                </a:moveTo>
                <a:cubicBezTo>
                  <a:pt x="178865" y="54920"/>
                  <a:pt x="181902" y="55526"/>
                  <a:pt x="184331" y="57497"/>
                </a:cubicBezTo>
                <a:cubicBezTo>
                  <a:pt x="186761" y="59469"/>
                  <a:pt x="188127" y="62349"/>
                  <a:pt x="188127" y="65382"/>
                </a:cubicBezTo>
                <a:lnTo>
                  <a:pt x="188127" y="270227"/>
                </a:lnTo>
                <a:cubicBezTo>
                  <a:pt x="188127" y="275686"/>
                  <a:pt x="183572" y="280235"/>
                  <a:pt x="177954" y="280235"/>
                </a:cubicBezTo>
                <a:lnTo>
                  <a:pt x="10173" y="280235"/>
                </a:lnTo>
                <a:cubicBezTo>
                  <a:pt x="4555" y="280235"/>
                  <a:pt x="0" y="275686"/>
                  <a:pt x="0" y="270227"/>
                </a:cubicBezTo>
                <a:lnTo>
                  <a:pt x="0" y="101317"/>
                </a:lnTo>
                <a:cubicBezTo>
                  <a:pt x="0" y="96617"/>
                  <a:pt x="3341" y="92523"/>
                  <a:pt x="8048" y="91461"/>
                </a:cubicBezTo>
                <a:close/>
                <a:moveTo>
                  <a:pt x="453365" y="203"/>
                </a:moveTo>
                <a:cubicBezTo>
                  <a:pt x="456401" y="-403"/>
                  <a:pt x="459589" y="355"/>
                  <a:pt x="461866" y="2326"/>
                </a:cubicBezTo>
                <a:cubicBezTo>
                  <a:pt x="464295" y="4145"/>
                  <a:pt x="465661" y="7177"/>
                  <a:pt x="465661" y="10210"/>
                </a:cubicBezTo>
                <a:lnTo>
                  <a:pt x="465661" y="270229"/>
                </a:lnTo>
                <a:cubicBezTo>
                  <a:pt x="465661" y="275687"/>
                  <a:pt x="461107" y="280236"/>
                  <a:pt x="455490" y="280236"/>
                </a:cubicBezTo>
                <a:lnTo>
                  <a:pt x="242956" y="280236"/>
                </a:lnTo>
                <a:cubicBezTo>
                  <a:pt x="237491" y="280236"/>
                  <a:pt x="232936" y="275687"/>
                  <a:pt x="232936" y="270229"/>
                </a:cubicBezTo>
                <a:lnTo>
                  <a:pt x="232936" y="55846"/>
                </a:lnTo>
                <a:cubicBezTo>
                  <a:pt x="232936" y="50994"/>
                  <a:pt x="236276" y="46901"/>
                  <a:pt x="240830" y="45839"/>
                </a:cubicBezTo>
                <a:close/>
              </a:path>
            </a:pathLst>
          </a:custGeom>
          <a:solidFill>
            <a:schemeClr val="bg1">
              <a:alpha val="7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base">
              <a:spcBef>
                <a:spcPct val="0"/>
              </a:spcBef>
              <a:spcAft>
                <a:spcPct val="0"/>
              </a:spcAft>
            </a:pPr>
            <a:endParaRPr lang="en-US" altLang="zh-CN" dirty="0">
              <a:solidFill>
                <a:schemeClr val="bg1"/>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26" name="Oval 13">
            <a:extLst>
              <a:ext uri="{FF2B5EF4-FFF2-40B4-BE49-F238E27FC236}">
                <a16:creationId xmlns:a16="http://schemas.microsoft.com/office/drawing/2014/main" id="{DB3AF76E-E28C-477C-A7F3-4E6B9DF80457}"/>
              </a:ext>
            </a:extLst>
          </p:cNvPr>
          <p:cNvSpPr/>
          <p:nvPr/>
        </p:nvSpPr>
        <p:spPr>
          <a:xfrm>
            <a:off x="7297306" y="2452256"/>
            <a:ext cx="720000" cy="720000"/>
          </a:xfrm>
          <a:custGeom>
            <a:avLst/>
            <a:gdLst>
              <a:gd name="T0" fmla="*/ 309 w 933"/>
              <a:gd name="T1" fmla="*/ 687 h 933"/>
              <a:gd name="T2" fmla="*/ 445 w 933"/>
              <a:gd name="T3" fmla="*/ 857 h 933"/>
              <a:gd name="T4" fmla="*/ 445 w 933"/>
              <a:gd name="T5" fmla="*/ 488 h 933"/>
              <a:gd name="T6" fmla="*/ 288 w 933"/>
              <a:gd name="T7" fmla="*/ 643 h 933"/>
              <a:gd name="T8" fmla="*/ 445 w 933"/>
              <a:gd name="T9" fmla="*/ 445 h 933"/>
              <a:gd name="T10" fmla="*/ 284 w 933"/>
              <a:gd name="T11" fmla="*/ 290 h 933"/>
              <a:gd name="T12" fmla="*/ 445 w 933"/>
              <a:gd name="T13" fmla="*/ 445 h 933"/>
              <a:gd name="T14" fmla="*/ 207 w 933"/>
              <a:gd name="T15" fmla="*/ 488 h 933"/>
              <a:gd name="T16" fmla="*/ 99 w 933"/>
              <a:gd name="T17" fmla="*/ 643 h 933"/>
              <a:gd name="T18" fmla="*/ 445 w 933"/>
              <a:gd name="T19" fmla="*/ 246 h 933"/>
              <a:gd name="T20" fmla="*/ 304 w 933"/>
              <a:gd name="T21" fmla="*/ 246 h 933"/>
              <a:gd name="T22" fmla="*/ 683 w 933"/>
              <a:gd name="T23" fmla="*/ 445 h 933"/>
              <a:gd name="T24" fmla="*/ 488 w 933"/>
              <a:gd name="T25" fmla="*/ 290 h 933"/>
              <a:gd name="T26" fmla="*/ 683 w 933"/>
              <a:gd name="T27" fmla="*/ 445 h 933"/>
              <a:gd name="T28" fmla="*/ 488 w 933"/>
              <a:gd name="T29" fmla="*/ 67 h 933"/>
              <a:gd name="T30" fmla="*/ 629 w 933"/>
              <a:gd name="T31" fmla="*/ 246 h 933"/>
              <a:gd name="T32" fmla="*/ 237 w 933"/>
              <a:gd name="T33" fmla="*/ 290 h 933"/>
              <a:gd name="T34" fmla="*/ 60 w 933"/>
              <a:gd name="T35" fmla="*/ 445 h 933"/>
              <a:gd name="T36" fmla="*/ 255 w 933"/>
              <a:gd name="T37" fmla="*/ 246 h 933"/>
              <a:gd name="T38" fmla="*/ 124 w 933"/>
              <a:gd name="T39" fmla="*/ 246 h 933"/>
              <a:gd name="T40" fmla="*/ 488 w 933"/>
              <a:gd name="T41" fmla="*/ 857 h 933"/>
              <a:gd name="T42" fmla="*/ 488 w 933"/>
              <a:gd name="T43" fmla="*/ 687 h 933"/>
              <a:gd name="T44" fmla="*/ 809 w 933"/>
              <a:gd name="T45" fmla="*/ 687 h 933"/>
              <a:gd name="T46" fmla="*/ 540 w 933"/>
              <a:gd name="T47" fmla="*/ 867 h 933"/>
              <a:gd name="T48" fmla="*/ 809 w 933"/>
              <a:gd name="T49" fmla="*/ 246 h 933"/>
              <a:gd name="T50" fmla="*/ 678 w 933"/>
              <a:gd name="T51" fmla="*/ 246 h 933"/>
              <a:gd name="T52" fmla="*/ 260 w 933"/>
              <a:gd name="T53" fmla="*/ 687 h 933"/>
              <a:gd name="T54" fmla="*/ 392 w 933"/>
              <a:gd name="T55" fmla="*/ 867 h 933"/>
              <a:gd name="T56" fmla="*/ 873 w 933"/>
              <a:gd name="T57" fmla="*/ 445 h 933"/>
              <a:gd name="T58" fmla="*/ 696 w 933"/>
              <a:gd name="T59" fmla="*/ 290 h 933"/>
              <a:gd name="T60" fmla="*/ 873 w 933"/>
              <a:gd name="T61" fmla="*/ 445 h 933"/>
              <a:gd name="T62" fmla="*/ 682 w 933"/>
              <a:gd name="T63" fmla="*/ 488 h 933"/>
              <a:gd name="T64" fmla="*/ 488 w 933"/>
              <a:gd name="T65" fmla="*/ 643 h 933"/>
              <a:gd name="T66" fmla="*/ 833 w 933"/>
              <a:gd name="T67" fmla="*/ 643 h 933"/>
              <a:gd name="T68" fmla="*/ 726 w 933"/>
              <a:gd name="T69" fmla="*/ 488 h 933"/>
              <a:gd name="T70" fmla="*/ 833 w 933"/>
              <a:gd name="T71" fmla="*/ 643 h 933"/>
              <a:gd name="T72" fmla="*/ 466 w 933"/>
              <a:gd name="T73" fmla="*/ 0 h 933"/>
              <a:gd name="T74" fmla="*/ 466 w 933"/>
              <a:gd name="T75" fmla="*/ 933 h 933"/>
              <a:gd name="T76" fmla="*/ 902 w 933"/>
              <a:gd name="T77" fmla="*/ 466 h 933"/>
              <a:gd name="T78" fmla="*/ 31 w 933"/>
              <a:gd name="T79" fmla="*/ 466 h 933"/>
              <a:gd name="T80" fmla="*/ 902 w 933"/>
              <a:gd name="T81" fmla="*/ 466 h 9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933" h="933">
                <a:moveTo>
                  <a:pt x="445" y="857"/>
                </a:moveTo>
                <a:cubicBezTo>
                  <a:pt x="387" y="804"/>
                  <a:pt x="341" y="747"/>
                  <a:pt x="309" y="687"/>
                </a:cubicBezTo>
                <a:lnTo>
                  <a:pt x="445" y="687"/>
                </a:lnTo>
                <a:lnTo>
                  <a:pt x="445" y="857"/>
                </a:lnTo>
                <a:close/>
                <a:moveTo>
                  <a:pt x="445" y="643"/>
                </a:moveTo>
                <a:lnTo>
                  <a:pt x="445" y="488"/>
                </a:lnTo>
                <a:lnTo>
                  <a:pt x="250" y="488"/>
                </a:lnTo>
                <a:cubicBezTo>
                  <a:pt x="254" y="541"/>
                  <a:pt x="266" y="593"/>
                  <a:pt x="288" y="643"/>
                </a:cubicBezTo>
                <a:lnTo>
                  <a:pt x="445" y="643"/>
                </a:lnTo>
                <a:close/>
                <a:moveTo>
                  <a:pt x="445" y="445"/>
                </a:moveTo>
                <a:lnTo>
                  <a:pt x="445" y="290"/>
                </a:lnTo>
                <a:lnTo>
                  <a:pt x="284" y="290"/>
                </a:lnTo>
                <a:cubicBezTo>
                  <a:pt x="263" y="340"/>
                  <a:pt x="252" y="392"/>
                  <a:pt x="250" y="445"/>
                </a:cubicBezTo>
                <a:lnTo>
                  <a:pt x="445" y="445"/>
                </a:lnTo>
                <a:close/>
                <a:moveTo>
                  <a:pt x="241" y="643"/>
                </a:moveTo>
                <a:cubicBezTo>
                  <a:pt x="221" y="593"/>
                  <a:pt x="210" y="541"/>
                  <a:pt x="207" y="488"/>
                </a:cubicBezTo>
                <a:lnTo>
                  <a:pt x="60" y="488"/>
                </a:lnTo>
                <a:cubicBezTo>
                  <a:pt x="63" y="543"/>
                  <a:pt x="76" y="595"/>
                  <a:pt x="99" y="643"/>
                </a:cubicBezTo>
                <a:lnTo>
                  <a:pt x="241" y="643"/>
                </a:lnTo>
                <a:close/>
                <a:moveTo>
                  <a:pt x="445" y="246"/>
                </a:moveTo>
                <a:lnTo>
                  <a:pt x="445" y="67"/>
                </a:lnTo>
                <a:cubicBezTo>
                  <a:pt x="384" y="123"/>
                  <a:pt x="337" y="183"/>
                  <a:pt x="304" y="246"/>
                </a:cubicBezTo>
                <a:lnTo>
                  <a:pt x="445" y="246"/>
                </a:lnTo>
                <a:close/>
                <a:moveTo>
                  <a:pt x="683" y="445"/>
                </a:moveTo>
                <a:cubicBezTo>
                  <a:pt x="681" y="392"/>
                  <a:pt x="669" y="340"/>
                  <a:pt x="649" y="290"/>
                </a:cubicBezTo>
                <a:lnTo>
                  <a:pt x="488" y="290"/>
                </a:lnTo>
                <a:lnTo>
                  <a:pt x="488" y="445"/>
                </a:lnTo>
                <a:lnTo>
                  <a:pt x="683" y="445"/>
                </a:lnTo>
                <a:close/>
                <a:moveTo>
                  <a:pt x="629" y="246"/>
                </a:moveTo>
                <a:cubicBezTo>
                  <a:pt x="596" y="183"/>
                  <a:pt x="549" y="123"/>
                  <a:pt x="488" y="67"/>
                </a:cubicBezTo>
                <a:lnTo>
                  <a:pt x="488" y="246"/>
                </a:lnTo>
                <a:lnTo>
                  <a:pt x="629" y="246"/>
                </a:lnTo>
                <a:close/>
                <a:moveTo>
                  <a:pt x="206" y="445"/>
                </a:moveTo>
                <a:cubicBezTo>
                  <a:pt x="208" y="392"/>
                  <a:pt x="218" y="340"/>
                  <a:pt x="237" y="290"/>
                </a:cubicBezTo>
                <a:lnTo>
                  <a:pt x="99" y="290"/>
                </a:lnTo>
                <a:cubicBezTo>
                  <a:pt x="76" y="338"/>
                  <a:pt x="63" y="390"/>
                  <a:pt x="60" y="445"/>
                </a:cubicBezTo>
                <a:lnTo>
                  <a:pt x="206" y="445"/>
                </a:lnTo>
                <a:close/>
                <a:moveTo>
                  <a:pt x="255" y="246"/>
                </a:moveTo>
                <a:cubicBezTo>
                  <a:pt x="284" y="184"/>
                  <a:pt x="327" y="124"/>
                  <a:pt x="381" y="68"/>
                </a:cubicBezTo>
                <a:cubicBezTo>
                  <a:pt x="275" y="91"/>
                  <a:pt x="183" y="154"/>
                  <a:pt x="124" y="246"/>
                </a:cubicBezTo>
                <a:lnTo>
                  <a:pt x="255" y="246"/>
                </a:lnTo>
                <a:close/>
                <a:moveTo>
                  <a:pt x="488" y="857"/>
                </a:moveTo>
                <a:cubicBezTo>
                  <a:pt x="546" y="804"/>
                  <a:pt x="591" y="747"/>
                  <a:pt x="624" y="687"/>
                </a:cubicBezTo>
                <a:lnTo>
                  <a:pt x="488" y="687"/>
                </a:lnTo>
                <a:lnTo>
                  <a:pt x="488" y="857"/>
                </a:lnTo>
                <a:close/>
                <a:moveTo>
                  <a:pt x="809" y="687"/>
                </a:moveTo>
                <a:lnTo>
                  <a:pt x="673" y="687"/>
                </a:lnTo>
                <a:cubicBezTo>
                  <a:pt x="642" y="750"/>
                  <a:pt x="597" y="811"/>
                  <a:pt x="540" y="867"/>
                </a:cubicBezTo>
                <a:cubicBezTo>
                  <a:pt x="651" y="847"/>
                  <a:pt x="747" y="782"/>
                  <a:pt x="809" y="687"/>
                </a:cubicBezTo>
                <a:close/>
                <a:moveTo>
                  <a:pt x="809" y="246"/>
                </a:moveTo>
                <a:cubicBezTo>
                  <a:pt x="750" y="154"/>
                  <a:pt x="657" y="91"/>
                  <a:pt x="552" y="68"/>
                </a:cubicBezTo>
                <a:cubicBezTo>
                  <a:pt x="606" y="124"/>
                  <a:pt x="649" y="184"/>
                  <a:pt x="678" y="246"/>
                </a:cubicBezTo>
                <a:lnTo>
                  <a:pt x="809" y="246"/>
                </a:lnTo>
                <a:close/>
                <a:moveTo>
                  <a:pt x="260" y="687"/>
                </a:moveTo>
                <a:lnTo>
                  <a:pt x="124" y="687"/>
                </a:lnTo>
                <a:cubicBezTo>
                  <a:pt x="185" y="782"/>
                  <a:pt x="282" y="847"/>
                  <a:pt x="392" y="867"/>
                </a:cubicBezTo>
                <a:cubicBezTo>
                  <a:pt x="335" y="810"/>
                  <a:pt x="291" y="750"/>
                  <a:pt x="260" y="687"/>
                </a:cubicBezTo>
                <a:close/>
                <a:moveTo>
                  <a:pt x="873" y="445"/>
                </a:moveTo>
                <a:cubicBezTo>
                  <a:pt x="870" y="390"/>
                  <a:pt x="857" y="338"/>
                  <a:pt x="833" y="290"/>
                </a:cubicBezTo>
                <a:lnTo>
                  <a:pt x="696" y="290"/>
                </a:lnTo>
                <a:cubicBezTo>
                  <a:pt x="714" y="340"/>
                  <a:pt x="725" y="392"/>
                  <a:pt x="727" y="445"/>
                </a:cubicBezTo>
                <a:lnTo>
                  <a:pt x="873" y="445"/>
                </a:lnTo>
                <a:close/>
                <a:moveTo>
                  <a:pt x="645" y="643"/>
                </a:moveTo>
                <a:cubicBezTo>
                  <a:pt x="667" y="593"/>
                  <a:pt x="679" y="541"/>
                  <a:pt x="682" y="488"/>
                </a:cubicBezTo>
                <a:lnTo>
                  <a:pt x="488" y="488"/>
                </a:lnTo>
                <a:lnTo>
                  <a:pt x="488" y="643"/>
                </a:lnTo>
                <a:lnTo>
                  <a:pt x="645" y="643"/>
                </a:lnTo>
                <a:close/>
                <a:moveTo>
                  <a:pt x="833" y="643"/>
                </a:moveTo>
                <a:cubicBezTo>
                  <a:pt x="857" y="595"/>
                  <a:pt x="870" y="543"/>
                  <a:pt x="873" y="488"/>
                </a:cubicBezTo>
                <a:lnTo>
                  <a:pt x="726" y="488"/>
                </a:lnTo>
                <a:cubicBezTo>
                  <a:pt x="723" y="541"/>
                  <a:pt x="712" y="593"/>
                  <a:pt x="692" y="643"/>
                </a:cubicBezTo>
                <a:lnTo>
                  <a:pt x="833" y="643"/>
                </a:lnTo>
                <a:close/>
                <a:moveTo>
                  <a:pt x="933" y="466"/>
                </a:moveTo>
                <a:cubicBezTo>
                  <a:pt x="933" y="209"/>
                  <a:pt x="724" y="0"/>
                  <a:pt x="466" y="0"/>
                </a:cubicBezTo>
                <a:cubicBezTo>
                  <a:pt x="209" y="0"/>
                  <a:pt x="0" y="209"/>
                  <a:pt x="0" y="466"/>
                </a:cubicBezTo>
                <a:cubicBezTo>
                  <a:pt x="0" y="724"/>
                  <a:pt x="209" y="933"/>
                  <a:pt x="466" y="933"/>
                </a:cubicBezTo>
                <a:cubicBezTo>
                  <a:pt x="724" y="933"/>
                  <a:pt x="933" y="724"/>
                  <a:pt x="933" y="466"/>
                </a:cubicBezTo>
                <a:close/>
                <a:moveTo>
                  <a:pt x="902" y="466"/>
                </a:moveTo>
                <a:cubicBezTo>
                  <a:pt x="902" y="706"/>
                  <a:pt x="706" y="902"/>
                  <a:pt x="466" y="902"/>
                </a:cubicBezTo>
                <a:cubicBezTo>
                  <a:pt x="226" y="902"/>
                  <a:pt x="31" y="706"/>
                  <a:pt x="31" y="466"/>
                </a:cubicBezTo>
                <a:cubicBezTo>
                  <a:pt x="31" y="226"/>
                  <a:pt x="226" y="31"/>
                  <a:pt x="466" y="31"/>
                </a:cubicBezTo>
                <a:cubicBezTo>
                  <a:pt x="706" y="31"/>
                  <a:pt x="902" y="226"/>
                  <a:pt x="902" y="466"/>
                </a:cubicBezTo>
                <a:close/>
              </a:path>
            </a:pathLst>
          </a:custGeom>
          <a:solidFill>
            <a:schemeClr val="bg1">
              <a:alpha val="7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base">
              <a:spcBef>
                <a:spcPct val="0"/>
              </a:spcBef>
              <a:spcAft>
                <a:spcPct val="0"/>
              </a:spcAft>
            </a:pPr>
            <a:endParaRPr lang="en-US" altLang="zh-CN" dirty="0">
              <a:solidFill>
                <a:schemeClr val="bg1"/>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27" name="Oval 14">
            <a:extLst>
              <a:ext uri="{FF2B5EF4-FFF2-40B4-BE49-F238E27FC236}">
                <a16:creationId xmlns:a16="http://schemas.microsoft.com/office/drawing/2014/main" id="{9383AFA9-AA54-4E39-AEBA-D25BD854B5F4}"/>
              </a:ext>
            </a:extLst>
          </p:cNvPr>
          <p:cNvSpPr/>
          <p:nvPr/>
        </p:nvSpPr>
        <p:spPr>
          <a:xfrm>
            <a:off x="8875281" y="2452256"/>
            <a:ext cx="720000" cy="720000"/>
          </a:xfrm>
          <a:custGeom>
            <a:avLst/>
            <a:gdLst>
              <a:gd name="connsiteX0" fmla="*/ 438211 w 608062"/>
              <a:gd name="connsiteY0" fmla="*/ 268008 h 607145"/>
              <a:gd name="connsiteX1" fmla="*/ 591294 w 608062"/>
              <a:gd name="connsiteY1" fmla="*/ 268008 h 607145"/>
              <a:gd name="connsiteX2" fmla="*/ 608062 w 608062"/>
              <a:gd name="connsiteY2" fmla="*/ 284749 h 607145"/>
              <a:gd name="connsiteX3" fmla="*/ 608062 w 608062"/>
              <a:gd name="connsiteY3" fmla="*/ 590405 h 607145"/>
              <a:gd name="connsiteX4" fmla="*/ 591294 w 608062"/>
              <a:gd name="connsiteY4" fmla="*/ 607145 h 607145"/>
              <a:gd name="connsiteX5" fmla="*/ 285128 w 608062"/>
              <a:gd name="connsiteY5" fmla="*/ 607145 h 607145"/>
              <a:gd name="connsiteX6" fmla="*/ 268360 w 608062"/>
              <a:gd name="connsiteY6" fmla="*/ 590405 h 607145"/>
              <a:gd name="connsiteX7" fmla="*/ 268360 w 608062"/>
              <a:gd name="connsiteY7" fmla="*/ 437577 h 607145"/>
              <a:gd name="connsiteX8" fmla="*/ 421443 w 608062"/>
              <a:gd name="connsiteY8" fmla="*/ 437577 h 607145"/>
              <a:gd name="connsiteX9" fmla="*/ 438211 w 608062"/>
              <a:gd name="connsiteY9" fmla="*/ 420836 h 607145"/>
              <a:gd name="connsiteX10" fmla="*/ 237380 w 608062"/>
              <a:gd name="connsiteY10" fmla="*/ 220094 h 607145"/>
              <a:gd name="connsiteX11" fmla="*/ 390368 w 608062"/>
              <a:gd name="connsiteY11" fmla="*/ 220094 h 607145"/>
              <a:gd name="connsiteX12" fmla="*/ 390368 w 608062"/>
              <a:gd name="connsiteY12" fmla="*/ 372986 h 607145"/>
              <a:gd name="connsiteX13" fmla="*/ 373600 w 608062"/>
              <a:gd name="connsiteY13" fmla="*/ 389733 h 607145"/>
              <a:gd name="connsiteX14" fmla="*/ 220517 w 608062"/>
              <a:gd name="connsiteY14" fmla="*/ 389733 h 607145"/>
              <a:gd name="connsiteX15" fmla="*/ 220517 w 608062"/>
              <a:gd name="connsiteY15" fmla="*/ 236842 h 607145"/>
              <a:gd name="connsiteX16" fmla="*/ 237380 w 608062"/>
              <a:gd name="connsiteY16" fmla="*/ 220094 h 607145"/>
              <a:gd name="connsiteX17" fmla="*/ 16768 w 608062"/>
              <a:gd name="connsiteY17" fmla="*/ 0 h 607145"/>
              <a:gd name="connsiteX18" fmla="*/ 322934 w 608062"/>
              <a:gd name="connsiteY18" fmla="*/ 0 h 607145"/>
              <a:gd name="connsiteX19" fmla="*/ 339702 w 608062"/>
              <a:gd name="connsiteY19" fmla="*/ 16744 h 607145"/>
              <a:gd name="connsiteX20" fmla="*/ 339702 w 608062"/>
              <a:gd name="connsiteY20" fmla="*/ 169604 h 607145"/>
              <a:gd name="connsiteX21" fmla="*/ 186619 w 608062"/>
              <a:gd name="connsiteY21" fmla="*/ 169604 h 607145"/>
              <a:gd name="connsiteX22" fmla="*/ 169851 w 608062"/>
              <a:gd name="connsiteY22" fmla="*/ 186442 h 607145"/>
              <a:gd name="connsiteX23" fmla="*/ 169851 w 608062"/>
              <a:gd name="connsiteY23" fmla="*/ 339208 h 607145"/>
              <a:gd name="connsiteX24" fmla="*/ 16768 w 608062"/>
              <a:gd name="connsiteY24" fmla="*/ 339208 h 607145"/>
              <a:gd name="connsiteX25" fmla="*/ 0 w 608062"/>
              <a:gd name="connsiteY25" fmla="*/ 322464 h 607145"/>
              <a:gd name="connsiteX26" fmla="*/ 0 w 608062"/>
              <a:gd name="connsiteY26" fmla="*/ 16744 h 607145"/>
              <a:gd name="connsiteX27" fmla="*/ 16768 w 608062"/>
              <a:gd name="connsiteY27" fmla="*/ 0 h 6071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608062" h="607145">
                <a:moveTo>
                  <a:pt x="438211" y="268008"/>
                </a:moveTo>
                <a:lnTo>
                  <a:pt x="591294" y="268008"/>
                </a:lnTo>
                <a:cubicBezTo>
                  <a:pt x="600526" y="268008"/>
                  <a:pt x="608062" y="275438"/>
                  <a:pt x="608062" y="284749"/>
                </a:cubicBezTo>
                <a:lnTo>
                  <a:pt x="608062" y="590405"/>
                </a:lnTo>
                <a:cubicBezTo>
                  <a:pt x="608062" y="599621"/>
                  <a:pt x="600526" y="607145"/>
                  <a:pt x="591294" y="607145"/>
                </a:cubicBezTo>
                <a:lnTo>
                  <a:pt x="285128" y="607145"/>
                </a:lnTo>
                <a:cubicBezTo>
                  <a:pt x="275896" y="607145"/>
                  <a:pt x="268360" y="599621"/>
                  <a:pt x="268360" y="590405"/>
                </a:cubicBezTo>
                <a:lnTo>
                  <a:pt x="268360" y="437577"/>
                </a:lnTo>
                <a:lnTo>
                  <a:pt x="421443" y="437577"/>
                </a:lnTo>
                <a:cubicBezTo>
                  <a:pt x="430675" y="437577"/>
                  <a:pt x="438211" y="430053"/>
                  <a:pt x="438211" y="420836"/>
                </a:cubicBezTo>
                <a:close/>
                <a:moveTo>
                  <a:pt x="237380" y="220094"/>
                </a:moveTo>
                <a:lnTo>
                  <a:pt x="390368" y="220094"/>
                </a:lnTo>
                <a:lnTo>
                  <a:pt x="390368" y="372986"/>
                </a:lnTo>
                <a:cubicBezTo>
                  <a:pt x="390368" y="382206"/>
                  <a:pt x="382926" y="389733"/>
                  <a:pt x="373600" y="389733"/>
                </a:cubicBezTo>
                <a:lnTo>
                  <a:pt x="220517" y="389733"/>
                </a:lnTo>
                <a:lnTo>
                  <a:pt x="220517" y="236842"/>
                </a:lnTo>
                <a:cubicBezTo>
                  <a:pt x="220517" y="227621"/>
                  <a:pt x="228053" y="220094"/>
                  <a:pt x="237380" y="220094"/>
                </a:cubicBezTo>
                <a:close/>
                <a:moveTo>
                  <a:pt x="16768" y="0"/>
                </a:moveTo>
                <a:lnTo>
                  <a:pt x="322934" y="0"/>
                </a:lnTo>
                <a:cubicBezTo>
                  <a:pt x="332260" y="0"/>
                  <a:pt x="339702" y="7525"/>
                  <a:pt x="339702" y="16744"/>
                </a:cubicBezTo>
                <a:lnTo>
                  <a:pt x="339702" y="169604"/>
                </a:lnTo>
                <a:lnTo>
                  <a:pt x="186619" y="169604"/>
                </a:lnTo>
                <a:cubicBezTo>
                  <a:pt x="177387" y="169604"/>
                  <a:pt x="169851" y="177129"/>
                  <a:pt x="169851" y="186442"/>
                </a:cubicBezTo>
                <a:lnTo>
                  <a:pt x="169851" y="339208"/>
                </a:lnTo>
                <a:lnTo>
                  <a:pt x="16768" y="339208"/>
                </a:lnTo>
                <a:cubicBezTo>
                  <a:pt x="7536" y="339208"/>
                  <a:pt x="0" y="331777"/>
                  <a:pt x="0" y="322464"/>
                </a:cubicBezTo>
                <a:lnTo>
                  <a:pt x="0" y="16744"/>
                </a:lnTo>
                <a:cubicBezTo>
                  <a:pt x="0" y="7525"/>
                  <a:pt x="7536" y="0"/>
                  <a:pt x="16768" y="0"/>
                </a:cubicBezTo>
                <a:close/>
              </a:path>
            </a:pathLst>
          </a:custGeom>
          <a:solidFill>
            <a:schemeClr val="bg1">
              <a:alpha val="7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base">
              <a:spcBef>
                <a:spcPct val="0"/>
              </a:spcBef>
              <a:spcAft>
                <a:spcPct val="0"/>
              </a:spcAft>
            </a:pPr>
            <a:endParaRPr lang="en-US" altLang="zh-CN" dirty="0">
              <a:solidFill>
                <a:schemeClr val="bg1"/>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16" name="Rectangle 15"/>
          <p:cNvSpPr/>
          <p:nvPr/>
        </p:nvSpPr>
        <p:spPr>
          <a:xfrm>
            <a:off x="1967160" y="3684588"/>
            <a:ext cx="1744415" cy="789127"/>
          </a:xfrm>
          <a:prstGeom prst="rect">
            <a:avLst/>
          </a:prstGeom>
        </p:spPr>
        <p:txBody>
          <a:bodyPr wrap="square">
            <a:spAutoFit/>
          </a:bodyPr>
          <a:lstStyle/>
          <a:p>
            <a:pPr algn="ctr">
              <a:lnSpc>
                <a:spcPct val="130000"/>
              </a:lnSpc>
              <a:defRPr/>
            </a:pPr>
            <a:r>
              <a:rPr lang="zh-CN" altLang="en-US" sz="1200" b="1" dirty="0">
                <a:solidFill>
                  <a:schemeClr val="bg1"/>
                </a:solidFill>
                <a:latin typeface="Source Han Serif SC" panose="02020400000000000000" pitchFamily="18" charset="-122"/>
                <a:ea typeface="Source Han Serif SC" panose="02020400000000000000" pitchFamily="18" charset="-122"/>
                <a:cs typeface="Open Sans" panose="020B0606030504020204" pitchFamily="34" charset="0"/>
                <a:sym typeface="Source Han Serif SC" panose="02020400000000000000" pitchFamily="18" charset="-122"/>
              </a:rPr>
              <a:t>输入标题</a:t>
            </a:r>
            <a:endParaRPr lang="en-US" altLang="zh-CN" sz="1200" b="1" dirty="0">
              <a:solidFill>
                <a:schemeClr val="bg1"/>
              </a:solidFill>
              <a:latin typeface="Source Han Serif SC" panose="02020400000000000000" pitchFamily="18" charset="-122"/>
              <a:ea typeface="Source Han Serif SC" panose="02020400000000000000" pitchFamily="18" charset="-122"/>
              <a:cs typeface="Open Sans" panose="020B0606030504020204" pitchFamily="34" charset="0"/>
              <a:sym typeface="Source Han Serif SC" panose="02020400000000000000" pitchFamily="18" charset="-122"/>
            </a:endParaRPr>
          </a:p>
          <a:p>
            <a:pPr algn="ctr">
              <a:lnSpc>
                <a:spcPct val="130000"/>
              </a:lnSpc>
              <a:defRPr/>
            </a:pPr>
            <a:r>
              <a:rPr lang="zh-CN" altLang="en-US" sz="1200" dirty="0">
                <a:solidFill>
                  <a:schemeClr val="bg1"/>
                </a:solidFill>
                <a:latin typeface="Source Han Serif SC" panose="02020400000000000000" pitchFamily="18" charset="-122"/>
                <a:ea typeface="Source Han Serif SC" panose="02020400000000000000" pitchFamily="18" charset="-122"/>
                <a:cs typeface="Open Sans" panose="020B0606030504020204" pitchFamily="34" charset="0"/>
                <a:sym typeface="Source Han Serif SC" panose="02020400000000000000" pitchFamily="18" charset="-122"/>
              </a:rPr>
              <a:t>点击添加文本信息点击添加文本信息</a:t>
            </a:r>
            <a:endParaRPr lang="en-US" sz="1200" dirty="0">
              <a:solidFill>
                <a:schemeClr val="bg1"/>
              </a:solidFill>
              <a:latin typeface="Source Han Serif SC" panose="02020400000000000000" pitchFamily="18" charset="-122"/>
              <a:ea typeface="Source Han Serif SC" panose="02020400000000000000" pitchFamily="18" charset="-122"/>
              <a:cs typeface="Open Sans" panose="020B0606030504020204" pitchFamily="34" charset="0"/>
              <a:sym typeface="Source Han Serif SC" panose="02020400000000000000" pitchFamily="18" charset="-122"/>
            </a:endParaRPr>
          </a:p>
        </p:txBody>
      </p:sp>
      <p:sp>
        <p:nvSpPr>
          <p:cNvPr id="19" name="Rectangle 18"/>
          <p:cNvSpPr/>
          <p:nvPr/>
        </p:nvSpPr>
        <p:spPr>
          <a:xfrm>
            <a:off x="3623368" y="3684588"/>
            <a:ext cx="1744416" cy="789127"/>
          </a:xfrm>
          <a:prstGeom prst="rect">
            <a:avLst/>
          </a:prstGeom>
        </p:spPr>
        <p:txBody>
          <a:bodyPr wrap="square">
            <a:spAutoFit/>
          </a:bodyPr>
          <a:lstStyle/>
          <a:p>
            <a:pPr algn="ctr">
              <a:lnSpc>
                <a:spcPct val="130000"/>
              </a:lnSpc>
              <a:defRPr/>
            </a:pPr>
            <a:r>
              <a:rPr lang="zh-CN" altLang="en-US" sz="1200" b="1" dirty="0">
                <a:solidFill>
                  <a:schemeClr val="bg1"/>
                </a:solidFill>
                <a:latin typeface="Source Han Serif SC" panose="02020400000000000000" pitchFamily="18" charset="-122"/>
                <a:ea typeface="Source Han Serif SC" panose="02020400000000000000" pitchFamily="18" charset="-122"/>
                <a:cs typeface="Open Sans" panose="020B0606030504020204" pitchFamily="34" charset="0"/>
                <a:sym typeface="Source Han Serif SC" panose="02020400000000000000" pitchFamily="18" charset="-122"/>
              </a:rPr>
              <a:t>输入标题</a:t>
            </a:r>
            <a:endParaRPr lang="en-US" sz="1200" b="1" dirty="0">
              <a:solidFill>
                <a:schemeClr val="bg1"/>
              </a:solidFill>
              <a:latin typeface="Source Han Serif SC" panose="02020400000000000000" pitchFamily="18" charset="-122"/>
              <a:ea typeface="Source Han Serif SC" panose="02020400000000000000" pitchFamily="18" charset="-122"/>
              <a:cs typeface="Open Sans" panose="020B0606030504020204" pitchFamily="34" charset="0"/>
              <a:sym typeface="Source Han Serif SC" panose="02020400000000000000" pitchFamily="18" charset="-122"/>
            </a:endParaRPr>
          </a:p>
          <a:p>
            <a:pPr algn="ctr">
              <a:lnSpc>
                <a:spcPct val="130000"/>
              </a:lnSpc>
              <a:defRPr/>
            </a:pPr>
            <a:r>
              <a:rPr lang="zh-CN" altLang="en-US" sz="1200" dirty="0">
                <a:solidFill>
                  <a:schemeClr val="bg1"/>
                </a:solidFill>
                <a:latin typeface="Source Han Serif SC" panose="02020400000000000000" pitchFamily="18" charset="-122"/>
                <a:ea typeface="Source Han Serif SC" panose="02020400000000000000" pitchFamily="18" charset="-122"/>
                <a:cs typeface="Open Sans" panose="020B0606030504020204" pitchFamily="34" charset="0"/>
                <a:sym typeface="Source Han Serif SC" panose="02020400000000000000" pitchFamily="18" charset="-122"/>
              </a:rPr>
              <a:t>点击添加文本信息点击添加文本信息</a:t>
            </a:r>
            <a:endParaRPr lang="en-US" sz="1200" dirty="0">
              <a:solidFill>
                <a:schemeClr val="bg1"/>
              </a:solidFill>
              <a:latin typeface="Source Han Serif SC" panose="02020400000000000000" pitchFamily="18" charset="-122"/>
              <a:ea typeface="Source Han Serif SC" panose="02020400000000000000" pitchFamily="18" charset="-122"/>
              <a:cs typeface="Open Sans" panose="020B0606030504020204" pitchFamily="34" charset="0"/>
              <a:sym typeface="Source Han Serif SC" panose="02020400000000000000" pitchFamily="18" charset="-122"/>
            </a:endParaRPr>
          </a:p>
        </p:txBody>
      </p:sp>
      <p:sp>
        <p:nvSpPr>
          <p:cNvPr id="20" name="Rectangle 19"/>
          <p:cNvSpPr/>
          <p:nvPr/>
        </p:nvSpPr>
        <p:spPr>
          <a:xfrm>
            <a:off x="5279577" y="3684588"/>
            <a:ext cx="1744416" cy="789127"/>
          </a:xfrm>
          <a:prstGeom prst="rect">
            <a:avLst/>
          </a:prstGeom>
        </p:spPr>
        <p:txBody>
          <a:bodyPr wrap="square">
            <a:spAutoFit/>
          </a:bodyPr>
          <a:lstStyle/>
          <a:p>
            <a:pPr algn="ctr">
              <a:lnSpc>
                <a:spcPct val="130000"/>
              </a:lnSpc>
              <a:defRPr/>
            </a:pPr>
            <a:r>
              <a:rPr lang="zh-CN" altLang="en-US" sz="1200" b="1" dirty="0">
                <a:solidFill>
                  <a:schemeClr val="bg1"/>
                </a:solidFill>
                <a:latin typeface="Source Han Serif SC" panose="02020400000000000000" pitchFamily="18" charset="-122"/>
                <a:ea typeface="Source Han Serif SC" panose="02020400000000000000" pitchFamily="18" charset="-122"/>
                <a:cs typeface="Open Sans" panose="020B0606030504020204" pitchFamily="34" charset="0"/>
                <a:sym typeface="Source Han Serif SC" panose="02020400000000000000" pitchFamily="18" charset="-122"/>
              </a:rPr>
              <a:t>输入标题</a:t>
            </a:r>
            <a:endParaRPr lang="en-US" altLang="zh-CN" sz="1200" b="1" dirty="0">
              <a:solidFill>
                <a:schemeClr val="bg1"/>
              </a:solidFill>
              <a:latin typeface="Source Han Serif SC" panose="02020400000000000000" pitchFamily="18" charset="-122"/>
              <a:ea typeface="Source Han Serif SC" panose="02020400000000000000" pitchFamily="18" charset="-122"/>
              <a:cs typeface="Open Sans" panose="020B0606030504020204" pitchFamily="34" charset="0"/>
              <a:sym typeface="Source Han Serif SC" panose="02020400000000000000" pitchFamily="18" charset="-122"/>
            </a:endParaRPr>
          </a:p>
          <a:p>
            <a:pPr algn="ctr">
              <a:lnSpc>
                <a:spcPct val="130000"/>
              </a:lnSpc>
              <a:defRPr/>
            </a:pPr>
            <a:r>
              <a:rPr lang="zh-CN" altLang="en-US" sz="1200" dirty="0">
                <a:solidFill>
                  <a:schemeClr val="bg1"/>
                </a:solidFill>
                <a:latin typeface="Source Han Serif SC" panose="02020400000000000000" pitchFamily="18" charset="-122"/>
                <a:ea typeface="Source Han Serif SC" panose="02020400000000000000" pitchFamily="18" charset="-122"/>
                <a:cs typeface="Open Sans" panose="020B0606030504020204" pitchFamily="34" charset="0"/>
                <a:sym typeface="Source Han Serif SC" panose="02020400000000000000" pitchFamily="18" charset="-122"/>
              </a:rPr>
              <a:t>点击添加文本信息点击添加文本信息</a:t>
            </a:r>
            <a:endParaRPr lang="en-US" sz="1200" dirty="0">
              <a:solidFill>
                <a:schemeClr val="bg1"/>
              </a:solidFill>
              <a:latin typeface="Source Han Serif SC" panose="02020400000000000000" pitchFamily="18" charset="-122"/>
              <a:ea typeface="Source Han Serif SC" panose="02020400000000000000" pitchFamily="18" charset="-122"/>
              <a:cs typeface="Open Sans" panose="020B0606030504020204" pitchFamily="34" charset="0"/>
              <a:sym typeface="Source Han Serif SC" panose="02020400000000000000" pitchFamily="18" charset="-122"/>
            </a:endParaRPr>
          </a:p>
        </p:txBody>
      </p:sp>
      <p:sp>
        <p:nvSpPr>
          <p:cNvPr id="21" name="Rectangle 20"/>
          <p:cNvSpPr/>
          <p:nvPr/>
        </p:nvSpPr>
        <p:spPr>
          <a:xfrm>
            <a:off x="6935786" y="3684588"/>
            <a:ext cx="1746250" cy="789127"/>
          </a:xfrm>
          <a:prstGeom prst="rect">
            <a:avLst/>
          </a:prstGeom>
        </p:spPr>
        <p:txBody>
          <a:bodyPr wrap="square">
            <a:spAutoFit/>
          </a:bodyPr>
          <a:lstStyle/>
          <a:p>
            <a:pPr algn="ctr">
              <a:lnSpc>
                <a:spcPct val="130000"/>
              </a:lnSpc>
              <a:defRPr/>
            </a:pPr>
            <a:r>
              <a:rPr lang="zh-CN" altLang="en-US" sz="1200" b="1" dirty="0">
                <a:solidFill>
                  <a:schemeClr val="bg1"/>
                </a:solidFill>
                <a:latin typeface="Source Han Serif SC" panose="02020400000000000000" pitchFamily="18" charset="-122"/>
                <a:ea typeface="Source Han Serif SC" panose="02020400000000000000" pitchFamily="18" charset="-122"/>
                <a:cs typeface="Open Sans" panose="020B0606030504020204" pitchFamily="34" charset="0"/>
                <a:sym typeface="Source Han Serif SC" panose="02020400000000000000" pitchFamily="18" charset="-122"/>
              </a:rPr>
              <a:t>输入标题</a:t>
            </a:r>
            <a:endParaRPr lang="en-US" altLang="zh-CN" sz="1200" b="1" dirty="0">
              <a:solidFill>
                <a:schemeClr val="bg1"/>
              </a:solidFill>
              <a:latin typeface="Source Han Serif SC" panose="02020400000000000000" pitchFamily="18" charset="-122"/>
              <a:ea typeface="Source Han Serif SC" panose="02020400000000000000" pitchFamily="18" charset="-122"/>
              <a:cs typeface="Open Sans" panose="020B0606030504020204" pitchFamily="34" charset="0"/>
              <a:sym typeface="Source Han Serif SC" panose="02020400000000000000" pitchFamily="18" charset="-122"/>
            </a:endParaRPr>
          </a:p>
          <a:p>
            <a:pPr algn="ctr">
              <a:lnSpc>
                <a:spcPct val="130000"/>
              </a:lnSpc>
              <a:defRPr/>
            </a:pPr>
            <a:r>
              <a:rPr lang="zh-CN" altLang="en-US" sz="1200" dirty="0">
                <a:solidFill>
                  <a:schemeClr val="bg1"/>
                </a:solidFill>
                <a:latin typeface="Source Han Serif SC" panose="02020400000000000000" pitchFamily="18" charset="-122"/>
                <a:ea typeface="Source Han Serif SC" panose="02020400000000000000" pitchFamily="18" charset="-122"/>
                <a:cs typeface="Open Sans" panose="020B0606030504020204" pitchFamily="34" charset="0"/>
                <a:sym typeface="Source Han Serif SC" panose="02020400000000000000" pitchFamily="18" charset="-122"/>
              </a:rPr>
              <a:t>点击添加文本信息点击添加文本信息</a:t>
            </a:r>
            <a:endParaRPr lang="en-US" sz="1200" dirty="0">
              <a:solidFill>
                <a:schemeClr val="bg1"/>
              </a:solidFill>
              <a:latin typeface="Source Han Serif SC" panose="02020400000000000000" pitchFamily="18" charset="-122"/>
              <a:ea typeface="Source Han Serif SC" panose="02020400000000000000" pitchFamily="18" charset="-122"/>
              <a:cs typeface="Open Sans" panose="020B0606030504020204" pitchFamily="34" charset="0"/>
              <a:sym typeface="Source Han Serif SC" panose="02020400000000000000" pitchFamily="18" charset="-122"/>
            </a:endParaRPr>
          </a:p>
        </p:txBody>
      </p:sp>
      <p:sp>
        <p:nvSpPr>
          <p:cNvPr id="22" name="Rectangle 21"/>
          <p:cNvSpPr/>
          <p:nvPr/>
        </p:nvSpPr>
        <p:spPr>
          <a:xfrm>
            <a:off x="8593827" y="3684588"/>
            <a:ext cx="1744416" cy="789127"/>
          </a:xfrm>
          <a:prstGeom prst="rect">
            <a:avLst/>
          </a:prstGeom>
        </p:spPr>
        <p:txBody>
          <a:bodyPr wrap="square">
            <a:spAutoFit/>
          </a:bodyPr>
          <a:lstStyle/>
          <a:p>
            <a:pPr algn="ctr">
              <a:lnSpc>
                <a:spcPct val="130000"/>
              </a:lnSpc>
              <a:defRPr/>
            </a:pPr>
            <a:r>
              <a:rPr lang="zh-CN" altLang="en-US" sz="1200" b="1" dirty="0">
                <a:solidFill>
                  <a:schemeClr val="bg1"/>
                </a:solidFill>
                <a:latin typeface="Source Han Serif SC" panose="02020400000000000000" pitchFamily="18" charset="-122"/>
                <a:ea typeface="Source Han Serif SC" panose="02020400000000000000" pitchFamily="18" charset="-122"/>
                <a:cs typeface="Open Sans" panose="020B0606030504020204" pitchFamily="34" charset="0"/>
                <a:sym typeface="Source Han Serif SC" panose="02020400000000000000" pitchFamily="18" charset="-122"/>
              </a:rPr>
              <a:t>输入标题</a:t>
            </a:r>
            <a:endParaRPr lang="en-US" altLang="zh-CN" sz="1200" b="1" dirty="0">
              <a:solidFill>
                <a:schemeClr val="bg1"/>
              </a:solidFill>
              <a:latin typeface="Source Han Serif SC" panose="02020400000000000000" pitchFamily="18" charset="-122"/>
              <a:ea typeface="Source Han Serif SC" panose="02020400000000000000" pitchFamily="18" charset="-122"/>
              <a:cs typeface="Open Sans" panose="020B0606030504020204" pitchFamily="34" charset="0"/>
              <a:sym typeface="Source Han Serif SC" panose="02020400000000000000" pitchFamily="18" charset="-122"/>
            </a:endParaRPr>
          </a:p>
          <a:p>
            <a:pPr algn="ctr">
              <a:lnSpc>
                <a:spcPct val="130000"/>
              </a:lnSpc>
              <a:defRPr/>
            </a:pPr>
            <a:r>
              <a:rPr lang="zh-CN" altLang="en-US" sz="1200" dirty="0">
                <a:solidFill>
                  <a:schemeClr val="bg1"/>
                </a:solidFill>
                <a:latin typeface="Source Han Serif SC" panose="02020400000000000000" pitchFamily="18" charset="-122"/>
                <a:ea typeface="Source Han Serif SC" panose="02020400000000000000" pitchFamily="18" charset="-122"/>
                <a:cs typeface="Open Sans" panose="020B0606030504020204" pitchFamily="34" charset="0"/>
                <a:sym typeface="Source Han Serif SC" panose="02020400000000000000" pitchFamily="18" charset="-122"/>
              </a:rPr>
              <a:t>点击添加文本信息点击添加文本信息</a:t>
            </a:r>
            <a:endParaRPr lang="en-US" sz="1200" dirty="0">
              <a:solidFill>
                <a:schemeClr val="bg1"/>
              </a:solidFill>
              <a:latin typeface="Source Han Serif SC" panose="02020400000000000000" pitchFamily="18" charset="-122"/>
              <a:ea typeface="Source Han Serif SC" panose="02020400000000000000" pitchFamily="18" charset="-122"/>
              <a:cs typeface="Open Sans" panose="020B0606030504020204" pitchFamily="34" charset="0"/>
              <a:sym typeface="Source Han Serif SC" panose="02020400000000000000" pitchFamily="18" charset="-122"/>
            </a:endParaRPr>
          </a:p>
        </p:txBody>
      </p:sp>
      <p:sp>
        <p:nvSpPr>
          <p:cNvPr id="57365" name="Rectangle 23"/>
          <p:cNvSpPr>
            <a:spLocks noChangeArrowheads="1"/>
          </p:cNvSpPr>
          <p:nvPr/>
        </p:nvSpPr>
        <p:spPr bwMode="auto">
          <a:xfrm>
            <a:off x="1967160" y="4931109"/>
            <a:ext cx="8775272" cy="11892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fontAlgn="base">
              <a:lnSpc>
                <a:spcPct val="130000"/>
              </a:lnSpc>
              <a:spcBef>
                <a:spcPct val="0"/>
              </a:spcBef>
              <a:spcAft>
                <a:spcPct val="0"/>
              </a:spcAft>
            </a:pPr>
            <a:r>
              <a:rPr lang="zh-CN" altLang="en-US" sz="2000" dirty="0">
                <a:solidFill>
                  <a:schemeClr val="bg1"/>
                </a:solidFill>
                <a:latin typeface="Source Han Serif SC" panose="02020400000000000000" pitchFamily="18" charset="-122"/>
                <a:ea typeface="Source Han Serif SC" panose="02020400000000000000" pitchFamily="18" charset="-122"/>
                <a:cs typeface="Open Sans" panose="020B0606030504020204" pitchFamily="34" charset="0"/>
                <a:sym typeface="Source Han Serif SC" panose="02020400000000000000" pitchFamily="18" charset="-122"/>
              </a:rPr>
              <a:t>在此输入标题</a:t>
            </a:r>
          </a:p>
          <a:p>
            <a:pPr algn="ctr" fontAlgn="base">
              <a:lnSpc>
                <a:spcPct val="130000"/>
              </a:lnSpc>
              <a:spcBef>
                <a:spcPct val="0"/>
              </a:spcBef>
              <a:spcAft>
                <a:spcPct val="0"/>
              </a:spcAft>
            </a:pPr>
            <a:endParaRPr lang="en-US" altLang="zh-CN" sz="1200" dirty="0">
              <a:solidFill>
                <a:schemeClr val="bg1"/>
              </a:solidFill>
              <a:latin typeface="Source Han Serif SC" panose="02020400000000000000" pitchFamily="18" charset="-122"/>
              <a:ea typeface="Source Han Serif SC" panose="02020400000000000000" pitchFamily="18" charset="-122"/>
              <a:cs typeface="Open Sans" panose="020B0606030504020204" pitchFamily="34" charset="0"/>
              <a:sym typeface="Source Han Serif SC" panose="02020400000000000000" pitchFamily="18" charset="-122"/>
            </a:endParaRPr>
          </a:p>
          <a:p>
            <a:pPr algn="ctr" fontAlgn="base">
              <a:lnSpc>
                <a:spcPct val="130000"/>
              </a:lnSpc>
              <a:spcBef>
                <a:spcPct val="0"/>
              </a:spcBef>
              <a:spcAft>
                <a:spcPct val="0"/>
              </a:spcAft>
            </a:pPr>
            <a:r>
              <a:rPr lang="zh-CN" altLang="en-US" sz="1200" dirty="0">
                <a:solidFill>
                  <a:schemeClr val="bg1"/>
                </a:solidFill>
                <a:latin typeface="Source Han Serif SC" panose="02020400000000000000" pitchFamily="18" charset="-122"/>
                <a:ea typeface="Source Han Serif SC" panose="02020400000000000000" pitchFamily="18" charset="-122"/>
                <a:cs typeface="Open Sans" panose="020B0606030504020204" pitchFamily="34" charset="0"/>
                <a:sym typeface="Source Han Serif SC" panose="02020400000000000000" pitchFamily="18" charset="-122"/>
              </a:rPr>
              <a:t>点击添加文本信息点击添加文本信息点击添加文本信息点击添加文本信息点击添加文本信息点击添加文本信息点击添加文本信息点击添加文本信息点击添加文本信息点击添加文本信息点击添加文本信息点击添加文本信息</a:t>
            </a:r>
            <a:r>
              <a:rPr lang="en-US" altLang="zh-CN" sz="1200" dirty="0">
                <a:solidFill>
                  <a:schemeClr val="bg1"/>
                </a:solidFill>
                <a:latin typeface="Source Han Serif SC" panose="02020400000000000000" pitchFamily="18" charset="-122"/>
                <a:ea typeface="Source Han Serif SC" panose="02020400000000000000" pitchFamily="18" charset="-122"/>
                <a:cs typeface="Open Sans" panose="020B0606030504020204" pitchFamily="34" charset="0"/>
                <a:sym typeface="Source Han Serif SC" panose="02020400000000000000" pitchFamily="18" charset="-122"/>
              </a:rPr>
              <a:t> </a:t>
            </a:r>
          </a:p>
        </p:txBody>
      </p:sp>
    </p:spTree>
    <p:extLst>
      <p:ext uri="{BB962C8B-B14F-4D97-AF65-F5344CB8AC3E}">
        <p14:creationId xmlns:p14="http://schemas.microsoft.com/office/powerpoint/2010/main" val="3416153244"/>
      </p:ext>
    </p:extLst>
  </p:cSld>
  <p:clrMapOvr>
    <a:masterClrMapping/>
  </p:clrMapOvr>
  <mc:AlternateContent xmlns:mc="http://schemas.openxmlformats.org/markup-compatibility/2006" xmlns:p14="http://schemas.microsoft.com/office/powerpoint/2010/main">
    <mc:Choice Requires="p14">
      <p:transition spd="slow" p14:dur="1250" advClick="0" advTm="0">
        <p:randomBar dir="vert"/>
      </p:transition>
    </mc:Choice>
    <mc:Fallback xmlns="">
      <p:transition spd="slow" advClick="0" advTm="0">
        <p:randomBar dir="vert"/>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2">
            <a:lum/>
            <a:extLst>
              <a:ext uri="{28A0092B-C50C-407E-A947-70E740481C1C}">
                <a14:useLocalDpi xmlns:a14="http://schemas.microsoft.com/office/drawing/2010/main" val="0"/>
              </a:ext>
            </a:extLst>
          </a:blip>
          <a:srcRect/>
          <a:stretch>
            <a:fillRect/>
          </a:stretch>
        </a:blipFill>
        <a:effectLst/>
      </p:bgPr>
    </p:bg>
    <p:spTree>
      <p:nvGrpSpPr>
        <p:cNvPr id="1" name=""/>
        <p:cNvGrpSpPr/>
        <p:nvPr/>
      </p:nvGrpSpPr>
      <p:grpSpPr>
        <a:xfrm>
          <a:off x="0" y="0"/>
          <a:ext cx="0" cy="0"/>
          <a:chOff x="0" y="0"/>
          <a:chExt cx="0" cy="0"/>
        </a:xfrm>
      </p:grpSpPr>
      <p:sp>
        <p:nvSpPr>
          <p:cNvPr id="6" name="文本框 5">
            <a:extLst>
              <a:ext uri="{FF2B5EF4-FFF2-40B4-BE49-F238E27FC236}">
                <a16:creationId xmlns:a16="http://schemas.microsoft.com/office/drawing/2014/main" id="{7C17A27A-1593-4DB5-95BA-FDBB260875D4}"/>
              </a:ext>
            </a:extLst>
          </p:cNvPr>
          <p:cNvSpPr txBox="1"/>
          <p:nvPr/>
        </p:nvSpPr>
        <p:spPr>
          <a:xfrm>
            <a:off x="2196027" y="2509738"/>
            <a:ext cx="4188731" cy="1581587"/>
          </a:xfrm>
          <a:prstGeom prst="rect">
            <a:avLst/>
          </a:prstGeom>
          <a:noFill/>
        </p:spPr>
        <p:txBody>
          <a:bodyPr wrap="square" rtlCol="0">
            <a:spAutoFit/>
          </a:bodyPr>
          <a:lstStyle/>
          <a:p>
            <a:pPr algn="ctr">
              <a:lnSpc>
                <a:spcPct val="130000"/>
              </a:lnSpc>
            </a:pPr>
            <a:r>
              <a:rPr lang="zh-CN" altLang="en-US" sz="8000" dirty="0">
                <a:solidFill>
                  <a:schemeClr val="bg1"/>
                </a:solidFill>
                <a:effectLst>
                  <a:glow rad="139700">
                    <a:srgbClr val="00B0F0">
                      <a:alpha val="40000"/>
                    </a:srgbClr>
                  </a:glow>
                </a:effectLst>
                <a:latin typeface="+mj-ea"/>
                <a:ea typeface="+mj-ea"/>
                <a:cs typeface="阿里巴巴普惠体 H" panose="00020600040101010101" pitchFamily="18" charset="-122"/>
                <a:sym typeface="+mn-lt"/>
              </a:rPr>
              <a:t>谢谢观看</a:t>
            </a:r>
            <a:endParaRPr lang="en-US" sz="8000" dirty="0">
              <a:solidFill>
                <a:schemeClr val="bg1"/>
              </a:solidFill>
              <a:effectLst>
                <a:glow rad="139700">
                  <a:srgbClr val="00B0F0">
                    <a:alpha val="40000"/>
                  </a:srgbClr>
                </a:glow>
              </a:effectLst>
              <a:latin typeface="+mj-ea"/>
              <a:ea typeface="+mj-ea"/>
              <a:cs typeface="阿里巴巴普惠体 H" panose="00020600040101010101" pitchFamily="18" charset="-122"/>
              <a:sym typeface="+mn-lt"/>
            </a:endParaRPr>
          </a:p>
        </p:txBody>
      </p:sp>
      <p:sp>
        <p:nvSpPr>
          <p:cNvPr id="7" name="文本框 6">
            <a:extLst>
              <a:ext uri="{FF2B5EF4-FFF2-40B4-BE49-F238E27FC236}">
                <a16:creationId xmlns:a16="http://schemas.microsoft.com/office/drawing/2014/main" id="{86657B03-7DA9-470E-A622-4F39ED0EB4AD}"/>
              </a:ext>
            </a:extLst>
          </p:cNvPr>
          <p:cNvSpPr txBox="1"/>
          <p:nvPr/>
        </p:nvSpPr>
        <p:spPr>
          <a:xfrm>
            <a:off x="1372024" y="4175852"/>
            <a:ext cx="5872235" cy="688073"/>
          </a:xfrm>
          <a:prstGeom prst="rect">
            <a:avLst/>
          </a:prstGeom>
          <a:noFill/>
        </p:spPr>
        <p:txBody>
          <a:bodyPr wrap="square" rtlCol="0">
            <a:spAutoFit/>
          </a:bodyPr>
          <a:lstStyle/>
          <a:p>
            <a:pPr algn="ctr">
              <a:lnSpc>
                <a:spcPct val="130000"/>
              </a:lnSpc>
            </a:pPr>
            <a:r>
              <a:rPr lang="en-US" sz="3200" dirty="0">
                <a:solidFill>
                  <a:schemeClr val="bg1"/>
                </a:solidFill>
                <a:effectLst>
                  <a:glow rad="139700">
                    <a:srgbClr val="00B0F0">
                      <a:alpha val="40000"/>
                    </a:srgbClr>
                  </a:glow>
                </a:effectLst>
                <a:latin typeface="阿里巴巴普惠体 R" panose="00020600040101010101" pitchFamily="18" charset="-122"/>
                <a:ea typeface="阿里巴巴普惠体 R" panose="00020600040101010101" pitchFamily="18" charset="-122"/>
                <a:cs typeface="+mn-ea"/>
                <a:sym typeface="+mn-lt"/>
              </a:rPr>
              <a:t>TECHNOLOGY INTERNET</a:t>
            </a:r>
          </a:p>
        </p:txBody>
      </p:sp>
      <p:sp>
        <p:nvSpPr>
          <p:cNvPr id="8" name="圆角矩形 3">
            <a:extLst>
              <a:ext uri="{FF2B5EF4-FFF2-40B4-BE49-F238E27FC236}">
                <a16:creationId xmlns:a16="http://schemas.microsoft.com/office/drawing/2014/main" id="{B8BFDF91-959B-4958-B48F-A9F30DBC161C}"/>
              </a:ext>
            </a:extLst>
          </p:cNvPr>
          <p:cNvSpPr/>
          <p:nvPr/>
        </p:nvSpPr>
        <p:spPr>
          <a:xfrm>
            <a:off x="2923841" y="5136286"/>
            <a:ext cx="2768600" cy="393700"/>
          </a:xfrm>
          <a:prstGeom prst="roundRect">
            <a:avLst>
              <a:gd name="adj" fmla="val 50000"/>
            </a:avLst>
          </a:prstGeom>
          <a:noFill/>
          <a:ln>
            <a:solidFill>
              <a:srgbClr val="00B0F0"/>
            </a:solidFill>
          </a:ln>
          <a:effectLst>
            <a:reflection blurRad="6350" stA="50000" endA="300" endPos="90000" dist="508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r>
              <a:rPr lang="zh-CN" altLang="en-US" sz="1600" spc="300" dirty="0">
                <a:solidFill>
                  <a:srgbClr val="00B0F0"/>
                </a:solidFill>
                <a:latin typeface="阿里巴巴普惠体 R" panose="00020600040101010101" pitchFamily="18" charset="-122"/>
                <a:ea typeface="阿里巴巴普惠体 R" panose="00020600040101010101" pitchFamily="18" charset="-122"/>
                <a:cs typeface="+mn-ea"/>
                <a:sym typeface="+mn-lt"/>
              </a:rPr>
              <a:t>爆米花科技网络公司</a:t>
            </a:r>
          </a:p>
        </p:txBody>
      </p:sp>
    </p:spTree>
    <p:extLst>
      <p:ext uri="{BB962C8B-B14F-4D97-AF65-F5344CB8AC3E}">
        <p14:creationId xmlns:p14="http://schemas.microsoft.com/office/powerpoint/2010/main" val="29914668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图片 24">
            <a:extLst>
              <a:ext uri="{FF2B5EF4-FFF2-40B4-BE49-F238E27FC236}">
                <a16:creationId xmlns:a16="http://schemas.microsoft.com/office/drawing/2014/main" id="{98A06E1E-7575-4BF8-AC8D-6B7F75AA7B53}"/>
              </a:ext>
            </a:extLst>
          </p:cNvPr>
          <p:cNvPicPr>
            <a:picLocks noChangeAspect="1"/>
          </p:cNvPicPr>
          <p:nvPr/>
        </p:nvPicPr>
        <p:blipFill rotWithShape="1">
          <a:blip r:embed="rId3">
            <a:extLst>
              <a:ext uri="{28A0092B-C50C-407E-A947-70E740481C1C}">
                <a14:useLocalDpi xmlns:a14="http://schemas.microsoft.com/office/drawing/2010/main" val="0"/>
              </a:ext>
            </a:extLst>
          </a:blip>
          <a:srcRect b="49689"/>
          <a:stretch/>
        </p:blipFill>
        <p:spPr>
          <a:xfrm rot="16200000" flipV="1">
            <a:off x="7280799" y="1946798"/>
            <a:ext cx="6858000" cy="2964403"/>
          </a:xfrm>
          <a:custGeom>
            <a:avLst/>
            <a:gdLst>
              <a:gd name="connsiteX0" fmla="*/ 6846298 w 6846298"/>
              <a:gd name="connsiteY0" fmla="*/ 2842453 h 2964403"/>
              <a:gd name="connsiteX1" fmla="*/ 6846298 w 6846298"/>
              <a:gd name="connsiteY1" fmla="*/ 0 h 2964403"/>
              <a:gd name="connsiteX2" fmla="*/ 7858 w 6846298"/>
              <a:gd name="connsiteY2" fmla="*/ 0 h 2964403"/>
              <a:gd name="connsiteX3" fmla="*/ 0 w 6846298"/>
              <a:gd name="connsiteY3" fmla="*/ 534319 h 2964403"/>
              <a:gd name="connsiteX4" fmla="*/ 0 w 6846298"/>
              <a:gd name="connsiteY4" fmla="*/ 1479471 h 2964403"/>
              <a:gd name="connsiteX5" fmla="*/ 71107 w 6846298"/>
              <a:gd name="connsiteY5" fmla="*/ 1564441 h 2964403"/>
              <a:gd name="connsiteX6" fmla="*/ 354830 w 6846298"/>
              <a:gd name="connsiteY6" fmla="*/ 1886229 h 2964403"/>
              <a:gd name="connsiteX7" fmla="*/ 1037217 w 6846298"/>
              <a:gd name="connsiteY7" fmla="*/ 2500379 h 2964403"/>
              <a:gd name="connsiteX8" fmla="*/ 2388347 w 6846298"/>
              <a:gd name="connsiteY8" fmla="*/ 2964403 h 29644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846298" h="2964403">
                <a:moveTo>
                  <a:pt x="6846298" y="2842453"/>
                </a:moveTo>
                <a:lnTo>
                  <a:pt x="6846298" y="0"/>
                </a:lnTo>
                <a:lnTo>
                  <a:pt x="7858" y="0"/>
                </a:lnTo>
                <a:lnTo>
                  <a:pt x="0" y="534319"/>
                </a:lnTo>
                <a:lnTo>
                  <a:pt x="0" y="1479471"/>
                </a:lnTo>
                <a:lnTo>
                  <a:pt x="71107" y="1564441"/>
                </a:lnTo>
                <a:cubicBezTo>
                  <a:pt x="150967" y="1662747"/>
                  <a:pt x="223471" y="1756575"/>
                  <a:pt x="354830" y="1886229"/>
                </a:cubicBezTo>
                <a:cubicBezTo>
                  <a:pt x="529976" y="2059101"/>
                  <a:pt x="752890" y="2334331"/>
                  <a:pt x="1037217" y="2500379"/>
                </a:cubicBezTo>
                <a:cubicBezTo>
                  <a:pt x="1321544" y="2666427"/>
                  <a:pt x="1433004" y="2902988"/>
                  <a:pt x="2388347" y="2964403"/>
                </a:cubicBezTo>
                <a:close/>
              </a:path>
            </a:pathLst>
          </a:custGeom>
        </p:spPr>
      </p:pic>
      <p:sp>
        <p:nvSpPr>
          <p:cNvPr id="4" name="椭圆 3">
            <a:extLst>
              <a:ext uri="{FF2B5EF4-FFF2-40B4-BE49-F238E27FC236}">
                <a16:creationId xmlns:a16="http://schemas.microsoft.com/office/drawing/2014/main" id="{C2008F95-7B98-4DA7-A002-DE79F22366A3}"/>
              </a:ext>
            </a:extLst>
          </p:cNvPr>
          <p:cNvSpPr/>
          <p:nvPr/>
        </p:nvSpPr>
        <p:spPr>
          <a:xfrm>
            <a:off x="1975659" y="1369478"/>
            <a:ext cx="540000" cy="540000"/>
          </a:xfrm>
          <a:prstGeom prst="ellipse">
            <a:avLst/>
          </a:prstGeom>
          <a:solidFill>
            <a:schemeClr val="bg1">
              <a:alpha val="72000"/>
            </a:schemeClr>
          </a:solidFill>
          <a:ln>
            <a:noFill/>
          </a:ln>
          <a:effectLst>
            <a:glow rad="127000">
              <a:srgbClr val="00B0F0">
                <a:alpha val="4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a:solidFill>
                  <a:srgbClr val="05143B"/>
                </a:solidFill>
                <a:latin typeface="阿里巴巴普惠体 R" panose="00020600040101010101" pitchFamily="18" charset="-122"/>
                <a:ea typeface="阿里巴巴普惠体 R" panose="00020600040101010101" pitchFamily="18" charset="-122"/>
                <a:sym typeface="Source Han Serif SC" panose="02020400000000000000" pitchFamily="18" charset="-122"/>
              </a:rPr>
              <a:t>1</a:t>
            </a:r>
            <a:endParaRPr lang="zh-CN" altLang="en-US" sz="2800" b="1" dirty="0">
              <a:solidFill>
                <a:srgbClr val="05143B"/>
              </a:solidFill>
              <a:latin typeface="阿里巴巴普惠体 R" panose="00020600040101010101" pitchFamily="18" charset="-122"/>
              <a:ea typeface="阿里巴巴普惠体 R" panose="00020600040101010101" pitchFamily="18" charset="-122"/>
              <a:sym typeface="Source Han Serif SC" panose="02020400000000000000" pitchFamily="18" charset="-122"/>
            </a:endParaRPr>
          </a:p>
        </p:txBody>
      </p:sp>
      <p:sp>
        <p:nvSpPr>
          <p:cNvPr id="5" name="椭圆 4">
            <a:extLst>
              <a:ext uri="{FF2B5EF4-FFF2-40B4-BE49-F238E27FC236}">
                <a16:creationId xmlns:a16="http://schemas.microsoft.com/office/drawing/2014/main" id="{199527CA-3855-47A2-823D-9D43E1D54115}"/>
              </a:ext>
            </a:extLst>
          </p:cNvPr>
          <p:cNvSpPr/>
          <p:nvPr/>
        </p:nvSpPr>
        <p:spPr>
          <a:xfrm>
            <a:off x="1975659" y="2507543"/>
            <a:ext cx="540000" cy="540000"/>
          </a:xfrm>
          <a:prstGeom prst="ellipse">
            <a:avLst/>
          </a:prstGeom>
          <a:solidFill>
            <a:schemeClr val="bg1">
              <a:alpha val="72000"/>
            </a:schemeClr>
          </a:solidFill>
          <a:ln>
            <a:noFill/>
          </a:ln>
          <a:effectLst>
            <a:glow rad="127000">
              <a:srgbClr val="00B0F0">
                <a:alpha val="4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a:solidFill>
                  <a:srgbClr val="05143B"/>
                </a:solidFill>
                <a:latin typeface="阿里巴巴普惠体 R" panose="00020600040101010101" pitchFamily="18" charset="-122"/>
                <a:ea typeface="阿里巴巴普惠体 R" panose="00020600040101010101" pitchFamily="18" charset="-122"/>
                <a:sym typeface="Source Han Serif SC" panose="02020400000000000000" pitchFamily="18" charset="-122"/>
              </a:rPr>
              <a:t>2</a:t>
            </a:r>
            <a:endParaRPr lang="zh-CN" altLang="en-US" sz="2800" b="1" dirty="0">
              <a:solidFill>
                <a:srgbClr val="05143B"/>
              </a:solidFill>
              <a:latin typeface="阿里巴巴普惠体 R" panose="00020600040101010101" pitchFamily="18" charset="-122"/>
              <a:ea typeface="阿里巴巴普惠体 R" panose="00020600040101010101" pitchFamily="18" charset="-122"/>
              <a:sym typeface="Source Han Serif SC" panose="02020400000000000000" pitchFamily="18" charset="-122"/>
            </a:endParaRPr>
          </a:p>
        </p:txBody>
      </p:sp>
      <p:sp>
        <p:nvSpPr>
          <p:cNvPr id="6" name="椭圆 5">
            <a:extLst>
              <a:ext uri="{FF2B5EF4-FFF2-40B4-BE49-F238E27FC236}">
                <a16:creationId xmlns:a16="http://schemas.microsoft.com/office/drawing/2014/main" id="{E84DED03-C198-4874-A706-23C196C96894}"/>
              </a:ext>
            </a:extLst>
          </p:cNvPr>
          <p:cNvSpPr/>
          <p:nvPr/>
        </p:nvSpPr>
        <p:spPr>
          <a:xfrm>
            <a:off x="1975659" y="3645607"/>
            <a:ext cx="540000" cy="540000"/>
          </a:xfrm>
          <a:prstGeom prst="ellipse">
            <a:avLst/>
          </a:prstGeom>
          <a:solidFill>
            <a:schemeClr val="bg1">
              <a:alpha val="72000"/>
            </a:schemeClr>
          </a:solidFill>
          <a:ln>
            <a:noFill/>
          </a:ln>
          <a:effectLst>
            <a:glow rad="127000">
              <a:srgbClr val="00B0F0">
                <a:alpha val="4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a:solidFill>
                  <a:srgbClr val="05143B"/>
                </a:solidFill>
                <a:latin typeface="阿里巴巴普惠体 R" panose="00020600040101010101" pitchFamily="18" charset="-122"/>
                <a:ea typeface="阿里巴巴普惠体 R" panose="00020600040101010101" pitchFamily="18" charset="-122"/>
                <a:sym typeface="Source Han Serif SC" panose="02020400000000000000" pitchFamily="18" charset="-122"/>
              </a:rPr>
              <a:t>3</a:t>
            </a:r>
            <a:endParaRPr lang="zh-CN" altLang="en-US" sz="2800" b="1" dirty="0">
              <a:solidFill>
                <a:srgbClr val="05143B"/>
              </a:solidFill>
              <a:latin typeface="阿里巴巴普惠体 R" panose="00020600040101010101" pitchFamily="18" charset="-122"/>
              <a:ea typeface="阿里巴巴普惠体 R" panose="00020600040101010101" pitchFamily="18" charset="-122"/>
              <a:sym typeface="Source Han Serif SC" panose="02020400000000000000" pitchFamily="18" charset="-122"/>
            </a:endParaRPr>
          </a:p>
        </p:txBody>
      </p:sp>
      <p:sp>
        <p:nvSpPr>
          <p:cNvPr id="7" name="椭圆 6">
            <a:extLst>
              <a:ext uri="{FF2B5EF4-FFF2-40B4-BE49-F238E27FC236}">
                <a16:creationId xmlns:a16="http://schemas.microsoft.com/office/drawing/2014/main" id="{5F2A76F9-5BDE-460E-93CA-7103D90ACF15}"/>
              </a:ext>
            </a:extLst>
          </p:cNvPr>
          <p:cNvSpPr/>
          <p:nvPr/>
        </p:nvSpPr>
        <p:spPr>
          <a:xfrm>
            <a:off x="1975659" y="4783673"/>
            <a:ext cx="540000" cy="540000"/>
          </a:xfrm>
          <a:prstGeom prst="ellipse">
            <a:avLst/>
          </a:prstGeom>
          <a:solidFill>
            <a:schemeClr val="bg1">
              <a:alpha val="72000"/>
            </a:schemeClr>
          </a:solidFill>
          <a:ln>
            <a:noFill/>
          </a:ln>
          <a:effectLst>
            <a:glow rad="127000">
              <a:srgbClr val="00B0F0">
                <a:alpha val="4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a:solidFill>
                  <a:srgbClr val="05143B"/>
                </a:solidFill>
                <a:latin typeface="阿里巴巴普惠体 R" panose="00020600040101010101" pitchFamily="18" charset="-122"/>
                <a:ea typeface="阿里巴巴普惠体 R" panose="00020600040101010101" pitchFamily="18" charset="-122"/>
                <a:sym typeface="Source Han Serif SC" panose="02020400000000000000" pitchFamily="18" charset="-122"/>
              </a:rPr>
              <a:t>4</a:t>
            </a:r>
            <a:endParaRPr lang="zh-CN" altLang="en-US" sz="2800" b="1" dirty="0">
              <a:solidFill>
                <a:srgbClr val="05143B"/>
              </a:solidFill>
              <a:latin typeface="阿里巴巴普惠体 R" panose="00020600040101010101" pitchFamily="18" charset="-122"/>
              <a:ea typeface="阿里巴巴普惠体 R" panose="00020600040101010101" pitchFamily="18" charset="-122"/>
              <a:sym typeface="Source Han Serif SC" panose="02020400000000000000" pitchFamily="18" charset="-122"/>
            </a:endParaRPr>
          </a:p>
        </p:txBody>
      </p:sp>
      <p:grpSp>
        <p:nvGrpSpPr>
          <p:cNvPr id="8" name="组合 7">
            <a:extLst>
              <a:ext uri="{FF2B5EF4-FFF2-40B4-BE49-F238E27FC236}">
                <a16:creationId xmlns:a16="http://schemas.microsoft.com/office/drawing/2014/main" id="{E7057B3D-7D61-439D-A8F9-775D7CC68BE9}"/>
              </a:ext>
            </a:extLst>
          </p:cNvPr>
          <p:cNvGrpSpPr/>
          <p:nvPr/>
        </p:nvGrpSpPr>
        <p:grpSpPr>
          <a:xfrm>
            <a:off x="2952489" y="1313064"/>
            <a:ext cx="3347378" cy="770010"/>
            <a:chOff x="2741785" y="2318353"/>
            <a:chExt cx="3347378" cy="770010"/>
          </a:xfrm>
        </p:grpSpPr>
        <p:sp>
          <p:nvSpPr>
            <p:cNvPr id="9" name="文本框 8">
              <a:extLst>
                <a:ext uri="{FF2B5EF4-FFF2-40B4-BE49-F238E27FC236}">
                  <a16:creationId xmlns:a16="http://schemas.microsoft.com/office/drawing/2014/main" id="{D0BD70B0-4B5B-4B35-A1A7-C85417662EFE}"/>
                </a:ext>
              </a:extLst>
            </p:cNvPr>
            <p:cNvSpPr txBox="1"/>
            <p:nvPr/>
          </p:nvSpPr>
          <p:spPr>
            <a:xfrm>
              <a:off x="2741785" y="2318353"/>
              <a:ext cx="2227120" cy="461665"/>
            </a:xfrm>
            <a:prstGeom prst="rect">
              <a:avLst/>
            </a:prstGeom>
            <a:noFill/>
          </p:spPr>
          <p:txBody>
            <a:bodyPr wrap="square" rtlCol="0">
              <a:spAutoFit/>
              <a:scene3d>
                <a:camera prst="orthographicFront"/>
                <a:lightRig rig="threePt" dir="t"/>
              </a:scene3d>
              <a:sp3d contourW="12700"/>
            </a:bodyPr>
            <a:lstStyle/>
            <a:p>
              <a:r>
                <a:rPr lang="zh-CN" altLang="en-US" sz="2400" b="1" dirty="0">
                  <a:solidFill>
                    <a:schemeClr val="bg1"/>
                  </a:solidFill>
                  <a:latin typeface="阿里巴巴普惠体 R" panose="00020600040101010101" pitchFamily="18" charset="-122"/>
                  <a:ea typeface="阿里巴巴普惠体 R" panose="00020600040101010101" pitchFamily="18" charset="-122"/>
                  <a:sym typeface="Source Han Serif SC" panose="02020400000000000000" pitchFamily="18" charset="-122"/>
                </a:rPr>
                <a:t>输入标题</a:t>
              </a:r>
            </a:p>
          </p:txBody>
        </p:sp>
        <p:sp>
          <p:nvSpPr>
            <p:cNvPr id="10" name="文本框 9">
              <a:extLst>
                <a:ext uri="{FF2B5EF4-FFF2-40B4-BE49-F238E27FC236}">
                  <a16:creationId xmlns:a16="http://schemas.microsoft.com/office/drawing/2014/main" id="{E9A4233A-BE02-4E00-8C12-1AB1864A21E2}"/>
                </a:ext>
              </a:extLst>
            </p:cNvPr>
            <p:cNvSpPr txBox="1"/>
            <p:nvPr/>
          </p:nvSpPr>
          <p:spPr>
            <a:xfrm>
              <a:off x="2741785" y="2687228"/>
              <a:ext cx="3347378" cy="401135"/>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900" dirty="0">
                  <a:solidFill>
                    <a:schemeClr val="bg1"/>
                  </a:solidFill>
                  <a:latin typeface="阿里巴巴普惠体 R" panose="00020600040101010101" pitchFamily="18" charset="-122"/>
                  <a:ea typeface="阿里巴巴普惠体 R" panose="00020600040101010101" pitchFamily="18" charset="-122"/>
                  <a:sym typeface="Source Han Serif SC" panose="02020400000000000000" pitchFamily="18" charset="-122"/>
                </a:rPr>
                <a:t>The user print the presentation and make it into a film to be user presentation and make wider field</a:t>
              </a:r>
            </a:p>
          </p:txBody>
        </p:sp>
      </p:grpSp>
      <p:grpSp>
        <p:nvGrpSpPr>
          <p:cNvPr id="11" name="组合 10">
            <a:extLst>
              <a:ext uri="{FF2B5EF4-FFF2-40B4-BE49-F238E27FC236}">
                <a16:creationId xmlns:a16="http://schemas.microsoft.com/office/drawing/2014/main" id="{43854B0B-5E67-4CF0-956E-FB5375DA97CA}"/>
              </a:ext>
            </a:extLst>
          </p:cNvPr>
          <p:cNvGrpSpPr/>
          <p:nvPr/>
        </p:nvGrpSpPr>
        <p:grpSpPr>
          <a:xfrm>
            <a:off x="2952489" y="2451129"/>
            <a:ext cx="3347378" cy="770010"/>
            <a:chOff x="2741785" y="2318353"/>
            <a:chExt cx="3347378" cy="770010"/>
          </a:xfrm>
        </p:grpSpPr>
        <p:sp>
          <p:nvSpPr>
            <p:cNvPr id="12" name="文本框 11">
              <a:extLst>
                <a:ext uri="{FF2B5EF4-FFF2-40B4-BE49-F238E27FC236}">
                  <a16:creationId xmlns:a16="http://schemas.microsoft.com/office/drawing/2014/main" id="{F9958074-06F4-401D-A12D-EFB24ED673FA}"/>
                </a:ext>
              </a:extLst>
            </p:cNvPr>
            <p:cNvSpPr txBox="1"/>
            <p:nvPr/>
          </p:nvSpPr>
          <p:spPr>
            <a:xfrm>
              <a:off x="2741785" y="2318353"/>
              <a:ext cx="2227120" cy="461665"/>
            </a:xfrm>
            <a:prstGeom prst="rect">
              <a:avLst/>
            </a:prstGeom>
            <a:noFill/>
          </p:spPr>
          <p:txBody>
            <a:bodyPr wrap="square" rtlCol="0">
              <a:spAutoFit/>
              <a:scene3d>
                <a:camera prst="orthographicFront"/>
                <a:lightRig rig="threePt" dir="t"/>
              </a:scene3d>
              <a:sp3d contourW="12700"/>
            </a:bodyPr>
            <a:lstStyle/>
            <a:p>
              <a:r>
                <a:rPr lang="zh-CN" altLang="en-US" sz="2400" b="1" dirty="0">
                  <a:solidFill>
                    <a:schemeClr val="bg1"/>
                  </a:solidFill>
                  <a:latin typeface="阿里巴巴普惠体 R" panose="00020600040101010101" pitchFamily="18" charset="-122"/>
                  <a:ea typeface="阿里巴巴普惠体 R" panose="00020600040101010101" pitchFamily="18" charset="-122"/>
                  <a:sym typeface="Source Han Serif SC" panose="02020400000000000000" pitchFamily="18" charset="-122"/>
                </a:rPr>
                <a:t>输入标题</a:t>
              </a:r>
            </a:p>
          </p:txBody>
        </p:sp>
        <p:sp>
          <p:nvSpPr>
            <p:cNvPr id="13" name="文本框 12">
              <a:extLst>
                <a:ext uri="{FF2B5EF4-FFF2-40B4-BE49-F238E27FC236}">
                  <a16:creationId xmlns:a16="http://schemas.microsoft.com/office/drawing/2014/main" id="{E5C5D06C-3EDA-4086-AEBD-1CAD32149A2B}"/>
                </a:ext>
              </a:extLst>
            </p:cNvPr>
            <p:cNvSpPr txBox="1"/>
            <p:nvPr/>
          </p:nvSpPr>
          <p:spPr>
            <a:xfrm>
              <a:off x="2741785" y="2687228"/>
              <a:ext cx="3347378" cy="401135"/>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900" dirty="0">
                  <a:solidFill>
                    <a:schemeClr val="bg1"/>
                  </a:solidFill>
                  <a:latin typeface="阿里巴巴普惠体 R" panose="00020600040101010101" pitchFamily="18" charset="-122"/>
                  <a:ea typeface="阿里巴巴普惠体 R" panose="00020600040101010101" pitchFamily="18" charset="-122"/>
                  <a:sym typeface="Source Han Serif SC" panose="02020400000000000000" pitchFamily="18" charset="-122"/>
                </a:rPr>
                <a:t>The user print the presentation and make it into a film to be user presentation and make wider field</a:t>
              </a:r>
            </a:p>
          </p:txBody>
        </p:sp>
      </p:grpSp>
      <p:grpSp>
        <p:nvGrpSpPr>
          <p:cNvPr id="14" name="组合 13">
            <a:extLst>
              <a:ext uri="{FF2B5EF4-FFF2-40B4-BE49-F238E27FC236}">
                <a16:creationId xmlns:a16="http://schemas.microsoft.com/office/drawing/2014/main" id="{B920AC88-84F9-45F2-85DF-5A689661906B}"/>
              </a:ext>
            </a:extLst>
          </p:cNvPr>
          <p:cNvGrpSpPr/>
          <p:nvPr/>
        </p:nvGrpSpPr>
        <p:grpSpPr>
          <a:xfrm>
            <a:off x="2952489" y="3589193"/>
            <a:ext cx="3347378" cy="770010"/>
            <a:chOff x="2741785" y="2318353"/>
            <a:chExt cx="3347378" cy="770010"/>
          </a:xfrm>
        </p:grpSpPr>
        <p:sp>
          <p:nvSpPr>
            <p:cNvPr id="15" name="文本框 14">
              <a:extLst>
                <a:ext uri="{FF2B5EF4-FFF2-40B4-BE49-F238E27FC236}">
                  <a16:creationId xmlns:a16="http://schemas.microsoft.com/office/drawing/2014/main" id="{FED8BA22-9E2F-43E0-B150-F910C75D2F7B}"/>
                </a:ext>
              </a:extLst>
            </p:cNvPr>
            <p:cNvSpPr txBox="1"/>
            <p:nvPr/>
          </p:nvSpPr>
          <p:spPr>
            <a:xfrm>
              <a:off x="2741785" y="2318353"/>
              <a:ext cx="2227120" cy="461665"/>
            </a:xfrm>
            <a:prstGeom prst="rect">
              <a:avLst/>
            </a:prstGeom>
            <a:noFill/>
          </p:spPr>
          <p:txBody>
            <a:bodyPr wrap="square" rtlCol="0">
              <a:spAutoFit/>
              <a:scene3d>
                <a:camera prst="orthographicFront"/>
                <a:lightRig rig="threePt" dir="t"/>
              </a:scene3d>
              <a:sp3d contourW="12700"/>
            </a:bodyPr>
            <a:lstStyle/>
            <a:p>
              <a:r>
                <a:rPr lang="zh-CN" altLang="en-US" sz="2400" b="1" dirty="0">
                  <a:solidFill>
                    <a:schemeClr val="bg1"/>
                  </a:solidFill>
                  <a:latin typeface="阿里巴巴普惠体 R" panose="00020600040101010101" pitchFamily="18" charset="-122"/>
                  <a:ea typeface="阿里巴巴普惠体 R" panose="00020600040101010101" pitchFamily="18" charset="-122"/>
                  <a:sym typeface="Source Han Serif SC" panose="02020400000000000000" pitchFamily="18" charset="-122"/>
                </a:rPr>
                <a:t>输入标题</a:t>
              </a:r>
            </a:p>
          </p:txBody>
        </p:sp>
        <p:sp>
          <p:nvSpPr>
            <p:cNvPr id="16" name="文本框 15">
              <a:extLst>
                <a:ext uri="{FF2B5EF4-FFF2-40B4-BE49-F238E27FC236}">
                  <a16:creationId xmlns:a16="http://schemas.microsoft.com/office/drawing/2014/main" id="{D753F838-3AF9-4587-BADD-ADDBA6EEF086}"/>
                </a:ext>
              </a:extLst>
            </p:cNvPr>
            <p:cNvSpPr txBox="1"/>
            <p:nvPr/>
          </p:nvSpPr>
          <p:spPr>
            <a:xfrm>
              <a:off x="2741785" y="2687228"/>
              <a:ext cx="3347378" cy="401135"/>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900" dirty="0">
                  <a:solidFill>
                    <a:schemeClr val="bg1"/>
                  </a:solidFill>
                  <a:latin typeface="阿里巴巴普惠体 R" panose="00020600040101010101" pitchFamily="18" charset="-122"/>
                  <a:ea typeface="阿里巴巴普惠体 R" panose="00020600040101010101" pitchFamily="18" charset="-122"/>
                  <a:sym typeface="Source Han Serif SC" panose="02020400000000000000" pitchFamily="18" charset="-122"/>
                </a:rPr>
                <a:t>The user print the presentation and make it into a film to be user presentation and make wider field</a:t>
              </a:r>
            </a:p>
          </p:txBody>
        </p:sp>
      </p:grpSp>
      <p:grpSp>
        <p:nvGrpSpPr>
          <p:cNvPr id="17" name="组合 16">
            <a:extLst>
              <a:ext uri="{FF2B5EF4-FFF2-40B4-BE49-F238E27FC236}">
                <a16:creationId xmlns:a16="http://schemas.microsoft.com/office/drawing/2014/main" id="{1EF46AF4-A2F0-4F71-9128-7AE97D181AA2}"/>
              </a:ext>
            </a:extLst>
          </p:cNvPr>
          <p:cNvGrpSpPr/>
          <p:nvPr/>
        </p:nvGrpSpPr>
        <p:grpSpPr>
          <a:xfrm>
            <a:off x="2952489" y="4727259"/>
            <a:ext cx="3347378" cy="770010"/>
            <a:chOff x="2741785" y="2318353"/>
            <a:chExt cx="3347378" cy="770010"/>
          </a:xfrm>
        </p:grpSpPr>
        <p:sp>
          <p:nvSpPr>
            <p:cNvPr id="18" name="文本框 17">
              <a:extLst>
                <a:ext uri="{FF2B5EF4-FFF2-40B4-BE49-F238E27FC236}">
                  <a16:creationId xmlns:a16="http://schemas.microsoft.com/office/drawing/2014/main" id="{234F41B1-3ABD-4D3D-A19B-C18739A5CF27}"/>
                </a:ext>
              </a:extLst>
            </p:cNvPr>
            <p:cNvSpPr txBox="1"/>
            <p:nvPr/>
          </p:nvSpPr>
          <p:spPr>
            <a:xfrm>
              <a:off x="2741785" y="2318353"/>
              <a:ext cx="2227120" cy="461665"/>
            </a:xfrm>
            <a:prstGeom prst="rect">
              <a:avLst/>
            </a:prstGeom>
            <a:noFill/>
          </p:spPr>
          <p:txBody>
            <a:bodyPr wrap="square" rtlCol="0">
              <a:spAutoFit/>
              <a:scene3d>
                <a:camera prst="orthographicFront"/>
                <a:lightRig rig="threePt" dir="t"/>
              </a:scene3d>
              <a:sp3d contourW="12700"/>
            </a:bodyPr>
            <a:lstStyle/>
            <a:p>
              <a:r>
                <a:rPr lang="zh-CN" altLang="en-US" sz="2400" b="1" dirty="0">
                  <a:solidFill>
                    <a:schemeClr val="bg1"/>
                  </a:solidFill>
                  <a:latin typeface="阿里巴巴普惠体 R" panose="00020600040101010101" pitchFamily="18" charset="-122"/>
                  <a:ea typeface="阿里巴巴普惠体 R" panose="00020600040101010101" pitchFamily="18" charset="-122"/>
                  <a:sym typeface="Source Han Serif SC" panose="02020400000000000000" pitchFamily="18" charset="-122"/>
                </a:rPr>
                <a:t>输入标题</a:t>
              </a:r>
            </a:p>
          </p:txBody>
        </p:sp>
        <p:sp>
          <p:nvSpPr>
            <p:cNvPr id="19" name="文本框 18">
              <a:extLst>
                <a:ext uri="{FF2B5EF4-FFF2-40B4-BE49-F238E27FC236}">
                  <a16:creationId xmlns:a16="http://schemas.microsoft.com/office/drawing/2014/main" id="{28F5564D-0F95-4331-9BC5-3B98C405768C}"/>
                </a:ext>
              </a:extLst>
            </p:cNvPr>
            <p:cNvSpPr txBox="1"/>
            <p:nvPr/>
          </p:nvSpPr>
          <p:spPr>
            <a:xfrm>
              <a:off x="2741785" y="2687228"/>
              <a:ext cx="3347378" cy="401135"/>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900" dirty="0">
                  <a:solidFill>
                    <a:schemeClr val="bg1"/>
                  </a:solidFill>
                  <a:latin typeface="阿里巴巴普惠体 R" panose="00020600040101010101" pitchFamily="18" charset="-122"/>
                  <a:ea typeface="阿里巴巴普惠体 R" panose="00020600040101010101" pitchFamily="18" charset="-122"/>
                  <a:sym typeface="Source Han Serif SC" panose="02020400000000000000" pitchFamily="18" charset="-122"/>
                </a:rPr>
                <a:t>The user print the presentation and make it into a film to be user presentation and make wider field</a:t>
              </a:r>
            </a:p>
          </p:txBody>
        </p:sp>
      </p:grpSp>
      <p:sp>
        <p:nvSpPr>
          <p:cNvPr id="21" name="文本框 20">
            <a:extLst>
              <a:ext uri="{FF2B5EF4-FFF2-40B4-BE49-F238E27FC236}">
                <a16:creationId xmlns:a16="http://schemas.microsoft.com/office/drawing/2014/main" id="{92481A27-CB9A-48A5-8116-848E64E4F6FA}"/>
              </a:ext>
            </a:extLst>
          </p:cNvPr>
          <p:cNvSpPr txBox="1"/>
          <p:nvPr/>
        </p:nvSpPr>
        <p:spPr>
          <a:xfrm>
            <a:off x="6673905" y="1911103"/>
            <a:ext cx="2227120" cy="3046988"/>
          </a:xfrm>
          <a:prstGeom prst="rect">
            <a:avLst/>
          </a:prstGeom>
          <a:noFill/>
        </p:spPr>
        <p:txBody>
          <a:bodyPr wrap="square" rtlCol="0">
            <a:spAutoFit/>
            <a:scene3d>
              <a:camera prst="orthographicFront"/>
              <a:lightRig rig="threePt" dir="t"/>
            </a:scene3d>
            <a:sp3d contourW="12700"/>
          </a:bodyPr>
          <a:lstStyle/>
          <a:p>
            <a:pPr algn="ctr"/>
            <a:r>
              <a:rPr lang="zh-CN" altLang="en-US" sz="9600" b="1" dirty="0">
                <a:solidFill>
                  <a:schemeClr val="bg1"/>
                </a:solidFill>
                <a:effectLst>
                  <a:glow rad="139700">
                    <a:srgbClr val="00B0F0">
                      <a:alpha val="40000"/>
                    </a:srgbClr>
                  </a:glow>
                </a:effectLst>
                <a:latin typeface="阿里巴巴普惠体 R" panose="00020600040101010101" pitchFamily="18" charset="-122"/>
                <a:ea typeface="阿里巴巴普惠体 R" panose="00020600040101010101" pitchFamily="18" charset="-122"/>
                <a:sym typeface="Source Han Serif SC" panose="02020400000000000000" pitchFamily="18" charset="-122"/>
              </a:rPr>
              <a:t>目录</a:t>
            </a:r>
          </a:p>
        </p:txBody>
      </p:sp>
    </p:spTree>
    <p:extLst>
      <p:ext uri="{BB962C8B-B14F-4D97-AF65-F5344CB8AC3E}">
        <p14:creationId xmlns:p14="http://schemas.microsoft.com/office/powerpoint/2010/main" val="1219000086"/>
      </p:ext>
    </p:extLst>
  </p:cSld>
  <p:clrMapOvr>
    <a:masterClrMapping/>
  </p:clrMapOvr>
  <mc:AlternateContent xmlns:mc="http://schemas.openxmlformats.org/markup-compatibility/2006" xmlns:p14="http://schemas.microsoft.com/office/powerpoint/2010/main">
    <mc:Choice Requires="p14">
      <p:transition spd="slow" p14:dur="1250" advClick="0" advTm="0">
        <p:split orient="vert"/>
      </p:transition>
    </mc:Choice>
    <mc:Fallback xmlns="">
      <p:transition spd="slow" advClick="0" advTm="0">
        <p:split orient="vert"/>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D17C01CF-9FDB-46A2-8FF3-9BCF04DC3F4A}"/>
              </a:ext>
            </a:extLst>
          </p:cNvPr>
          <p:cNvSpPr/>
          <p:nvPr/>
        </p:nvSpPr>
        <p:spPr>
          <a:xfrm>
            <a:off x="0" y="0"/>
            <a:ext cx="12192000" cy="6858000"/>
          </a:xfrm>
          <a:prstGeom prst="rect">
            <a:avLst/>
          </a:prstGeom>
          <a:solidFill>
            <a:srgbClr val="061116">
              <a:alpha val="4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Light" panose="020B0502040204020203" pitchFamily="34" charset="-122"/>
              <a:ea typeface="微软雅黑 Light" panose="020B0502040204020203" pitchFamily="34" charset="-122"/>
              <a:cs typeface="+mn-ea"/>
              <a:sym typeface="+mn-lt"/>
            </a:endParaRPr>
          </a:p>
        </p:txBody>
      </p:sp>
      <p:grpSp>
        <p:nvGrpSpPr>
          <p:cNvPr id="3" name="组合 2">
            <a:extLst>
              <a:ext uri="{FF2B5EF4-FFF2-40B4-BE49-F238E27FC236}">
                <a16:creationId xmlns:a16="http://schemas.microsoft.com/office/drawing/2014/main" id="{E5A4D601-6B61-49E3-B413-5854E243300C}"/>
              </a:ext>
            </a:extLst>
          </p:cNvPr>
          <p:cNvGrpSpPr/>
          <p:nvPr/>
        </p:nvGrpSpPr>
        <p:grpSpPr>
          <a:xfrm>
            <a:off x="6112918" y="2970263"/>
            <a:ext cx="5279569" cy="2261419"/>
            <a:chOff x="738960" y="2617994"/>
            <a:chExt cx="6804840" cy="2261419"/>
          </a:xfrm>
        </p:grpSpPr>
        <p:sp>
          <p:nvSpPr>
            <p:cNvPr id="5" name="文本框 4">
              <a:extLst>
                <a:ext uri="{FF2B5EF4-FFF2-40B4-BE49-F238E27FC236}">
                  <a16:creationId xmlns:a16="http://schemas.microsoft.com/office/drawing/2014/main" id="{A2EA806A-E2E7-4A9A-97D4-E371C0978508}"/>
                </a:ext>
              </a:extLst>
            </p:cNvPr>
            <p:cNvSpPr txBox="1"/>
            <p:nvPr/>
          </p:nvSpPr>
          <p:spPr>
            <a:xfrm>
              <a:off x="898980" y="2617994"/>
              <a:ext cx="6438900" cy="1200329"/>
            </a:xfrm>
            <a:prstGeom prst="rect">
              <a:avLst/>
            </a:prstGeom>
            <a:noFill/>
          </p:spPr>
          <p:txBody>
            <a:bodyPr wrap="square" rtlCol="0">
              <a:spAutoFit/>
            </a:bodyPr>
            <a:lstStyle>
              <a:defPPr>
                <a:defRPr lang="zh-CN"/>
              </a:defPPr>
              <a:lvl1pPr algn="ctr">
                <a:defRPr sz="6600" spc="300">
                  <a:gradFill flip="none" rotWithShape="1">
                    <a:gsLst>
                      <a:gs pos="60000">
                        <a:srgbClr val="B6C6DD"/>
                      </a:gs>
                      <a:gs pos="23000">
                        <a:schemeClr val="bg1"/>
                      </a:gs>
                      <a:gs pos="100000">
                        <a:srgbClr val="425C8F"/>
                      </a:gs>
                    </a:gsLst>
                    <a:lin ang="2700000" scaled="1"/>
                    <a:tileRect/>
                  </a:gradFill>
                  <a:latin typeface="思源黑体 ExtraLight" panose="020B0200000000000000" pitchFamily="34" charset="-122"/>
                  <a:ea typeface="思源黑体 ExtraLight" panose="020B0200000000000000" pitchFamily="34" charset="-122"/>
                  <a:cs typeface="方正兰亭细黑_GBK_M" panose="02010600010101010101" pitchFamily="2" charset="2"/>
                </a:defRPr>
              </a:lvl1pPr>
            </a:lstStyle>
            <a:p>
              <a:r>
                <a:rPr lang="zh-CN" altLang="en-US" sz="7200" dirty="0">
                  <a:solidFill>
                    <a:schemeClr val="bg1"/>
                  </a:solidFill>
                  <a:effectLst>
                    <a:outerShdw blurRad="38100" dist="38100" dir="2700000" algn="tl">
                      <a:srgbClr val="000000">
                        <a:alpha val="43137"/>
                      </a:srgbClr>
                    </a:outerShdw>
                  </a:effectLst>
                  <a:latin typeface="阿里巴巴普惠体 R" panose="00020600040101010101" pitchFamily="18" charset="-122"/>
                  <a:ea typeface="站酷高端黑" panose="02010600030101010101" pitchFamily="2" charset="-122"/>
                  <a:sym typeface="Century Gothic" panose="020B0502020202020204" pitchFamily="34" charset="0"/>
                </a:rPr>
                <a:t>输入标题</a:t>
              </a:r>
            </a:p>
          </p:txBody>
        </p:sp>
        <p:cxnSp>
          <p:nvCxnSpPr>
            <p:cNvPr id="6" name="0 _4">
              <a:extLst>
                <a:ext uri="{FF2B5EF4-FFF2-40B4-BE49-F238E27FC236}">
                  <a16:creationId xmlns:a16="http://schemas.microsoft.com/office/drawing/2014/main" id="{209090DF-DC25-432C-B915-30890703D51B}"/>
                </a:ext>
              </a:extLst>
            </p:cNvPr>
            <p:cNvCxnSpPr/>
            <p:nvPr/>
          </p:nvCxnSpPr>
          <p:spPr>
            <a:xfrm>
              <a:off x="738960" y="3697247"/>
              <a:ext cx="6598920" cy="0"/>
            </a:xfrm>
            <a:prstGeom prst="line">
              <a:avLst/>
            </a:prstGeom>
            <a:ln w="25400">
              <a:gradFill>
                <a:gsLst>
                  <a:gs pos="49000">
                    <a:srgbClr val="00B0F0"/>
                  </a:gs>
                  <a:gs pos="0">
                    <a:srgbClr val="00B0F0">
                      <a:alpha val="0"/>
                    </a:srgbClr>
                  </a:gs>
                  <a:gs pos="100000">
                    <a:srgbClr val="00B0F0">
                      <a:alpha val="0"/>
                    </a:srgbClr>
                  </a:gs>
                </a:gsLst>
                <a:lin ang="0" scaled="0"/>
              </a:gradFill>
            </a:ln>
          </p:spPr>
          <p:style>
            <a:lnRef idx="1">
              <a:schemeClr val="accent1"/>
            </a:lnRef>
            <a:fillRef idx="0">
              <a:schemeClr val="accent1"/>
            </a:fillRef>
            <a:effectRef idx="0">
              <a:schemeClr val="accent1"/>
            </a:effectRef>
            <a:fontRef idx="minor">
              <a:schemeClr val="tx1"/>
            </a:fontRef>
          </p:style>
        </p:cxnSp>
        <p:sp>
          <p:nvSpPr>
            <p:cNvPr id="7" name="矩形 6">
              <a:extLst>
                <a:ext uri="{FF2B5EF4-FFF2-40B4-BE49-F238E27FC236}">
                  <a16:creationId xmlns:a16="http://schemas.microsoft.com/office/drawing/2014/main" id="{EDB901D3-A8BC-4ED9-AD7E-031F91AA6811}"/>
                </a:ext>
              </a:extLst>
            </p:cNvPr>
            <p:cNvSpPr>
              <a:spLocks noChangeArrowheads="1"/>
            </p:cNvSpPr>
            <p:nvPr/>
          </p:nvSpPr>
          <p:spPr bwMode="auto">
            <a:xfrm>
              <a:off x="1043383" y="3718198"/>
              <a:ext cx="6500417" cy="11612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50000"/>
                </a:lnSpc>
                <a:spcBef>
                  <a:spcPct val="0"/>
                </a:spcBef>
                <a:buFontTx/>
                <a:buNone/>
              </a:pPr>
              <a:r>
                <a:rPr lang="en-US" altLang="zh-CN" sz="1600" dirty="0">
                  <a:solidFill>
                    <a:schemeClr val="bg1"/>
                  </a:solidFill>
                  <a:effectLst>
                    <a:outerShdw blurRad="38100" dist="38100" dir="2700000" algn="tl">
                      <a:srgbClr val="000000">
                        <a:alpha val="43137"/>
                      </a:srgbClr>
                    </a:outerShdw>
                  </a:effectLst>
                  <a:latin typeface="阿里巴巴普惠体 R" panose="00020600040101010101" pitchFamily="18" charset="-122"/>
                  <a:ea typeface="思源黑体 ExtraLight" panose="020B0200000000000000" pitchFamily="34" charset="-122"/>
                  <a:sym typeface="Century Gothic" panose="020B0502020202020204" pitchFamily="34" charset="0"/>
                </a:rPr>
                <a:t>Supporters say that the ease of use of presentation software can save A lot of time for people who otherwise would</a:t>
              </a:r>
            </a:p>
          </p:txBody>
        </p:sp>
      </p:grpSp>
      <p:sp>
        <p:nvSpPr>
          <p:cNvPr id="8" name="文本框 7">
            <a:extLst>
              <a:ext uri="{FF2B5EF4-FFF2-40B4-BE49-F238E27FC236}">
                <a16:creationId xmlns:a16="http://schemas.microsoft.com/office/drawing/2014/main" id="{EADF37F5-F27B-4C3A-8299-14E1100832A0}"/>
              </a:ext>
            </a:extLst>
          </p:cNvPr>
          <p:cNvSpPr txBox="1"/>
          <p:nvPr/>
        </p:nvSpPr>
        <p:spPr>
          <a:xfrm>
            <a:off x="5586608" y="1967750"/>
            <a:ext cx="6332188" cy="1323439"/>
          </a:xfrm>
          <a:prstGeom prst="rect">
            <a:avLst/>
          </a:prstGeom>
          <a:noFill/>
        </p:spPr>
        <p:txBody>
          <a:bodyPr wrap="square" rtlCol="0">
            <a:spAutoFit/>
          </a:bodyPr>
          <a:lstStyle>
            <a:defPPr>
              <a:defRPr lang="zh-CN"/>
            </a:defPPr>
            <a:lvl1pPr algn="ctr">
              <a:defRPr sz="41300" spc="300">
                <a:gradFill flip="none" rotWithShape="1">
                  <a:gsLst>
                    <a:gs pos="60000">
                      <a:srgbClr val="B6C6DD">
                        <a:alpha val="30000"/>
                      </a:srgbClr>
                    </a:gs>
                    <a:gs pos="23000">
                      <a:schemeClr val="bg1">
                        <a:alpha val="20000"/>
                      </a:schemeClr>
                    </a:gs>
                    <a:gs pos="100000">
                      <a:srgbClr val="425C8F"/>
                    </a:gs>
                  </a:gsLst>
                  <a:lin ang="2700000" scaled="1"/>
                  <a:tileRect/>
                </a:gradFill>
                <a:latin typeface="思源黑体 ExtraLight" panose="020B0200000000000000" pitchFamily="34" charset="-122"/>
                <a:ea typeface="思源黑体 ExtraLight" panose="020B0200000000000000" pitchFamily="34" charset="-122"/>
                <a:cs typeface="方正兰亭细黑_GBK_M" panose="02010600010101010101" pitchFamily="2" charset="2"/>
              </a:defRPr>
            </a:lvl1pPr>
          </a:lstStyle>
          <a:p>
            <a:r>
              <a:rPr lang="en-US" altLang="zh-CN" sz="8000" dirty="0">
                <a:solidFill>
                  <a:schemeClr val="bg1"/>
                </a:solidFill>
                <a:effectLst>
                  <a:outerShdw blurRad="38100" dist="38100" dir="2700000" algn="tl">
                    <a:srgbClr val="000000">
                      <a:alpha val="43137"/>
                    </a:srgbClr>
                  </a:outerShdw>
                </a:effectLst>
                <a:latin typeface="阿里巴巴普惠体 R" panose="00020600040101010101" pitchFamily="18" charset="-122"/>
                <a:sym typeface="Century Gothic" panose="020B0502020202020204" pitchFamily="34" charset="0"/>
              </a:rPr>
              <a:t>PART1</a:t>
            </a:r>
            <a:endParaRPr lang="zh-CN" altLang="en-US" sz="8000" dirty="0">
              <a:solidFill>
                <a:schemeClr val="bg1"/>
              </a:solidFill>
              <a:effectLst>
                <a:outerShdw blurRad="38100" dist="38100" dir="2700000" algn="tl">
                  <a:srgbClr val="000000">
                    <a:alpha val="43137"/>
                  </a:srgbClr>
                </a:outerShdw>
              </a:effectLst>
              <a:latin typeface="阿里巴巴普惠体 R" panose="00020600040101010101" pitchFamily="18" charset="-122"/>
              <a:sym typeface="Century Gothic" panose="020B0502020202020204" pitchFamily="34" charset="0"/>
            </a:endParaRPr>
          </a:p>
        </p:txBody>
      </p:sp>
    </p:spTree>
    <p:extLst>
      <p:ext uri="{BB962C8B-B14F-4D97-AF65-F5344CB8AC3E}">
        <p14:creationId xmlns:p14="http://schemas.microsoft.com/office/powerpoint/2010/main" val="425596094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任意多边形 16">
            <a:extLst>
              <a:ext uri="{FF2B5EF4-FFF2-40B4-BE49-F238E27FC236}">
                <a16:creationId xmlns:a16="http://schemas.microsoft.com/office/drawing/2014/main" id="{9925AC5E-4B15-45C4-95C4-125462E1D8ED}"/>
              </a:ext>
            </a:extLst>
          </p:cNvPr>
          <p:cNvSpPr>
            <a:spLocks noChangeArrowheads="1"/>
          </p:cNvSpPr>
          <p:nvPr/>
        </p:nvSpPr>
        <p:spPr bwMode="auto">
          <a:xfrm rot="2796417">
            <a:off x="5012532" y="1870869"/>
            <a:ext cx="1143000" cy="1443037"/>
          </a:xfrm>
          <a:custGeom>
            <a:avLst/>
            <a:gdLst>
              <a:gd name="T0" fmla="*/ 85965 w 1997680"/>
              <a:gd name="T1" fmla="*/ 471208 h 2524712"/>
              <a:gd name="T2" fmla="*/ 531923 w 1997680"/>
              <a:gd name="T3" fmla="*/ 0 h 2524712"/>
              <a:gd name="T4" fmla="*/ 732573 w 1997680"/>
              <a:gd name="T5" fmla="*/ 189500 h 2524712"/>
              <a:gd name="T6" fmla="*/ 947302 w 1997680"/>
              <a:gd name="T7" fmla="*/ 392298 h 2524712"/>
              <a:gd name="T8" fmla="*/ 1143000 w 1997680"/>
              <a:gd name="T9" fmla="*/ 577122 h 2524712"/>
              <a:gd name="T10" fmla="*/ 966969 w 1997680"/>
              <a:gd name="T11" fmla="*/ 763120 h 2524712"/>
              <a:gd name="T12" fmla="*/ 967995 w 1997680"/>
              <a:gd name="T13" fmla="*/ 764089 h 2524712"/>
              <a:gd name="T14" fmla="*/ 953499 w 1997680"/>
              <a:gd name="T15" fmla="*/ 782868 h 2524712"/>
              <a:gd name="T16" fmla="*/ 933465 w 1997680"/>
              <a:gd name="T17" fmla="*/ 934834 h 2524712"/>
              <a:gd name="T18" fmla="*/ 934391 w 1997680"/>
              <a:gd name="T19" fmla="*/ 937169 h 2524712"/>
              <a:gd name="T20" fmla="*/ 933999 w 1997680"/>
              <a:gd name="T21" fmla="*/ 937289 h 2524712"/>
              <a:gd name="T22" fmla="*/ 1013097 w 1997680"/>
              <a:gd name="T23" fmla="*/ 1196770 h 2524712"/>
              <a:gd name="T24" fmla="*/ 203517 w 1997680"/>
              <a:gd name="T25" fmla="*/ 1443037 h 2524712"/>
              <a:gd name="T26" fmla="*/ 17510 w 1997680"/>
              <a:gd name="T27" fmla="*/ 832834 h 2524712"/>
              <a:gd name="T28" fmla="*/ 18324 w 1997680"/>
              <a:gd name="T29" fmla="*/ 832586 h 2524712"/>
              <a:gd name="T30" fmla="*/ 16402 w 1997680"/>
              <a:gd name="T31" fmla="*/ 827736 h 2524712"/>
              <a:gd name="T32" fmla="*/ 57997 w 1997680"/>
              <a:gd name="T33" fmla="*/ 512210 h 2524712"/>
              <a:gd name="T34" fmla="*/ 88095 w 1997680"/>
              <a:gd name="T35" fmla="*/ 473220 h 252471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997680"/>
              <a:gd name="T55" fmla="*/ 0 h 2524712"/>
              <a:gd name="T56" fmla="*/ 1997680 w 1997680"/>
              <a:gd name="T57" fmla="*/ 2524712 h 2524712"/>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997680" h="2524712">
                <a:moveTo>
                  <a:pt x="150246" y="824418"/>
                </a:moveTo>
                <a:lnTo>
                  <a:pt x="929670" y="0"/>
                </a:lnTo>
                <a:lnTo>
                  <a:pt x="1280355" y="331546"/>
                </a:lnTo>
                <a:lnTo>
                  <a:pt x="1655649" y="686358"/>
                </a:lnTo>
                <a:lnTo>
                  <a:pt x="1997680" y="1009723"/>
                </a:lnTo>
                <a:lnTo>
                  <a:pt x="1690021" y="1335142"/>
                </a:lnTo>
                <a:lnTo>
                  <a:pt x="1691814" y="1336837"/>
                </a:lnTo>
                <a:lnTo>
                  <a:pt x="1666479" y="1369692"/>
                </a:lnTo>
                <a:cubicBezTo>
                  <a:pt x="1616466" y="1450265"/>
                  <a:pt x="1605036" y="1547518"/>
                  <a:pt x="1631465" y="1635569"/>
                </a:cubicBezTo>
                <a:lnTo>
                  <a:pt x="1633083" y="1639655"/>
                </a:lnTo>
                <a:lnTo>
                  <a:pt x="1632398" y="1639864"/>
                </a:lnTo>
                <a:lnTo>
                  <a:pt x="1770641" y="2093848"/>
                </a:lnTo>
                <a:lnTo>
                  <a:pt x="355698" y="2524712"/>
                </a:lnTo>
                <a:lnTo>
                  <a:pt x="30604" y="1457111"/>
                </a:lnTo>
                <a:lnTo>
                  <a:pt x="32026" y="1456678"/>
                </a:lnTo>
                <a:lnTo>
                  <a:pt x="28667" y="1448193"/>
                </a:lnTo>
                <a:cubicBezTo>
                  <a:pt x="-26207" y="1265374"/>
                  <a:pt x="-2477" y="1063448"/>
                  <a:pt x="101365" y="896153"/>
                </a:cubicBezTo>
                <a:lnTo>
                  <a:pt x="153968" y="827937"/>
                </a:lnTo>
                <a:lnTo>
                  <a:pt x="150246" y="824418"/>
                </a:lnTo>
                <a:close/>
              </a:path>
            </a:pathLst>
          </a:custGeom>
          <a:solidFill>
            <a:schemeClr val="accent2">
              <a:alpha val="67000"/>
            </a:schemeClr>
          </a:solidFill>
          <a:ln>
            <a:noFill/>
          </a:ln>
        </p:spPr>
        <p:txBody>
          <a:bodyPr anchor="ctr"/>
          <a:lstStyle/>
          <a:p>
            <a:endParaRPr lang="zh-CN" altLang="en-US"/>
          </a:p>
        </p:txBody>
      </p:sp>
      <p:sp>
        <p:nvSpPr>
          <p:cNvPr id="50" name="任意多边形 17">
            <a:extLst>
              <a:ext uri="{FF2B5EF4-FFF2-40B4-BE49-F238E27FC236}">
                <a16:creationId xmlns:a16="http://schemas.microsoft.com/office/drawing/2014/main" id="{64278F90-DF3C-4333-9312-4D19E540029A}"/>
              </a:ext>
            </a:extLst>
          </p:cNvPr>
          <p:cNvSpPr>
            <a:spLocks noChangeArrowheads="1"/>
          </p:cNvSpPr>
          <p:nvPr/>
        </p:nvSpPr>
        <p:spPr bwMode="auto">
          <a:xfrm rot="18803583" flipH="1">
            <a:off x="6077744" y="1877219"/>
            <a:ext cx="1133475" cy="1443037"/>
          </a:xfrm>
          <a:custGeom>
            <a:avLst/>
            <a:gdLst>
              <a:gd name="T0" fmla="*/ 531440 w 1982833"/>
              <a:gd name="T1" fmla="*/ 0 h 2524712"/>
              <a:gd name="T2" fmla="*/ 85887 w 1982833"/>
              <a:gd name="T3" fmla="*/ 471208 h 2524712"/>
              <a:gd name="T4" fmla="*/ 88015 w 1982833"/>
              <a:gd name="T5" fmla="*/ 473220 h 2524712"/>
              <a:gd name="T6" fmla="*/ 57945 w 1982833"/>
              <a:gd name="T7" fmla="*/ 512210 h 2524712"/>
              <a:gd name="T8" fmla="*/ 16387 w 1982833"/>
              <a:gd name="T9" fmla="*/ 827736 h 2524712"/>
              <a:gd name="T10" fmla="*/ 18307 w 1982833"/>
              <a:gd name="T11" fmla="*/ 832586 h 2524712"/>
              <a:gd name="T12" fmla="*/ 17495 w 1982833"/>
              <a:gd name="T13" fmla="*/ 832834 h 2524712"/>
              <a:gd name="T14" fmla="*/ 203333 w 1982833"/>
              <a:gd name="T15" fmla="*/ 1443037 h 2524712"/>
              <a:gd name="T16" fmla="*/ 971612 w 1982833"/>
              <a:gd name="T17" fmla="*/ 1209121 h 2524712"/>
              <a:gd name="T18" fmla="*/ 895708 w 1982833"/>
              <a:gd name="T19" fmla="*/ 959889 h 2524712"/>
              <a:gd name="T20" fmla="*/ 896099 w 1982833"/>
              <a:gd name="T21" fmla="*/ 959769 h 2524712"/>
              <a:gd name="T22" fmla="*/ 895174 w 1982833"/>
              <a:gd name="T23" fmla="*/ 957433 h 2524712"/>
              <a:gd name="T24" fmla="*/ 915189 w 1982833"/>
              <a:gd name="T25" fmla="*/ 805468 h 2524712"/>
              <a:gd name="T26" fmla="*/ 929672 w 1982833"/>
              <a:gd name="T27" fmla="*/ 786689 h 2524712"/>
              <a:gd name="T28" fmla="*/ 928647 w 1982833"/>
              <a:gd name="T29" fmla="*/ 785720 h 2524712"/>
              <a:gd name="T30" fmla="*/ 1133475 w 1982833"/>
              <a:gd name="T31" fmla="*/ 569099 h 2524712"/>
              <a:gd name="T32" fmla="*/ 946442 w 1982833"/>
              <a:gd name="T33" fmla="*/ 392298 h 2524712"/>
              <a:gd name="T34" fmla="*/ 731908 w 1982833"/>
              <a:gd name="T35" fmla="*/ 189500 h 252471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982833"/>
              <a:gd name="T55" fmla="*/ 0 h 2524712"/>
              <a:gd name="T56" fmla="*/ 1982833 w 1982833"/>
              <a:gd name="T57" fmla="*/ 2524712 h 2524712"/>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982833" h="2524712">
                <a:moveTo>
                  <a:pt x="929670" y="0"/>
                </a:moveTo>
                <a:lnTo>
                  <a:pt x="150246" y="824418"/>
                </a:lnTo>
                <a:lnTo>
                  <a:pt x="153968" y="827937"/>
                </a:lnTo>
                <a:lnTo>
                  <a:pt x="101365" y="896153"/>
                </a:lnTo>
                <a:cubicBezTo>
                  <a:pt x="-2477" y="1063448"/>
                  <a:pt x="-26207" y="1265374"/>
                  <a:pt x="28667" y="1448193"/>
                </a:cubicBezTo>
                <a:lnTo>
                  <a:pt x="32026" y="1456678"/>
                </a:lnTo>
                <a:lnTo>
                  <a:pt x="30604" y="1457111"/>
                </a:lnTo>
                <a:lnTo>
                  <a:pt x="355698" y="2524712"/>
                </a:lnTo>
                <a:lnTo>
                  <a:pt x="1699679" y="2115457"/>
                </a:lnTo>
                <a:lnTo>
                  <a:pt x="1566897" y="1679404"/>
                </a:lnTo>
                <a:lnTo>
                  <a:pt x="1567582" y="1679195"/>
                </a:lnTo>
                <a:lnTo>
                  <a:pt x="1565964" y="1675108"/>
                </a:lnTo>
                <a:cubicBezTo>
                  <a:pt x="1539535" y="1587058"/>
                  <a:pt x="1550964" y="1489806"/>
                  <a:pt x="1600977" y="1409232"/>
                </a:cubicBezTo>
                <a:lnTo>
                  <a:pt x="1626313" y="1376377"/>
                </a:lnTo>
                <a:lnTo>
                  <a:pt x="1624520" y="1374682"/>
                </a:lnTo>
                <a:lnTo>
                  <a:pt x="1982833" y="995685"/>
                </a:lnTo>
                <a:lnTo>
                  <a:pt x="1655649" y="686358"/>
                </a:lnTo>
                <a:lnTo>
                  <a:pt x="1280355" y="331546"/>
                </a:lnTo>
                <a:lnTo>
                  <a:pt x="929670" y="0"/>
                </a:lnTo>
                <a:close/>
              </a:path>
            </a:pathLst>
          </a:custGeom>
          <a:solidFill>
            <a:schemeClr val="accent2">
              <a:alpha val="67000"/>
            </a:schemeClr>
          </a:solidFill>
          <a:ln>
            <a:noFill/>
          </a:ln>
        </p:spPr>
        <p:txBody>
          <a:bodyPr anchor="ctr"/>
          <a:lstStyle/>
          <a:p>
            <a:endParaRPr lang="zh-CN" altLang="en-US"/>
          </a:p>
        </p:txBody>
      </p:sp>
      <p:sp>
        <p:nvSpPr>
          <p:cNvPr id="51" name="任意多边形 18">
            <a:extLst>
              <a:ext uri="{FF2B5EF4-FFF2-40B4-BE49-F238E27FC236}">
                <a16:creationId xmlns:a16="http://schemas.microsoft.com/office/drawing/2014/main" id="{4DC46A49-59C6-4B57-80EA-73DF9BE94DF0}"/>
              </a:ext>
            </a:extLst>
          </p:cNvPr>
          <p:cNvSpPr>
            <a:spLocks noChangeArrowheads="1"/>
          </p:cNvSpPr>
          <p:nvPr/>
        </p:nvSpPr>
        <p:spPr bwMode="auto">
          <a:xfrm rot="20788334" flipH="1" flipV="1">
            <a:off x="6707188" y="2946400"/>
            <a:ext cx="1128712" cy="1443038"/>
          </a:xfrm>
          <a:custGeom>
            <a:avLst/>
            <a:gdLst>
              <a:gd name="T0" fmla="*/ 203331 w 1974521"/>
              <a:gd name="T1" fmla="*/ 1443038 h 2524712"/>
              <a:gd name="T2" fmla="*/ 17494 w 1974521"/>
              <a:gd name="T3" fmla="*/ 832834 h 2524712"/>
              <a:gd name="T4" fmla="*/ 18307 w 1974521"/>
              <a:gd name="T5" fmla="*/ 832587 h 2524712"/>
              <a:gd name="T6" fmla="*/ 16387 w 1974521"/>
              <a:gd name="T7" fmla="*/ 827737 h 2524712"/>
              <a:gd name="T8" fmla="*/ 57944 w 1974521"/>
              <a:gd name="T9" fmla="*/ 512210 h 2524712"/>
              <a:gd name="T10" fmla="*/ 88014 w 1974521"/>
              <a:gd name="T11" fmla="*/ 473220 h 2524712"/>
              <a:gd name="T12" fmla="*/ 85886 w 1974521"/>
              <a:gd name="T13" fmla="*/ 471209 h 2524712"/>
              <a:gd name="T14" fmla="*/ 531435 w 1974521"/>
              <a:gd name="T15" fmla="*/ 0 h 2524712"/>
              <a:gd name="T16" fmla="*/ 731900 w 1974521"/>
              <a:gd name="T17" fmla="*/ 189500 h 2524712"/>
              <a:gd name="T18" fmla="*/ 946433 w 1974521"/>
              <a:gd name="T19" fmla="*/ 392298 h 2524712"/>
              <a:gd name="T20" fmla="*/ 1128712 w 1974521"/>
              <a:gd name="T21" fmla="*/ 564608 h 2524712"/>
              <a:gd name="T22" fmla="*/ 931863 w 1974521"/>
              <a:gd name="T23" fmla="*/ 772794 h 2524712"/>
              <a:gd name="T24" fmla="*/ 932888 w 1974521"/>
              <a:gd name="T25" fmla="*/ 773762 h 2524712"/>
              <a:gd name="T26" fmla="*/ 918405 w 1974521"/>
              <a:gd name="T27" fmla="*/ 792541 h 2524712"/>
              <a:gd name="T28" fmla="*/ 898390 w 1974521"/>
              <a:gd name="T29" fmla="*/ 944507 h 2524712"/>
              <a:gd name="T30" fmla="*/ 899315 w 1974521"/>
              <a:gd name="T31" fmla="*/ 946843 h 2524712"/>
              <a:gd name="T32" fmla="*/ 898923 w 1974521"/>
              <a:gd name="T33" fmla="*/ 946962 h 2524712"/>
              <a:gd name="T34" fmla="*/ 978156 w 1974521"/>
              <a:gd name="T35" fmla="*/ 1207126 h 252471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974521"/>
              <a:gd name="T55" fmla="*/ 0 h 2524712"/>
              <a:gd name="T56" fmla="*/ 1974521 w 1974521"/>
              <a:gd name="T57" fmla="*/ 2524712 h 2524712"/>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974521" h="2524712">
                <a:moveTo>
                  <a:pt x="355698" y="2524712"/>
                </a:moveTo>
                <a:lnTo>
                  <a:pt x="30604" y="1457111"/>
                </a:lnTo>
                <a:lnTo>
                  <a:pt x="32026" y="1456678"/>
                </a:lnTo>
                <a:lnTo>
                  <a:pt x="28667" y="1448193"/>
                </a:lnTo>
                <a:cubicBezTo>
                  <a:pt x="-26207" y="1265374"/>
                  <a:pt x="-2477" y="1063448"/>
                  <a:pt x="101365" y="896153"/>
                </a:cubicBezTo>
                <a:lnTo>
                  <a:pt x="153968" y="827937"/>
                </a:lnTo>
                <a:lnTo>
                  <a:pt x="150246" y="824418"/>
                </a:lnTo>
                <a:lnTo>
                  <a:pt x="929670" y="0"/>
                </a:lnTo>
                <a:lnTo>
                  <a:pt x="1280355" y="331546"/>
                </a:lnTo>
                <a:lnTo>
                  <a:pt x="1655649" y="686358"/>
                </a:lnTo>
                <a:lnTo>
                  <a:pt x="1974521" y="987827"/>
                </a:lnTo>
                <a:lnTo>
                  <a:pt x="1630161" y="1352065"/>
                </a:lnTo>
                <a:lnTo>
                  <a:pt x="1631954" y="1353760"/>
                </a:lnTo>
                <a:lnTo>
                  <a:pt x="1606619" y="1386615"/>
                </a:lnTo>
                <a:cubicBezTo>
                  <a:pt x="1556606" y="1467188"/>
                  <a:pt x="1545177" y="1564441"/>
                  <a:pt x="1571605" y="1652492"/>
                </a:cubicBezTo>
                <a:lnTo>
                  <a:pt x="1573223" y="1656578"/>
                </a:lnTo>
                <a:lnTo>
                  <a:pt x="1572538" y="1656786"/>
                </a:lnTo>
                <a:lnTo>
                  <a:pt x="1711144" y="2111965"/>
                </a:lnTo>
                <a:lnTo>
                  <a:pt x="355698" y="2524712"/>
                </a:lnTo>
                <a:close/>
              </a:path>
            </a:pathLst>
          </a:custGeom>
          <a:solidFill>
            <a:schemeClr val="accent2">
              <a:alpha val="67000"/>
            </a:schemeClr>
          </a:solidFill>
          <a:ln>
            <a:noFill/>
          </a:ln>
        </p:spPr>
        <p:txBody>
          <a:bodyPr anchor="ctr"/>
          <a:lstStyle/>
          <a:p>
            <a:endParaRPr lang="zh-CN" altLang="en-US"/>
          </a:p>
        </p:txBody>
      </p:sp>
      <p:sp>
        <p:nvSpPr>
          <p:cNvPr id="52" name="任意多边形 19">
            <a:extLst>
              <a:ext uri="{FF2B5EF4-FFF2-40B4-BE49-F238E27FC236}">
                <a16:creationId xmlns:a16="http://schemas.microsoft.com/office/drawing/2014/main" id="{DAEBAA96-6959-4717-8D5F-CA73B99AB5A8}"/>
              </a:ext>
            </a:extLst>
          </p:cNvPr>
          <p:cNvSpPr>
            <a:spLocks noChangeArrowheads="1"/>
          </p:cNvSpPr>
          <p:nvPr/>
        </p:nvSpPr>
        <p:spPr bwMode="auto">
          <a:xfrm rot="811666" flipV="1">
            <a:off x="4406900" y="2947988"/>
            <a:ext cx="1144588" cy="1443037"/>
          </a:xfrm>
          <a:custGeom>
            <a:avLst/>
            <a:gdLst>
              <a:gd name="T0" fmla="*/ 203178 w 2003794"/>
              <a:gd name="T1" fmla="*/ 1443037 h 2524712"/>
              <a:gd name="T2" fmla="*/ 999303 w 2003794"/>
              <a:gd name="T3" fmla="*/ 1200459 h 2524712"/>
              <a:gd name="T4" fmla="*/ 924048 w 2003794"/>
              <a:gd name="T5" fmla="*/ 953173 h 2524712"/>
              <a:gd name="T6" fmla="*/ 924440 w 2003794"/>
              <a:gd name="T7" fmla="*/ 953053 h 2524712"/>
              <a:gd name="T8" fmla="*/ 923515 w 2003794"/>
              <a:gd name="T9" fmla="*/ 950718 h 2524712"/>
              <a:gd name="T10" fmla="*/ 943515 w 2003794"/>
              <a:gd name="T11" fmla="*/ 798752 h 2524712"/>
              <a:gd name="T12" fmla="*/ 957987 w 2003794"/>
              <a:gd name="T13" fmla="*/ 779974 h 2524712"/>
              <a:gd name="T14" fmla="*/ 956963 w 2003794"/>
              <a:gd name="T15" fmla="*/ 779004 h 2524712"/>
              <a:gd name="T16" fmla="*/ 1144588 w 2003794"/>
              <a:gd name="T17" fmla="*/ 580425 h 2524712"/>
              <a:gd name="T18" fmla="*/ 945724 w 2003794"/>
              <a:gd name="T19" fmla="*/ 392298 h 2524712"/>
              <a:gd name="T20" fmla="*/ 731352 w 2003794"/>
              <a:gd name="T21" fmla="*/ 189500 h 2524712"/>
              <a:gd name="T22" fmla="*/ 531037 w 2003794"/>
              <a:gd name="T23" fmla="*/ 0 h 2524712"/>
              <a:gd name="T24" fmla="*/ 85822 w 2003794"/>
              <a:gd name="T25" fmla="*/ 471208 h 2524712"/>
              <a:gd name="T26" fmla="*/ 87948 w 2003794"/>
              <a:gd name="T27" fmla="*/ 473220 h 2524712"/>
              <a:gd name="T28" fmla="*/ 57901 w 2003794"/>
              <a:gd name="T29" fmla="*/ 512210 h 2524712"/>
              <a:gd name="T30" fmla="*/ 16375 w 2003794"/>
              <a:gd name="T31" fmla="*/ 827736 h 2524712"/>
              <a:gd name="T32" fmla="*/ 18294 w 2003794"/>
              <a:gd name="T33" fmla="*/ 832586 h 2524712"/>
              <a:gd name="T34" fmla="*/ 17481 w 2003794"/>
              <a:gd name="T35" fmla="*/ 832834 h 252471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2003794"/>
              <a:gd name="T55" fmla="*/ 0 h 2524712"/>
              <a:gd name="T56" fmla="*/ 2003794 w 2003794"/>
              <a:gd name="T57" fmla="*/ 2524712 h 2524712"/>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2003794" h="2524712">
                <a:moveTo>
                  <a:pt x="355698" y="2524712"/>
                </a:moveTo>
                <a:lnTo>
                  <a:pt x="1749448" y="2100302"/>
                </a:lnTo>
                <a:lnTo>
                  <a:pt x="1617702" y="1667654"/>
                </a:lnTo>
                <a:lnTo>
                  <a:pt x="1618387" y="1667445"/>
                </a:lnTo>
                <a:lnTo>
                  <a:pt x="1616769" y="1663359"/>
                </a:lnTo>
                <a:cubicBezTo>
                  <a:pt x="1590341" y="1575308"/>
                  <a:pt x="1601770" y="1478056"/>
                  <a:pt x="1651782" y="1397482"/>
                </a:cubicBezTo>
                <a:lnTo>
                  <a:pt x="1677117" y="1364628"/>
                </a:lnTo>
                <a:lnTo>
                  <a:pt x="1675325" y="1362932"/>
                </a:lnTo>
                <a:lnTo>
                  <a:pt x="2003794" y="1015502"/>
                </a:lnTo>
                <a:lnTo>
                  <a:pt x="1655649" y="686358"/>
                </a:lnTo>
                <a:lnTo>
                  <a:pt x="1280355" y="331546"/>
                </a:lnTo>
                <a:lnTo>
                  <a:pt x="929670" y="0"/>
                </a:lnTo>
                <a:lnTo>
                  <a:pt x="150246" y="824418"/>
                </a:lnTo>
                <a:lnTo>
                  <a:pt x="153968" y="827937"/>
                </a:lnTo>
                <a:lnTo>
                  <a:pt x="101365" y="896153"/>
                </a:lnTo>
                <a:cubicBezTo>
                  <a:pt x="-2477" y="1063448"/>
                  <a:pt x="-26207" y="1265374"/>
                  <a:pt x="28667" y="1448193"/>
                </a:cubicBezTo>
                <a:lnTo>
                  <a:pt x="32026" y="1456678"/>
                </a:lnTo>
                <a:lnTo>
                  <a:pt x="30604" y="1457111"/>
                </a:lnTo>
                <a:lnTo>
                  <a:pt x="355698" y="2524712"/>
                </a:lnTo>
                <a:close/>
              </a:path>
            </a:pathLst>
          </a:custGeom>
          <a:solidFill>
            <a:schemeClr val="accent2">
              <a:alpha val="67000"/>
            </a:schemeClr>
          </a:solidFill>
          <a:ln>
            <a:noFill/>
          </a:ln>
        </p:spPr>
        <p:txBody>
          <a:bodyPr anchor="ctr"/>
          <a:lstStyle/>
          <a:p>
            <a:endParaRPr lang="zh-CN" altLang="en-US"/>
          </a:p>
        </p:txBody>
      </p:sp>
      <p:sp>
        <p:nvSpPr>
          <p:cNvPr id="53" name="任意多边形 20">
            <a:extLst>
              <a:ext uri="{FF2B5EF4-FFF2-40B4-BE49-F238E27FC236}">
                <a16:creationId xmlns:a16="http://schemas.microsoft.com/office/drawing/2014/main" id="{08EF0600-2C8F-4FE0-B29D-447925960EA7}"/>
              </a:ext>
            </a:extLst>
          </p:cNvPr>
          <p:cNvSpPr>
            <a:spLocks noChangeArrowheads="1"/>
          </p:cNvSpPr>
          <p:nvPr/>
        </p:nvSpPr>
        <p:spPr bwMode="auto">
          <a:xfrm rot="18755030" flipV="1">
            <a:off x="5018882" y="3915568"/>
            <a:ext cx="1130300" cy="1439863"/>
          </a:xfrm>
          <a:custGeom>
            <a:avLst/>
            <a:gdLst>
              <a:gd name="T0" fmla="*/ 1007332 w 1424028"/>
              <a:gd name="T1" fmla="*/ 1195122 h 1814500"/>
              <a:gd name="T2" fmla="*/ 923615 w 1424028"/>
              <a:gd name="T3" fmla="*/ 920264 h 1814500"/>
              <a:gd name="T4" fmla="*/ 924006 w 1424028"/>
              <a:gd name="T5" fmla="*/ 920146 h 1814500"/>
              <a:gd name="T6" fmla="*/ 923081 w 1424028"/>
              <a:gd name="T7" fmla="*/ 917809 h 1814500"/>
              <a:gd name="T8" fmla="*/ 943103 w 1424028"/>
              <a:gd name="T9" fmla="*/ 765808 h 1814500"/>
              <a:gd name="T10" fmla="*/ 957591 w 1424028"/>
              <a:gd name="T11" fmla="*/ 747024 h 1814500"/>
              <a:gd name="T12" fmla="*/ 956566 w 1424028"/>
              <a:gd name="T13" fmla="*/ 746055 h 1814500"/>
              <a:gd name="T14" fmla="*/ 1130300 w 1424028"/>
              <a:gd name="T15" fmla="*/ 562339 h 1814500"/>
              <a:gd name="T16" fmla="*/ 946776 w 1424028"/>
              <a:gd name="T17" fmla="*/ 388876 h 1814500"/>
              <a:gd name="T18" fmla="*/ 780439 w 1424028"/>
              <a:gd name="T19" fmla="*/ 231657 h 1814500"/>
              <a:gd name="T20" fmla="*/ 528306 w 1424028"/>
              <a:gd name="T21" fmla="*/ 0 h 1814500"/>
              <a:gd name="T22" fmla="*/ 85918 w 1424028"/>
              <a:gd name="T23" fmla="*/ 467806 h 1814500"/>
              <a:gd name="T24" fmla="*/ 88046 w 1424028"/>
              <a:gd name="T25" fmla="*/ 469817 h 1814500"/>
              <a:gd name="T26" fmla="*/ 57965 w 1424028"/>
              <a:gd name="T27" fmla="*/ 508816 h 1814500"/>
              <a:gd name="T28" fmla="*/ 16393 w 1424028"/>
              <a:gd name="T29" fmla="*/ 824417 h 1814500"/>
              <a:gd name="T30" fmla="*/ 18314 w 1424028"/>
              <a:gd name="T31" fmla="*/ 829268 h 1814500"/>
              <a:gd name="T32" fmla="*/ 17501 w 1424028"/>
              <a:gd name="T33" fmla="*/ 829516 h 1814500"/>
              <a:gd name="T34" fmla="*/ 203405 w 1424028"/>
              <a:gd name="T35" fmla="*/ 1439863 h 1814500"/>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424028"/>
              <a:gd name="T55" fmla="*/ 0 h 1814500"/>
              <a:gd name="T56" fmla="*/ 1424028 w 1424028"/>
              <a:gd name="T57" fmla="*/ 1814500 h 1814500"/>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424028" h="1814500">
                <a:moveTo>
                  <a:pt x="1269105" y="1506080"/>
                </a:moveTo>
                <a:lnTo>
                  <a:pt x="1163632" y="1159707"/>
                </a:lnTo>
                <a:lnTo>
                  <a:pt x="1164125" y="1159558"/>
                </a:lnTo>
                <a:lnTo>
                  <a:pt x="1162960" y="1156613"/>
                </a:lnTo>
                <a:cubicBezTo>
                  <a:pt x="1143919" y="1093177"/>
                  <a:pt x="1152153" y="1023111"/>
                  <a:pt x="1188185" y="965063"/>
                </a:cubicBezTo>
                <a:lnTo>
                  <a:pt x="1206437" y="941392"/>
                </a:lnTo>
                <a:lnTo>
                  <a:pt x="1205146" y="940171"/>
                </a:lnTo>
                <a:lnTo>
                  <a:pt x="1424028" y="708654"/>
                </a:lnTo>
                <a:lnTo>
                  <a:pt x="1192812" y="490058"/>
                </a:lnTo>
                <a:lnTo>
                  <a:pt x="983249" y="291932"/>
                </a:lnTo>
                <a:lnTo>
                  <a:pt x="665595" y="0"/>
                </a:lnTo>
                <a:lnTo>
                  <a:pt x="108245" y="589524"/>
                </a:lnTo>
                <a:lnTo>
                  <a:pt x="110926" y="592059"/>
                </a:lnTo>
                <a:lnTo>
                  <a:pt x="73028" y="641205"/>
                </a:lnTo>
                <a:cubicBezTo>
                  <a:pt x="-1785" y="761733"/>
                  <a:pt x="-18881" y="907210"/>
                  <a:pt x="20653" y="1038922"/>
                </a:cubicBezTo>
                <a:lnTo>
                  <a:pt x="23073" y="1045035"/>
                </a:lnTo>
                <a:lnTo>
                  <a:pt x="22049" y="1045347"/>
                </a:lnTo>
                <a:lnTo>
                  <a:pt x="256263" y="1814500"/>
                </a:lnTo>
                <a:lnTo>
                  <a:pt x="1269105" y="1506080"/>
                </a:lnTo>
                <a:close/>
              </a:path>
            </a:pathLst>
          </a:custGeom>
          <a:solidFill>
            <a:schemeClr val="accent2">
              <a:alpha val="67000"/>
            </a:schemeClr>
          </a:solidFill>
          <a:ln>
            <a:noFill/>
          </a:ln>
        </p:spPr>
        <p:txBody>
          <a:bodyPr anchor="ctr"/>
          <a:lstStyle/>
          <a:p>
            <a:endParaRPr lang="zh-CN" altLang="en-US"/>
          </a:p>
        </p:txBody>
      </p:sp>
      <p:sp>
        <p:nvSpPr>
          <p:cNvPr id="54" name="任意多边形 21">
            <a:extLst>
              <a:ext uri="{FF2B5EF4-FFF2-40B4-BE49-F238E27FC236}">
                <a16:creationId xmlns:a16="http://schemas.microsoft.com/office/drawing/2014/main" id="{F56947F2-9986-4CC8-954D-A356E6AEC028}"/>
              </a:ext>
            </a:extLst>
          </p:cNvPr>
          <p:cNvSpPr>
            <a:spLocks noChangeArrowheads="1"/>
          </p:cNvSpPr>
          <p:nvPr/>
        </p:nvSpPr>
        <p:spPr bwMode="auto">
          <a:xfrm rot="2844970" flipH="1" flipV="1">
            <a:off x="6092032" y="3913981"/>
            <a:ext cx="1130300" cy="1443037"/>
          </a:xfrm>
          <a:custGeom>
            <a:avLst/>
            <a:gdLst>
              <a:gd name="T0" fmla="*/ 984607 w 1424033"/>
              <a:gd name="T1" fmla="*/ 1205269 h 1818928"/>
              <a:gd name="T2" fmla="*/ 203404 w 1424033"/>
              <a:gd name="T3" fmla="*/ 1443037 h 1818928"/>
              <a:gd name="T4" fmla="*/ 17501 w 1424033"/>
              <a:gd name="T5" fmla="*/ 832833 h 1818928"/>
              <a:gd name="T6" fmla="*/ 18314 w 1424033"/>
              <a:gd name="T7" fmla="*/ 832587 h 1818928"/>
              <a:gd name="T8" fmla="*/ 16393 w 1424033"/>
              <a:gd name="T9" fmla="*/ 827736 h 1818928"/>
              <a:gd name="T10" fmla="*/ 57965 w 1424033"/>
              <a:gd name="T11" fmla="*/ 512210 h 1818928"/>
              <a:gd name="T12" fmla="*/ 88045 w 1424033"/>
              <a:gd name="T13" fmla="*/ 473220 h 1818928"/>
              <a:gd name="T14" fmla="*/ 85917 w 1424033"/>
              <a:gd name="T15" fmla="*/ 471209 h 1818928"/>
              <a:gd name="T16" fmla="*/ 531626 w 1424033"/>
              <a:gd name="T17" fmla="*/ 0 h 1818928"/>
              <a:gd name="T18" fmla="*/ 732163 w 1424033"/>
              <a:gd name="T19" fmla="*/ 189500 h 1818928"/>
              <a:gd name="T20" fmla="*/ 946773 w 1424033"/>
              <a:gd name="T21" fmla="*/ 392298 h 1818928"/>
              <a:gd name="T22" fmla="*/ 1130300 w 1424033"/>
              <a:gd name="T23" fmla="*/ 565725 h 1818928"/>
              <a:gd name="T24" fmla="*/ 937784 w 1424033"/>
              <a:gd name="T25" fmla="*/ 769255 h 1818928"/>
              <a:gd name="T26" fmla="*/ 938809 w 1424033"/>
              <a:gd name="T27" fmla="*/ 770224 h 1818928"/>
              <a:gd name="T28" fmla="*/ 924322 w 1424033"/>
              <a:gd name="T29" fmla="*/ 789003 h 1818928"/>
              <a:gd name="T30" fmla="*/ 904299 w 1424033"/>
              <a:gd name="T31" fmla="*/ 940969 h 1818928"/>
              <a:gd name="T32" fmla="*/ 905224 w 1424033"/>
              <a:gd name="T33" fmla="*/ 943304 h 1818928"/>
              <a:gd name="T34" fmla="*/ 904833 w 1424033"/>
              <a:gd name="T35" fmla="*/ 943423 h 1818928"/>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424033"/>
              <a:gd name="T55" fmla="*/ 0 h 1818928"/>
              <a:gd name="T56" fmla="*/ 1424033 w 1424033"/>
              <a:gd name="T57" fmla="*/ 1818928 h 1818928"/>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424033" h="1818928">
                <a:moveTo>
                  <a:pt x="1240478" y="1519225"/>
                </a:moveTo>
                <a:lnTo>
                  <a:pt x="256263" y="1818928"/>
                </a:lnTo>
                <a:lnTo>
                  <a:pt x="22049" y="1049775"/>
                </a:lnTo>
                <a:lnTo>
                  <a:pt x="23073" y="1049464"/>
                </a:lnTo>
                <a:lnTo>
                  <a:pt x="20653" y="1043350"/>
                </a:lnTo>
                <a:cubicBezTo>
                  <a:pt x="-18881" y="911639"/>
                  <a:pt x="-1785" y="766161"/>
                  <a:pt x="73029" y="645633"/>
                </a:cubicBezTo>
                <a:lnTo>
                  <a:pt x="110926" y="596487"/>
                </a:lnTo>
                <a:lnTo>
                  <a:pt x="108245" y="593952"/>
                </a:lnTo>
                <a:lnTo>
                  <a:pt x="669780" y="0"/>
                </a:lnTo>
                <a:lnTo>
                  <a:pt x="922431" y="238862"/>
                </a:lnTo>
                <a:lnTo>
                  <a:pt x="1192812" y="494486"/>
                </a:lnTo>
                <a:lnTo>
                  <a:pt x="1424033" y="713088"/>
                </a:lnTo>
                <a:lnTo>
                  <a:pt x="1181487" y="969635"/>
                </a:lnTo>
                <a:lnTo>
                  <a:pt x="1182779" y="970857"/>
                </a:lnTo>
                <a:lnTo>
                  <a:pt x="1164527" y="994527"/>
                </a:lnTo>
                <a:cubicBezTo>
                  <a:pt x="1128494" y="1052576"/>
                  <a:pt x="1120260" y="1122642"/>
                  <a:pt x="1139301" y="1186078"/>
                </a:cubicBezTo>
                <a:lnTo>
                  <a:pt x="1140466" y="1189021"/>
                </a:lnTo>
                <a:lnTo>
                  <a:pt x="1139973" y="1189172"/>
                </a:lnTo>
                <a:lnTo>
                  <a:pt x="1240478" y="1519225"/>
                </a:lnTo>
                <a:close/>
              </a:path>
            </a:pathLst>
          </a:custGeom>
          <a:solidFill>
            <a:schemeClr val="accent2">
              <a:alpha val="67000"/>
            </a:schemeClr>
          </a:solidFill>
          <a:ln>
            <a:noFill/>
          </a:ln>
        </p:spPr>
        <p:txBody>
          <a:bodyPr anchor="ctr"/>
          <a:lstStyle/>
          <a:p>
            <a:endParaRPr lang="zh-CN" altLang="en-US"/>
          </a:p>
        </p:txBody>
      </p:sp>
      <p:grpSp>
        <p:nvGrpSpPr>
          <p:cNvPr id="55" name="组合 69">
            <a:extLst>
              <a:ext uri="{FF2B5EF4-FFF2-40B4-BE49-F238E27FC236}">
                <a16:creationId xmlns:a16="http://schemas.microsoft.com/office/drawing/2014/main" id="{0877FF20-FD23-4E19-AB35-68A7E8710080}"/>
              </a:ext>
            </a:extLst>
          </p:cNvPr>
          <p:cNvGrpSpPr>
            <a:grpSpLocks/>
          </p:cNvGrpSpPr>
          <p:nvPr/>
        </p:nvGrpSpPr>
        <p:grpSpPr bwMode="auto">
          <a:xfrm>
            <a:off x="5330825" y="2339975"/>
            <a:ext cx="395288" cy="381000"/>
            <a:chOff x="0" y="0"/>
            <a:chExt cx="645684" cy="620945"/>
          </a:xfrm>
          <a:solidFill>
            <a:schemeClr val="bg1"/>
          </a:solidFill>
        </p:grpSpPr>
        <p:sp>
          <p:nvSpPr>
            <p:cNvPr id="73" name="Oval 131">
              <a:extLst>
                <a:ext uri="{FF2B5EF4-FFF2-40B4-BE49-F238E27FC236}">
                  <a16:creationId xmlns:a16="http://schemas.microsoft.com/office/drawing/2014/main" id="{DEAE1EB7-CF26-43B5-ACD8-D7E88D99B6D7}"/>
                </a:ext>
              </a:extLst>
            </p:cNvPr>
            <p:cNvSpPr>
              <a:spLocks noChangeArrowheads="1"/>
            </p:cNvSpPr>
            <p:nvPr/>
          </p:nvSpPr>
          <p:spPr bwMode="auto">
            <a:xfrm>
              <a:off x="177563" y="0"/>
              <a:ext cx="290558" cy="294275"/>
            </a:xfrm>
            <a:prstGeom prst="ellipse">
              <a:avLst/>
            </a:pr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pPr>
                <a:defRPr/>
              </a:pPr>
              <a:endParaRPr lang="zh-CN" altLang="zh-CN">
                <a:solidFill>
                  <a:srgbClr val="000000"/>
                </a:solidFill>
                <a:latin typeface="Calibri" pitchFamily="34" charset="0"/>
                <a:sym typeface="宋体" pitchFamily="2" charset="-122"/>
              </a:endParaRPr>
            </a:p>
          </p:txBody>
        </p:sp>
        <p:sp>
          <p:nvSpPr>
            <p:cNvPr id="74" name="Freeform 134">
              <a:extLst>
                <a:ext uri="{FF2B5EF4-FFF2-40B4-BE49-F238E27FC236}">
                  <a16:creationId xmlns:a16="http://schemas.microsoft.com/office/drawing/2014/main" id="{26373C42-E4AE-485A-8E75-1096D6BC17A8}"/>
                </a:ext>
              </a:extLst>
            </p:cNvPr>
            <p:cNvSpPr>
              <a:spLocks noChangeArrowheads="1"/>
            </p:cNvSpPr>
            <p:nvPr/>
          </p:nvSpPr>
          <p:spPr bwMode="auto">
            <a:xfrm>
              <a:off x="0" y="340170"/>
              <a:ext cx="645684" cy="280775"/>
            </a:xfrm>
            <a:custGeom>
              <a:avLst/>
              <a:gdLst>
                <a:gd name="T0" fmla="*/ 35 w 200"/>
                <a:gd name="T1" fmla="*/ 87 h 87"/>
                <a:gd name="T2" fmla="*/ 35 w 200"/>
                <a:gd name="T3" fmla="*/ 72 h 87"/>
                <a:gd name="T4" fmla="*/ 46 w 200"/>
                <a:gd name="T5" fmla="*/ 72 h 87"/>
                <a:gd name="T6" fmla="*/ 46 w 200"/>
                <a:gd name="T7" fmla="*/ 87 h 87"/>
                <a:gd name="T8" fmla="*/ 155 w 200"/>
                <a:gd name="T9" fmla="*/ 87 h 87"/>
                <a:gd name="T10" fmla="*/ 155 w 200"/>
                <a:gd name="T11" fmla="*/ 72 h 87"/>
                <a:gd name="T12" fmla="*/ 166 w 200"/>
                <a:gd name="T13" fmla="*/ 72 h 87"/>
                <a:gd name="T14" fmla="*/ 166 w 200"/>
                <a:gd name="T15" fmla="*/ 87 h 87"/>
                <a:gd name="T16" fmla="*/ 199 w 200"/>
                <a:gd name="T17" fmla="*/ 87 h 87"/>
                <a:gd name="T18" fmla="*/ 200 w 200"/>
                <a:gd name="T19" fmla="*/ 43 h 87"/>
                <a:gd name="T20" fmla="*/ 156 w 200"/>
                <a:gd name="T21" fmla="*/ 0 h 87"/>
                <a:gd name="T22" fmla="*/ 156 w 200"/>
                <a:gd name="T23" fmla="*/ 0 h 87"/>
                <a:gd name="T24" fmla="*/ 156 w 200"/>
                <a:gd name="T25" fmla="*/ 0 h 87"/>
                <a:gd name="T26" fmla="*/ 140 w 200"/>
                <a:gd name="T27" fmla="*/ 0 h 87"/>
                <a:gd name="T28" fmla="*/ 100 w 200"/>
                <a:gd name="T29" fmla="*/ 80 h 87"/>
                <a:gd name="T30" fmla="*/ 60 w 200"/>
                <a:gd name="T31" fmla="*/ 0 h 87"/>
                <a:gd name="T32" fmla="*/ 45 w 200"/>
                <a:gd name="T33" fmla="*/ 0 h 87"/>
                <a:gd name="T34" fmla="*/ 45 w 200"/>
                <a:gd name="T35" fmla="*/ 0 h 87"/>
                <a:gd name="T36" fmla="*/ 44 w 200"/>
                <a:gd name="T37" fmla="*/ 0 h 87"/>
                <a:gd name="T38" fmla="*/ 1 w 200"/>
                <a:gd name="T39" fmla="*/ 43 h 87"/>
                <a:gd name="T40" fmla="*/ 0 w 200"/>
                <a:gd name="T41" fmla="*/ 87 h 87"/>
                <a:gd name="T42" fmla="*/ 35 w 200"/>
                <a:gd name="T43" fmla="*/ 87 h 8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200"/>
                <a:gd name="T67" fmla="*/ 0 h 87"/>
                <a:gd name="T68" fmla="*/ 200 w 200"/>
                <a:gd name="T69" fmla="*/ 87 h 87"/>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200" h="87">
                  <a:moveTo>
                    <a:pt x="35" y="87"/>
                  </a:moveTo>
                  <a:cubicBezTo>
                    <a:pt x="35" y="72"/>
                    <a:pt x="35" y="72"/>
                    <a:pt x="35" y="72"/>
                  </a:cubicBezTo>
                  <a:cubicBezTo>
                    <a:pt x="46" y="72"/>
                    <a:pt x="46" y="72"/>
                    <a:pt x="46" y="72"/>
                  </a:cubicBezTo>
                  <a:cubicBezTo>
                    <a:pt x="46" y="87"/>
                    <a:pt x="46" y="87"/>
                    <a:pt x="46" y="87"/>
                  </a:cubicBezTo>
                  <a:cubicBezTo>
                    <a:pt x="155" y="87"/>
                    <a:pt x="155" y="87"/>
                    <a:pt x="155" y="87"/>
                  </a:cubicBezTo>
                  <a:cubicBezTo>
                    <a:pt x="155" y="72"/>
                    <a:pt x="155" y="72"/>
                    <a:pt x="155" y="72"/>
                  </a:cubicBezTo>
                  <a:cubicBezTo>
                    <a:pt x="166" y="72"/>
                    <a:pt x="166" y="72"/>
                    <a:pt x="166" y="72"/>
                  </a:cubicBezTo>
                  <a:cubicBezTo>
                    <a:pt x="166" y="87"/>
                    <a:pt x="166" y="87"/>
                    <a:pt x="166" y="87"/>
                  </a:cubicBezTo>
                  <a:cubicBezTo>
                    <a:pt x="199" y="87"/>
                    <a:pt x="199" y="87"/>
                    <a:pt x="199" y="87"/>
                  </a:cubicBezTo>
                  <a:cubicBezTo>
                    <a:pt x="199" y="47"/>
                    <a:pt x="200" y="43"/>
                    <a:pt x="200" y="43"/>
                  </a:cubicBezTo>
                  <a:cubicBezTo>
                    <a:pt x="200" y="19"/>
                    <a:pt x="180" y="0"/>
                    <a:pt x="156" y="0"/>
                  </a:cubicBezTo>
                  <a:cubicBezTo>
                    <a:pt x="156" y="0"/>
                    <a:pt x="156" y="0"/>
                    <a:pt x="156" y="0"/>
                  </a:cubicBezTo>
                  <a:cubicBezTo>
                    <a:pt x="156" y="0"/>
                    <a:pt x="156" y="0"/>
                    <a:pt x="156" y="0"/>
                  </a:cubicBezTo>
                  <a:cubicBezTo>
                    <a:pt x="140" y="0"/>
                    <a:pt x="140" y="0"/>
                    <a:pt x="140" y="0"/>
                  </a:cubicBezTo>
                  <a:cubicBezTo>
                    <a:pt x="100" y="80"/>
                    <a:pt x="100" y="80"/>
                    <a:pt x="100" y="80"/>
                  </a:cubicBezTo>
                  <a:cubicBezTo>
                    <a:pt x="60" y="0"/>
                    <a:pt x="60" y="0"/>
                    <a:pt x="60" y="0"/>
                  </a:cubicBezTo>
                  <a:cubicBezTo>
                    <a:pt x="45" y="0"/>
                    <a:pt x="45" y="0"/>
                    <a:pt x="45" y="0"/>
                  </a:cubicBezTo>
                  <a:cubicBezTo>
                    <a:pt x="45" y="0"/>
                    <a:pt x="45" y="0"/>
                    <a:pt x="45" y="0"/>
                  </a:cubicBezTo>
                  <a:cubicBezTo>
                    <a:pt x="45" y="0"/>
                    <a:pt x="44" y="0"/>
                    <a:pt x="44" y="0"/>
                  </a:cubicBezTo>
                  <a:cubicBezTo>
                    <a:pt x="20" y="0"/>
                    <a:pt x="1" y="19"/>
                    <a:pt x="1" y="43"/>
                  </a:cubicBezTo>
                  <a:cubicBezTo>
                    <a:pt x="1" y="43"/>
                    <a:pt x="0" y="47"/>
                    <a:pt x="0" y="87"/>
                  </a:cubicBezTo>
                  <a:lnTo>
                    <a:pt x="35" y="87"/>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pPr>
                <a:defRPr/>
              </a:pPr>
              <a:endParaRPr lang="zh-CN" altLang="zh-CN">
                <a:solidFill>
                  <a:srgbClr val="000000"/>
                </a:solidFill>
                <a:latin typeface="Calibri" pitchFamily="34" charset="0"/>
                <a:sym typeface="宋体" pitchFamily="2" charset="-122"/>
              </a:endParaRPr>
            </a:p>
          </p:txBody>
        </p:sp>
      </p:grpSp>
      <p:grpSp>
        <p:nvGrpSpPr>
          <p:cNvPr id="56" name="组合 72">
            <a:extLst>
              <a:ext uri="{FF2B5EF4-FFF2-40B4-BE49-F238E27FC236}">
                <a16:creationId xmlns:a16="http://schemas.microsoft.com/office/drawing/2014/main" id="{3C8701EB-71E4-4DFC-9328-7690FFD0635D}"/>
              </a:ext>
            </a:extLst>
          </p:cNvPr>
          <p:cNvGrpSpPr>
            <a:grpSpLocks/>
          </p:cNvGrpSpPr>
          <p:nvPr/>
        </p:nvGrpSpPr>
        <p:grpSpPr bwMode="auto">
          <a:xfrm>
            <a:off x="4657725" y="3451225"/>
            <a:ext cx="533400" cy="404813"/>
            <a:chOff x="0" y="0"/>
            <a:chExt cx="509646" cy="387231"/>
          </a:xfrm>
          <a:solidFill>
            <a:schemeClr val="bg1"/>
          </a:solidFill>
        </p:grpSpPr>
        <p:sp>
          <p:nvSpPr>
            <p:cNvPr id="71" name="Freeform 20">
              <a:extLst>
                <a:ext uri="{FF2B5EF4-FFF2-40B4-BE49-F238E27FC236}">
                  <a16:creationId xmlns:a16="http://schemas.microsoft.com/office/drawing/2014/main" id="{27C04105-A7B7-4D9B-AFFC-90CF6F1F044C}"/>
                </a:ext>
              </a:extLst>
            </p:cNvPr>
            <p:cNvSpPr>
              <a:spLocks noEditPoints="1" noChangeArrowheads="1"/>
            </p:cNvSpPr>
            <p:nvPr/>
          </p:nvSpPr>
          <p:spPr bwMode="auto">
            <a:xfrm>
              <a:off x="0" y="51839"/>
              <a:ext cx="337890" cy="335392"/>
            </a:xfrm>
            <a:custGeom>
              <a:avLst/>
              <a:gdLst>
                <a:gd name="T0" fmla="*/ 229 w 229"/>
                <a:gd name="T1" fmla="*/ 128 h 227"/>
                <a:gd name="T2" fmla="*/ 229 w 229"/>
                <a:gd name="T3" fmla="*/ 98 h 227"/>
                <a:gd name="T4" fmla="*/ 206 w 229"/>
                <a:gd name="T5" fmla="*/ 93 h 227"/>
                <a:gd name="T6" fmla="*/ 200 w 229"/>
                <a:gd name="T7" fmla="*/ 76 h 227"/>
                <a:gd name="T8" fmla="*/ 216 w 229"/>
                <a:gd name="T9" fmla="*/ 58 h 227"/>
                <a:gd name="T10" fmla="*/ 198 w 229"/>
                <a:gd name="T11" fmla="*/ 34 h 227"/>
                <a:gd name="T12" fmla="*/ 176 w 229"/>
                <a:gd name="T13" fmla="*/ 44 h 227"/>
                <a:gd name="T14" fmla="*/ 161 w 229"/>
                <a:gd name="T15" fmla="*/ 33 h 227"/>
                <a:gd name="T16" fmla="*/ 164 w 229"/>
                <a:gd name="T17" fmla="*/ 9 h 227"/>
                <a:gd name="T18" fmla="*/ 135 w 229"/>
                <a:gd name="T19" fmla="*/ 0 h 227"/>
                <a:gd name="T20" fmla="*/ 123 w 229"/>
                <a:gd name="T21" fmla="*/ 20 h 227"/>
                <a:gd name="T22" fmla="*/ 114 w 229"/>
                <a:gd name="T23" fmla="*/ 20 h 227"/>
                <a:gd name="T24" fmla="*/ 105 w 229"/>
                <a:gd name="T25" fmla="*/ 20 h 227"/>
                <a:gd name="T26" fmla="*/ 93 w 229"/>
                <a:gd name="T27" fmla="*/ 0 h 227"/>
                <a:gd name="T28" fmla="*/ 65 w 229"/>
                <a:gd name="T29" fmla="*/ 9 h 227"/>
                <a:gd name="T30" fmla="*/ 67 w 229"/>
                <a:gd name="T31" fmla="*/ 33 h 227"/>
                <a:gd name="T32" fmla="*/ 52 w 229"/>
                <a:gd name="T33" fmla="*/ 44 h 227"/>
                <a:gd name="T34" fmla="*/ 30 w 229"/>
                <a:gd name="T35" fmla="*/ 34 h 227"/>
                <a:gd name="T36" fmla="*/ 13 w 229"/>
                <a:gd name="T37" fmla="*/ 58 h 227"/>
                <a:gd name="T38" fmla="*/ 29 w 229"/>
                <a:gd name="T39" fmla="*/ 76 h 227"/>
                <a:gd name="T40" fmla="*/ 23 w 229"/>
                <a:gd name="T41" fmla="*/ 94 h 227"/>
                <a:gd name="T42" fmla="*/ 0 w 229"/>
                <a:gd name="T43" fmla="*/ 98 h 227"/>
                <a:gd name="T44" fmla="*/ 0 w 229"/>
                <a:gd name="T45" fmla="*/ 128 h 227"/>
                <a:gd name="T46" fmla="*/ 23 w 229"/>
                <a:gd name="T47" fmla="*/ 133 h 227"/>
                <a:gd name="T48" fmla="*/ 29 w 229"/>
                <a:gd name="T49" fmla="*/ 151 h 227"/>
                <a:gd name="T50" fmla="*/ 13 w 229"/>
                <a:gd name="T51" fmla="*/ 169 h 227"/>
                <a:gd name="T52" fmla="*/ 31 w 229"/>
                <a:gd name="T53" fmla="*/ 193 h 227"/>
                <a:gd name="T54" fmla="*/ 52 w 229"/>
                <a:gd name="T55" fmla="*/ 183 h 227"/>
                <a:gd name="T56" fmla="*/ 67 w 229"/>
                <a:gd name="T57" fmla="*/ 194 h 227"/>
                <a:gd name="T58" fmla="*/ 65 w 229"/>
                <a:gd name="T59" fmla="*/ 218 h 227"/>
                <a:gd name="T60" fmla="*/ 93 w 229"/>
                <a:gd name="T61" fmla="*/ 227 h 227"/>
                <a:gd name="T62" fmla="*/ 105 w 229"/>
                <a:gd name="T63" fmla="*/ 206 h 227"/>
                <a:gd name="T64" fmla="*/ 114 w 229"/>
                <a:gd name="T65" fmla="*/ 207 h 227"/>
                <a:gd name="T66" fmla="*/ 124 w 229"/>
                <a:gd name="T67" fmla="*/ 206 h 227"/>
                <a:gd name="T68" fmla="*/ 135 w 229"/>
                <a:gd name="T69" fmla="*/ 227 h 227"/>
                <a:gd name="T70" fmla="*/ 164 w 229"/>
                <a:gd name="T71" fmla="*/ 217 h 227"/>
                <a:gd name="T72" fmla="*/ 161 w 229"/>
                <a:gd name="T73" fmla="*/ 194 h 227"/>
                <a:gd name="T74" fmla="*/ 176 w 229"/>
                <a:gd name="T75" fmla="*/ 183 h 227"/>
                <a:gd name="T76" fmla="*/ 198 w 229"/>
                <a:gd name="T77" fmla="*/ 193 h 227"/>
                <a:gd name="T78" fmla="*/ 216 w 229"/>
                <a:gd name="T79" fmla="*/ 168 h 227"/>
                <a:gd name="T80" fmla="*/ 200 w 229"/>
                <a:gd name="T81" fmla="*/ 151 h 227"/>
                <a:gd name="T82" fmla="*/ 206 w 229"/>
                <a:gd name="T83" fmla="*/ 133 h 227"/>
                <a:gd name="T84" fmla="*/ 229 w 229"/>
                <a:gd name="T85" fmla="*/ 128 h 227"/>
                <a:gd name="T86" fmla="*/ 114 w 229"/>
                <a:gd name="T87" fmla="*/ 180 h 227"/>
                <a:gd name="T88" fmla="*/ 47 w 229"/>
                <a:gd name="T89" fmla="*/ 113 h 227"/>
                <a:gd name="T90" fmla="*/ 114 w 229"/>
                <a:gd name="T91" fmla="*/ 46 h 227"/>
                <a:gd name="T92" fmla="*/ 181 w 229"/>
                <a:gd name="T93" fmla="*/ 113 h 227"/>
                <a:gd name="T94" fmla="*/ 114 w 229"/>
                <a:gd name="T95" fmla="*/ 180 h 227"/>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229"/>
                <a:gd name="T145" fmla="*/ 0 h 227"/>
                <a:gd name="T146" fmla="*/ 229 w 229"/>
                <a:gd name="T147" fmla="*/ 227 h 227"/>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229" h="227">
                  <a:moveTo>
                    <a:pt x="229" y="128"/>
                  </a:moveTo>
                  <a:cubicBezTo>
                    <a:pt x="229" y="98"/>
                    <a:pt x="229" y="98"/>
                    <a:pt x="229" y="98"/>
                  </a:cubicBezTo>
                  <a:cubicBezTo>
                    <a:pt x="206" y="93"/>
                    <a:pt x="206" y="93"/>
                    <a:pt x="206" y="93"/>
                  </a:cubicBezTo>
                  <a:cubicBezTo>
                    <a:pt x="204" y="87"/>
                    <a:pt x="202" y="81"/>
                    <a:pt x="200" y="76"/>
                  </a:cubicBezTo>
                  <a:cubicBezTo>
                    <a:pt x="216" y="58"/>
                    <a:pt x="216" y="58"/>
                    <a:pt x="216" y="58"/>
                  </a:cubicBezTo>
                  <a:cubicBezTo>
                    <a:pt x="198" y="34"/>
                    <a:pt x="198" y="34"/>
                    <a:pt x="198" y="34"/>
                  </a:cubicBezTo>
                  <a:cubicBezTo>
                    <a:pt x="176" y="44"/>
                    <a:pt x="176" y="44"/>
                    <a:pt x="176" y="44"/>
                  </a:cubicBezTo>
                  <a:cubicBezTo>
                    <a:pt x="172" y="39"/>
                    <a:pt x="167" y="36"/>
                    <a:pt x="161" y="33"/>
                  </a:cubicBezTo>
                  <a:cubicBezTo>
                    <a:pt x="164" y="9"/>
                    <a:pt x="164" y="9"/>
                    <a:pt x="164" y="9"/>
                  </a:cubicBezTo>
                  <a:cubicBezTo>
                    <a:pt x="135" y="0"/>
                    <a:pt x="135" y="0"/>
                    <a:pt x="135" y="0"/>
                  </a:cubicBezTo>
                  <a:cubicBezTo>
                    <a:pt x="123" y="20"/>
                    <a:pt x="123" y="20"/>
                    <a:pt x="123" y="20"/>
                  </a:cubicBezTo>
                  <a:cubicBezTo>
                    <a:pt x="120" y="20"/>
                    <a:pt x="117" y="20"/>
                    <a:pt x="114" y="20"/>
                  </a:cubicBezTo>
                  <a:cubicBezTo>
                    <a:pt x="111" y="20"/>
                    <a:pt x="108" y="20"/>
                    <a:pt x="105" y="20"/>
                  </a:cubicBezTo>
                  <a:cubicBezTo>
                    <a:pt x="93" y="0"/>
                    <a:pt x="93" y="0"/>
                    <a:pt x="93" y="0"/>
                  </a:cubicBezTo>
                  <a:cubicBezTo>
                    <a:pt x="65" y="9"/>
                    <a:pt x="65" y="9"/>
                    <a:pt x="65" y="9"/>
                  </a:cubicBezTo>
                  <a:cubicBezTo>
                    <a:pt x="67" y="33"/>
                    <a:pt x="67" y="33"/>
                    <a:pt x="67" y="33"/>
                  </a:cubicBezTo>
                  <a:cubicBezTo>
                    <a:pt x="62" y="36"/>
                    <a:pt x="57" y="39"/>
                    <a:pt x="52" y="44"/>
                  </a:cubicBezTo>
                  <a:cubicBezTo>
                    <a:pt x="30" y="34"/>
                    <a:pt x="30" y="34"/>
                    <a:pt x="30" y="34"/>
                  </a:cubicBezTo>
                  <a:cubicBezTo>
                    <a:pt x="13" y="58"/>
                    <a:pt x="13" y="58"/>
                    <a:pt x="13" y="58"/>
                  </a:cubicBezTo>
                  <a:cubicBezTo>
                    <a:pt x="29" y="76"/>
                    <a:pt x="29" y="76"/>
                    <a:pt x="29" y="76"/>
                  </a:cubicBezTo>
                  <a:cubicBezTo>
                    <a:pt x="26" y="81"/>
                    <a:pt x="24" y="87"/>
                    <a:pt x="23" y="94"/>
                  </a:cubicBezTo>
                  <a:cubicBezTo>
                    <a:pt x="0" y="98"/>
                    <a:pt x="0" y="98"/>
                    <a:pt x="0" y="98"/>
                  </a:cubicBezTo>
                  <a:cubicBezTo>
                    <a:pt x="0" y="128"/>
                    <a:pt x="0" y="128"/>
                    <a:pt x="0" y="128"/>
                  </a:cubicBezTo>
                  <a:cubicBezTo>
                    <a:pt x="23" y="133"/>
                    <a:pt x="23" y="133"/>
                    <a:pt x="23" y="133"/>
                  </a:cubicBezTo>
                  <a:cubicBezTo>
                    <a:pt x="24" y="139"/>
                    <a:pt x="26" y="145"/>
                    <a:pt x="29" y="151"/>
                  </a:cubicBezTo>
                  <a:cubicBezTo>
                    <a:pt x="13" y="169"/>
                    <a:pt x="13" y="169"/>
                    <a:pt x="13" y="169"/>
                  </a:cubicBezTo>
                  <a:cubicBezTo>
                    <a:pt x="31" y="193"/>
                    <a:pt x="31" y="193"/>
                    <a:pt x="31" y="193"/>
                  </a:cubicBezTo>
                  <a:cubicBezTo>
                    <a:pt x="52" y="183"/>
                    <a:pt x="52" y="183"/>
                    <a:pt x="52" y="183"/>
                  </a:cubicBezTo>
                  <a:cubicBezTo>
                    <a:pt x="57" y="187"/>
                    <a:pt x="62" y="191"/>
                    <a:pt x="67" y="194"/>
                  </a:cubicBezTo>
                  <a:cubicBezTo>
                    <a:pt x="65" y="218"/>
                    <a:pt x="65" y="218"/>
                    <a:pt x="65" y="218"/>
                  </a:cubicBezTo>
                  <a:cubicBezTo>
                    <a:pt x="93" y="227"/>
                    <a:pt x="93" y="227"/>
                    <a:pt x="93" y="227"/>
                  </a:cubicBezTo>
                  <a:cubicBezTo>
                    <a:pt x="105" y="206"/>
                    <a:pt x="105" y="206"/>
                    <a:pt x="105" y="206"/>
                  </a:cubicBezTo>
                  <a:cubicBezTo>
                    <a:pt x="108" y="207"/>
                    <a:pt x="111" y="207"/>
                    <a:pt x="114" y="207"/>
                  </a:cubicBezTo>
                  <a:cubicBezTo>
                    <a:pt x="117" y="207"/>
                    <a:pt x="121" y="207"/>
                    <a:pt x="124" y="206"/>
                  </a:cubicBezTo>
                  <a:cubicBezTo>
                    <a:pt x="135" y="227"/>
                    <a:pt x="135" y="227"/>
                    <a:pt x="135" y="227"/>
                  </a:cubicBezTo>
                  <a:cubicBezTo>
                    <a:pt x="164" y="217"/>
                    <a:pt x="164" y="217"/>
                    <a:pt x="164" y="217"/>
                  </a:cubicBezTo>
                  <a:cubicBezTo>
                    <a:pt x="161" y="194"/>
                    <a:pt x="161" y="194"/>
                    <a:pt x="161" y="194"/>
                  </a:cubicBezTo>
                  <a:cubicBezTo>
                    <a:pt x="167" y="191"/>
                    <a:pt x="172" y="187"/>
                    <a:pt x="176" y="183"/>
                  </a:cubicBezTo>
                  <a:cubicBezTo>
                    <a:pt x="198" y="193"/>
                    <a:pt x="198" y="193"/>
                    <a:pt x="198" y="193"/>
                  </a:cubicBezTo>
                  <a:cubicBezTo>
                    <a:pt x="216" y="168"/>
                    <a:pt x="216" y="168"/>
                    <a:pt x="216" y="168"/>
                  </a:cubicBezTo>
                  <a:cubicBezTo>
                    <a:pt x="200" y="151"/>
                    <a:pt x="200" y="151"/>
                    <a:pt x="200" y="151"/>
                  </a:cubicBezTo>
                  <a:cubicBezTo>
                    <a:pt x="202" y="145"/>
                    <a:pt x="204" y="139"/>
                    <a:pt x="206" y="133"/>
                  </a:cubicBezTo>
                  <a:lnTo>
                    <a:pt x="229" y="128"/>
                  </a:lnTo>
                  <a:close/>
                  <a:moveTo>
                    <a:pt x="114" y="180"/>
                  </a:moveTo>
                  <a:cubicBezTo>
                    <a:pt x="77" y="180"/>
                    <a:pt x="47" y="150"/>
                    <a:pt x="47" y="113"/>
                  </a:cubicBezTo>
                  <a:cubicBezTo>
                    <a:pt x="47" y="76"/>
                    <a:pt x="77" y="46"/>
                    <a:pt x="114" y="46"/>
                  </a:cubicBezTo>
                  <a:cubicBezTo>
                    <a:pt x="151" y="46"/>
                    <a:pt x="181" y="76"/>
                    <a:pt x="181" y="113"/>
                  </a:cubicBezTo>
                  <a:cubicBezTo>
                    <a:pt x="181" y="150"/>
                    <a:pt x="151" y="180"/>
                    <a:pt x="114" y="180"/>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pPr>
                <a:defRPr/>
              </a:pPr>
              <a:endParaRPr lang="zh-CN" altLang="zh-CN">
                <a:solidFill>
                  <a:srgbClr val="000000"/>
                </a:solidFill>
                <a:latin typeface="Calibri" pitchFamily="34" charset="0"/>
                <a:sym typeface="宋体" pitchFamily="2" charset="-122"/>
              </a:endParaRPr>
            </a:p>
          </p:txBody>
        </p:sp>
        <p:sp>
          <p:nvSpPr>
            <p:cNvPr id="72" name="Freeform 21">
              <a:extLst>
                <a:ext uri="{FF2B5EF4-FFF2-40B4-BE49-F238E27FC236}">
                  <a16:creationId xmlns:a16="http://schemas.microsoft.com/office/drawing/2014/main" id="{C602E417-0A87-4188-9A29-0F6EC7087798}"/>
                </a:ext>
              </a:extLst>
            </p:cNvPr>
            <p:cNvSpPr>
              <a:spLocks noEditPoints="1" noChangeArrowheads="1"/>
            </p:cNvSpPr>
            <p:nvPr/>
          </p:nvSpPr>
          <p:spPr bwMode="auto">
            <a:xfrm>
              <a:off x="309785" y="0"/>
              <a:ext cx="199861" cy="199861"/>
            </a:xfrm>
            <a:custGeom>
              <a:avLst/>
              <a:gdLst>
                <a:gd name="T0" fmla="*/ 135 w 135"/>
                <a:gd name="T1" fmla="*/ 76 h 135"/>
                <a:gd name="T2" fmla="*/ 135 w 135"/>
                <a:gd name="T3" fmla="*/ 58 h 135"/>
                <a:gd name="T4" fmla="*/ 122 w 135"/>
                <a:gd name="T5" fmla="*/ 55 h 135"/>
                <a:gd name="T6" fmla="*/ 118 w 135"/>
                <a:gd name="T7" fmla="*/ 45 h 135"/>
                <a:gd name="T8" fmla="*/ 128 w 135"/>
                <a:gd name="T9" fmla="*/ 34 h 135"/>
                <a:gd name="T10" fmla="*/ 117 w 135"/>
                <a:gd name="T11" fmla="*/ 20 h 135"/>
                <a:gd name="T12" fmla="*/ 104 w 135"/>
                <a:gd name="T13" fmla="*/ 26 h 135"/>
                <a:gd name="T14" fmla="*/ 96 w 135"/>
                <a:gd name="T15" fmla="*/ 19 h 135"/>
                <a:gd name="T16" fmla="*/ 97 w 135"/>
                <a:gd name="T17" fmla="*/ 5 h 135"/>
                <a:gd name="T18" fmla="*/ 80 w 135"/>
                <a:gd name="T19" fmla="*/ 0 h 135"/>
                <a:gd name="T20" fmla="*/ 73 w 135"/>
                <a:gd name="T21" fmla="*/ 12 h 135"/>
                <a:gd name="T22" fmla="*/ 67 w 135"/>
                <a:gd name="T23" fmla="*/ 12 h 135"/>
                <a:gd name="T24" fmla="*/ 62 w 135"/>
                <a:gd name="T25" fmla="*/ 12 h 135"/>
                <a:gd name="T26" fmla="*/ 55 w 135"/>
                <a:gd name="T27" fmla="*/ 0 h 135"/>
                <a:gd name="T28" fmla="*/ 38 w 135"/>
                <a:gd name="T29" fmla="*/ 5 h 135"/>
                <a:gd name="T30" fmla="*/ 39 w 135"/>
                <a:gd name="T31" fmla="*/ 19 h 135"/>
                <a:gd name="T32" fmla="*/ 30 w 135"/>
                <a:gd name="T33" fmla="*/ 26 h 135"/>
                <a:gd name="T34" fmla="*/ 18 w 135"/>
                <a:gd name="T35" fmla="*/ 20 h 135"/>
                <a:gd name="T36" fmla="*/ 7 w 135"/>
                <a:gd name="T37" fmla="*/ 34 h 135"/>
                <a:gd name="T38" fmla="*/ 17 w 135"/>
                <a:gd name="T39" fmla="*/ 45 h 135"/>
                <a:gd name="T40" fmla="*/ 13 w 135"/>
                <a:gd name="T41" fmla="*/ 55 h 135"/>
                <a:gd name="T42" fmla="*/ 0 w 135"/>
                <a:gd name="T43" fmla="*/ 58 h 135"/>
                <a:gd name="T44" fmla="*/ 0 w 135"/>
                <a:gd name="T45" fmla="*/ 76 h 135"/>
                <a:gd name="T46" fmla="*/ 13 w 135"/>
                <a:gd name="T47" fmla="*/ 79 h 135"/>
                <a:gd name="T48" fmla="*/ 17 w 135"/>
                <a:gd name="T49" fmla="*/ 90 h 135"/>
                <a:gd name="T50" fmla="*/ 7 w 135"/>
                <a:gd name="T51" fmla="*/ 100 h 135"/>
                <a:gd name="T52" fmla="*/ 18 w 135"/>
                <a:gd name="T53" fmla="*/ 114 h 135"/>
                <a:gd name="T54" fmla="*/ 31 w 135"/>
                <a:gd name="T55" fmla="*/ 109 h 135"/>
                <a:gd name="T56" fmla="*/ 39 w 135"/>
                <a:gd name="T57" fmla="*/ 115 h 135"/>
                <a:gd name="T58" fmla="*/ 38 w 135"/>
                <a:gd name="T59" fmla="*/ 129 h 135"/>
                <a:gd name="T60" fmla="*/ 55 w 135"/>
                <a:gd name="T61" fmla="*/ 135 h 135"/>
                <a:gd name="T62" fmla="*/ 62 w 135"/>
                <a:gd name="T63" fmla="*/ 122 h 135"/>
                <a:gd name="T64" fmla="*/ 68 w 135"/>
                <a:gd name="T65" fmla="*/ 123 h 135"/>
                <a:gd name="T66" fmla="*/ 73 w 135"/>
                <a:gd name="T67" fmla="*/ 122 h 135"/>
                <a:gd name="T68" fmla="*/ 80 w 135"/>
                <a:gd name="T69" fmla="*/ 135 h 135"/>
                <a:gd name="T70" fmla="*/ 97 w 135"/>
                <a:gd name="T71" fmla="*/ 129 h 135"/>
                <a:gd name="T72" fmla="*/ 96 w 135"/>
                <a:gd name="T73" fmla="*/ 115 h 135"/>
                <a:gd name="T74" fmla="*/ 104 w 135"/>
                <a:gd name="T75" fmla="*/ 109 h 135"/>
                <a:gd name="T76" fmla="*/ 117 w 135"/>
                <a:gd name="T77" fmla="*/ 114 h 135"/>
                <a:gd name="T78" fmla="*/ 128 w 135"/>
                <a:gd name="T79" fmla="*/ 100 h 135"/>
                <a:gd name="T80" fmla="*/ 118 w 135"/>
                <a:gd name="T81" fmla="*/ 89 h 135"/>
                <a:gd name="T82" fmla="*/ 122 w 135"/>
                <a:gd name="T83" fmla="*/ 79 h 135"/>
                <a:gd name="T84" fmla="*/ 135 w 135"/>
                <a:gd name="T85" fmla="*/ 76 h 135"/>
                <a:gd name="T86" fmla="*/ 67 w 135"/>
                <a:gd name="T87" fmla="*/ 107 h 135"/>
                <a:gd name="T88" fmla="*/ 28 w 135"/>
                <a:gd name="T89" fmla="*/ 67 h 135"/>
                <a:gd name="T90" fmla="*/ 67 w 135"/>
                <a:gd name="T91" fmla="*/ 27 h 135"/>
                <a:gd name="T92" fmla="*/ 107 w 135"/>
                <a:gd name="T93" fmla="*/ 67 h 135"/>
                <a:gd name="T94" fmla="*/ 67 w 135"/>
                <a:gd name="T95" fmla="*/ 107 h 135"/>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135"/>
                <a:gd name="T145" fmla="*/ 0 h 135"/>
                <a:gd name="T146" fmla="*/ 135 w 135"/>
                <a:gd name="T147" fmla="*/ 135 h 135"/>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135" h="135">
                  <a:moveTo>
                    <a:pt x="135" y="76"/>
                  </a:moveTo>
                  <a:cubicBezTo>
                    <a:pt x="135" y="58"/>
                    <a:pt x="135" y="58"/>
                    <a:pt x="135" y="58"/>
                  </a:cubicBezTo>
                  <a:cubicBezTo>
                    <a:pt x="122" y="55"/>
                    <a:pt x="122" y="55"/>
                    <a:pt x="122" y="55"/>
                  </a:cubicBezTo>
                  <a:cubicBezTo>
                    <a:pt x="121" y="52"/>
                    <a:pt x="120" y="48"/>
                    <a:pt x="118" y="45"/>
                  </a:cubicBezTo>
                  <a:cubicBezTo>
                    <a:pt x="128" y="34"/>
                    <a:pt x="128" y="34"/>
                    <a:pt x="128" y="34"/>
                  </a:cubicBezTo>
                  <a:cubicBezTo>
                    <a:pt x="117" y="20"/>
                    <a:pt x="117" y="20"/>
                    <a:pt x="117" y="20"/>
                  </a:cubicBezTo>
                  <a:cubicBezTo>
                    <a:pt x="104" y="26"/>
                    <a:pt x="104" y="26"/>
                    <a:pt x="104" y="26"/>
                  </a:cubicBezTo>
                  <a:cubicBezTo>
                    <a:pt x="102" y="23"/>
                    <a:pt x="99" y="21"/>
                    <a:pt x="96" y="19"/>
                  </a:cubicBezTo>
                  <a:cubicBezTo>
                    <a:pt x="97" y="5"/>
                    <a:pt x="97" y="5"/>
                    <a:pt x="97" y="5"/>
                  </a:cubicBezTo>
                  <a:cubicBezTo>
                    <a:pt x="80" y="0"/>
                    <a:pt x="80" y="0"/>
                    <a:pt x="80" y="0"/>
                  </a:cubicBezTo>
                  <a:cubicBezTo>
                    <a:pt x="73" y="12"/>
                    <a:pt x="73" y="12"/>
                    <a:pt x="73" y="12"/>
                  </a:cubicBezTo>
                  <a:cubicBezTo>
                    <a:pt x="71" y="12"/>
                    <a:pt x="69" y="12"/>
                    <a:pt x="67" y="12"/>
                  </a:cubicBezTo>
                  <a:cubicBezTo>
                    <a:pt x="66" y="12"/>
                    <a:pt x="64" y="12"/>
                    <a:pt x="62" y="12"/>
                  </a:cubicBezTo>
                  <a:cubicBezTo>
                    <a:pt x="55" y="0"/>
                    <a:pt x="55" y="0"/>
                    <a:pt x="55" y="0"/>
                  </a:cubicBezTo>
                  <a:cubicBezTo>
                    <a:pt x="38" y="5"/>
                    <a:pt x="38" y="5"/>
                    <a:pt x="38" y="5"/>
                  </a:cubicBezTo>
                  <a:cubicBezTo>
                    <a:pt x="39" y="19"/>
                    <a:pt x="39" y="19"/>
                    <a:pt x="39" y="19"/>
                  </a:cubicBezTo>
                  <a:cubicBezTo>
                    <a:pt x="36" y="21"/>
                    <a:pt x="33" y="23"/>
                    <a:pt x="30" y="26"/>
                  </a:cubicBezTo>
                  <a:cubicBezTo>
                    <a:pt x="18" y="20"/>
                    <a:pt x="18" y="20"/>
                    <a:pt x="18" y="20"/>
                  </a:cubicBezTo>
                  <a:cubicBezTo>
                    <a:pt x="7" y="34"/>
                    <a:pt x="7" y="34"/>
                    <a:pt x="7" y="34"/>
                  </a:cubicBezTo>
                  <a:cubicBezTo>
                    <a:pt x="17" y="45"/>
                    <a:pt x="17" y="45"/>
                    <a:pt x="17" y="45"/>
                  </a:cubicBezTo>
                  <a:cubicBezTo>
                    <a:pt x="15" y="48"/>
                    <a:pt x="14" y="52"/>
                    <a:pt x="13" y="55"/>
                  </a:cubicBezTo>
                  <a:cubicBezTo>
                    <a:pt x="0" y="58"/>
                    <a:pt x="0" y="58"/>
                    <a:pt x="0" y="58"/>
                  </a:cubicBezTo>
                  <a:cubicBezTo>
                    <a:pt x="0" y="76"/>
                    <a:pt x="0" y="76"/>
                    <a:pt x="0" y="76"/>
                  </a:cubicBezTo>
                  <a:cubicBezTo>
                    <a:pt x="13" y="79"/>
                    <a:pt x="13" y="79"/>
                    <a:pt x="13" y="79"/>
                  </a:cubicBezTo>
                  <a:cubicBezTo>
                    <a:pt x="14" y="83"/>
                    <a:pt x="15" y="86"/>
                    <a:pt x="17" y="90"/>
                  </a:cubicBezTo>
                  <a:cubicBezTo>
                    <a:pt x="7" y="100"/>
                    <a:pt x="7" y="100"/>
                    <a:pt x="7" y="100"/>
                  </a:cubicBezTo>
                  <a:cubicBezTo>
                    <a:pt x="18" y="114"/>
                    <a:pt x="18" y="114"/>
                    <a:pt x="18" y="114"/>
                  </a:cubicBezTo>
                  <a:cubicBezTo>
                    <a:pt x="31" y="109"/>
                    <a:pt x="31" y="109"/>
                    <a:pt x="31" y="109"/>
                  </a:cubicBezTo>
                  <a:cubicBezTo>
                    <a:pt x="33" y="111"/>
                    <a:pt x="36" y="113"/>
                    <a:pt x="39" y="115"/>
                  </a:cubicBezTo>
                  <a:cubicBezTo>
                    <a:pt x="38" y="129"/>
                    <a:pt x="38" y="129"/>
                    <a:pt x="38" y="129"/>
                  </a:cubicBezTo>
                  <a:cubicBezTo>
                    <a:pt x="55" y="135"/>
                    <a:pt x="55" y="135"/>
                    <a:pt x="55" y="135"/>
                  </a:cubicBezTo>
                  <a:cubicBezTo>
                    <a:pt x="62" y="122"/>
                    <a:pt x="62" y="122"/>
                    <a:pt x="62" y="122"/>
                  </a:cubicBezTo>
                  <a:cubicBezTo>
                    <a:pt x="64" y="123"/>
                    <a:pt x="66" y="123"/>
                    <a:pt x="68" y="123"/>
                  </a:cubicBezTo>
                  <a:cubicBezTo>
                    <a:pt x="69" y="123"/>
                    <a:pt x="71" y="123"/>
                    <a:pt x="73" y="122"/>
                  </a:cubicBezTo>
                  <a:cubicBezTo>
                    <a:pt x="80" y="135"/>
                    <a:pt x="80" y="135"/>
                    <a:pt x="80" y="135"/>
                  </a:cubicBezTo>
                  <a:cubicBezTo>
                    <a:pt x="97" y="129"/>
                    <a:pt x="97" y="129"/>
                    <a:pt x="97" y="129"/>
                  </a:cubicBezTo>
                  <a:cubicBezTo>
                    <a:pt x="96" y="115"/>
                    <a:pt x="96" y="115"/>
                    <a:pt x="96" y="115"/>
                  </a:cubicBezTo>
                  <a:cubicBezTo>
                    <a:pt x="99" y="113"/>
                    <a:pt x="102" y="111"/>
                    <a:pt x="104" y="109"/>
                  </a:cubicBezTo>
                  <a:cubicBezTo>
                    <a:pt x="117" y="114"/>
                    <a:pt x="117" y="114"/>
                    <a:pt x="117" y="114"/>
                  </a:cubicBezTo>
                  <a:cubicBezTo>
                    <a:pt x="128" y="100"/>
                    <a:pt x="128" y="100"/>
                    <a:pt x="128" y="100"/>
                  </a:cubicBezTo>
                  <a:cubicBezTo>
                    <a:pt x="118" y="89"/>
                    <a:pt x="118" y="89"/>
                    <a:pt x="118" y="89"/>
                  </a:cubicBezTo>
                  <a:cubicBezTo>
                    <a:pt x="120" y="86"/>
                    <a:pt x="121" y="83"/>
                    <a:pt x="122" y="79"/>
                  </a:cubicBezTo>
                  <a:lnTo>
                    <a:pt x="135" y="76"/>
                  </a:lnTo>
                  <a:close/>
                  <a:moveTo>
                    <a:pt x="67" y="107"/>
                  </a:moveTo>
                  <a:cubicBezTo>
                    <a:pt x="46" y="107"/>
                    <a:pt x="28" y="89"/>
                    <a:pt x="28" y="67"/>
                  </a:cubicBezTo>
                  <a:cubicBezTo>
                    <a:pt x="28" y="45"/>
                    <a:pt x="46" y="27"/>
                    <a:pt x="67" y="27"/>
                  </a:cubicBezTo>
                  <a:cubicBezTo>
                    <a:pt x="89" y="27"/>
                    <a:pt x="107" y="45"/>
                    <a:pt x="107" y="67"/>
                  </a:cubicBezTo>
                  <a:cubicBezTo>
                    <a:pt x="107" y="89"/>
                    <a:pt x="89" y="107"/>
                    <a:pt x="67" y="107"/>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pPr>
                <a:defRPr/>
              </a:pPr>
              <a:endParaRPr lang="zh-CN" altLang="zh-CN">
                <a:solidFill>
                  <a:srgbClr val="000000"/>
                </a:solidFill>
                <a:latin typeface="Calibri" pitchFamily="34" charset="0"/>
                <a:sym typeface="宋体" pitchFamily="2" charset="-122"/>
              </a:endParaRPr>
            </a:p>
          </p:txBody>
        </p:sp>
      </p:grpSp>
      <p:grpSp>
        <p:nvGrpSpPr>
          <p:cNvPr id="57" name="组合 75">
            <a:extLst>
              <a:ext uri="{FF2B5EF4-FFF2-40B4-BE49-F238E27FC236}">
                <a16:creationId xmlns:a16="http://schemas.microsoft.com/office/drawing/2014/main" id="{EE903FCC-9FCF-408F-90DF-3FA88615066A}"/>
              </a:ext>
            </a:extLst>
          </p:cNvPr>
          <p:cNvGrpSpPr>
            <a:grpSpLocks/>
          </p:cNvGrpSpPr>
          <p:nvPr/>
        </p:nvGrpSpPr>
        <p:grpSpPr bwMode="auto">
          <a:xfrm>
            <a:off x="5365750" y="4452938"/>
            <a:ext cx="301625" cy="387350"/>
            <a:chOff x="0" y="0"/>
            <a:chExt cx="563562" cy="720725"/>
          </a:xfrm>
          <a:solidFill>
            <a:schemeClr val="bg1"/>
          </a:solidFill>
        </p:grpSpPr>
        <p:sp>
          <p:nvSpPr>
            <p:cNvPr id="68" name="Freeform 32">
              <a:extLst>
                <a:ext uri="{FF2B5EF4-FFF2-40B4-BE49-F238E27FC236}">
                  <a16:creationId xmlns:a16="http://schemas.microsoft.com/office/drawing/2014/main" id="{0BC7EB7D-AD00-403D-A91F-F5694D682DD3}"/>
                </a:ext>
              </a:extLst>
            </p:cNvPr>
            <p:cNvSpPr>
              <a:spLocks noChangeArrowheads="1"/>
            </p:cNvSpPr>
            <p:nvPr/>
          </p:nvSpPr>
          <p:spPr bwMode="auto">
            <a:xfrm>
              <a:off x="209550" y="0"/>
              <a:ext cx="142875" cy="720725"/>
            </a:xfrm>
            <a:custGeom>
              <a:avLst/>
              <a:gdLst>
                <a:gd name="T0" fmla="*/ 64 w 64"/>
                <a:gd name="T1" fmla="*/ 289 h 321"/>
                <a:gd name="T2" fmla="*/ 32 w 64"/>
                <a:gd name="T3" fmla="*/ 321 h 321"/>
                <a:gd name="T4" fmla="*/ 0 w 64"/>
                <a:gd name="T5" fmla="*/ 289 h 321"/>
                <a:gd name="T6" fmla="*/ 0 w 64"/>
                <a:gd name="T7" fmla="*/ 32 h 321"/>
                <a:gd name="T8" fmla="*/ 32 w 64"/>
                <a:gd name="T9" fmla="*/ 0 h 321"/>
                <a:gd name="T10" fmla="*/ 64 w 64"/>
                <a:gd name="T11" fmla="*/ 32 h 321"/>
                <a:gd name="T12" fmla="*/ 64 w 64"/>
                <a:gd name="T13" fmla="*/ 289 h 321"/>
                <a:gd name="T14" fmla="*/ 0 60000 65536"/>
                <a:gd name="T15" fmla="*/ 0 60000 65536"/>
                <a:gd name="T16" fmla="*/ 0 60000 65536"/>
                <a:gd name="T17" fmla="*/ 0 60000 65536"/>
                <a:gd name="T18" fmla="*/ 0 60000 65536"/>
                <a:gd name="T19" fmla="*/ 0 60000 65536"/>
                <a:gd name="T20" fmla="*/ 0 60000 65536"/>
                <a:gd name="T21" fmla="*/ 0 w 64"/>
                <a:gd name="T22" fmla="*/ 0 h 321"/>
                <a:gd name="T23" fmla="*/ 64 w 64"/>
                <a:gd name="T24" fmla="*/ 321 h 32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4" h="321">
                  <a:moveTo>
                    <a:pt x="64" y="289"/>
                  </a:moveTo>
                  <a:cubicBezTo>
                    <a:pt x="64" y="307"/>
                    <a:pt x="49" y="321"/>
                    <a:pt x="32" y="321"/>
                  </a:cubicBezTo>
                  <a:cubicBezTo>
                    <a:pt x="14" y="321"/>
                    <a:pt x="0" y="307"/>
                    <a:pt x="0" y="289"/>
                  </a:cubicBezTo>
                  <a:cubicBezTo>
                    <a:pt x="0" y="32"/>
                    <a:pt x="0" y="32"/>
                    <a:pt x="0" y="32"/>
                  </a:cubicBezTo>
                  <a:cubicBezTo>
                    <a:pt x="0" y="14"/>
                    <a:pt x="14" y="0"/>
                    <a:pt x="32" y="0"/>
                  </a:cubicBezTo>
                  <a:cubicBezTo>
                    <a:pt x="49" y="0"/>
                    <a:pt x="64" y="14"/>
                    <a:pt x="64" y="32"/>
                  </a:cubicBezTo>
                  <a:lnTo>
                    <a:pt x="64" y="289"/>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pPr>
                <a:defRPr/>
              </a:pPr>
              <a:endParaRPr lang="zh-CN" altLang="zh-CN">
                <a:solidFill>
                  <a:srgbClr val="000000"/>
                </a:solidFill>
                <a:latin typeface="Calibri" pitchFamily="34" charset="0"/>
                <a:sym typeface="宋体" pitchFamily="2" charset="-122"/>
              </a:endParaRPr>
            </a:p>
          </p:txBody>
        </p:sp>
        <p:sp>
          <p:nvSpPr>
            <p:cNvPr id="69" name="Freeform 33">
              <a:extLst>
                <a:ext uri="{FF2B5EF4-FFF2-40B4-BE49-F238E27FC236}">
                  <a16:creationId xmlns:a16="http://schemas.microsoft.com/office/drawing/2014/main" id="{306A0790-DF5A-4BD7-B6F1-9E9D6978DD27}"/>
                </a:ext>
              </a:extLst>
            </p:cNvPr>
            <p:cNvSpPr>
              <a:spLocks noChangeArrowheads="1"/>
            </p:cNvSpPr>
            <p:nvPr/>
          </p:nvSpPr>
          <p:spPr bwMode="auto">
            <a:xfrm>
              <a:off x="0" y="439737"/>
              <a:ext cx="141288" cy="280988"/>
            </a:xfrm>
            <a:custGeom>
              <a:avLst/>
              <a:gdLst>
                <a:gd name="T0" fmla="*/ 63 w 63"/>
                <a:gd name="T1" fmla="*/ 93 h 125"/>
                <a:gd name="T2" fmla="*/ 32 w 63"/>
                <a:gd name="T3" fmla="*/ 125 h 125"/>
                <a:gd name="T4" fmla="*/ 0 w 63"/>
                <a:gd name="T5" fmla="*/ 93 h 125"/>
                <a:gd name="T6" fmla="*/ 0 w 63"/>
                <a:gd name="T7" fmla="*/ 32 h 125"/>
                <a:gd name="T8" fmla="*/ 32 w 63"/>
                <a:gd name="T9" fmla="*/ 0 h 125"/>
                <a:gd name="T10" fmla="*/ 63 w 63"/>
                <a:gd name="T11" fmla="*/ 32 h 125"/>
                <a:gd name="T12" fmla="*/ 63 w 63"/>
                <a:gd name="T13" fmla="*/ 93 h 125"/>
                <a:gd name="T14" fmla="*/ 0 60000 65536"/>
                <a:gd name="T15" fmla="*/ 0 60000 65536"/>
                <a:gd name="T16" fmla="*/ 0 60000 65536"/>
                <a:gd name="T17" fmla="*/ 0 60000 65536"/>
                <a:gd name="T18" fmla="*/ 0 60000 65536"/>
                <a:gd name="T19" fmla="*/ 0 60000 65536"/>
                <a:gd name="T20" fmla="*/ 0 60000 65536"/>
                <a:gd name="T21" fmla="*/ 0 w 63"/>
                <a:gd name="T22" fmla="*/ 0 h 125"/>
                <a:gd name="T23" fmla="*/ 63 w 63"/>
                <a:gd name="T24" fmla="*/ 125 h 12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3" h="125">
                  <a:moveTo>
                    <a:pt x="63" y="93"/>
                  </a:moveTo>
                  <a:cubicBezTo>
                    <a:pt x="63" y="111"/>
                    <a:pt x="49" y="125"/>
                    <a:pt x="32" y="125"/>
                  </a:cubicBezTo>
                  <a:cubicBezTo>
                    <a:pt x="14" y="125"/>
                    <a:pt x="0" y="111"/>
                    <a:pt x="0" y="93"/>
                  </a:cubicBezTo>
                  <a:cubicBezTo>
                    <a:pt x="0" y="32"/>
                    <a:pt x="0" y="32"/>
                    <a:pt x="0" y="32"/>
                  </a:cubicBezTo>
                  <a:cubicBezTo>
                    <a:pt x="0" y="14"/>
                    <a:pt x="14" y="0"/>
                    <a:pt x="32" y="0"/>
                  </a:cubicBezTo>
                  <a:cubicBezTo>
                    <a:pt x="49" y="0"/>
                    <a:pt x="63" y="14"/>
                    <a:pt x="63" y="32"/>
                  </a:cubicBezTo>
                  <a:lnTo>
                    <a:pt x="63" y="93"/>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pPr>
                <a:defRPr/>
              </a:pPr>
              <a:endParaRPr lang="zh-CN" altLang="zh-CN">
                <a:solidFill>
                  <a:srgbClr val="000000"/>
                </a:solidFill>
                <a:latin typeface="Calibri" pitchFamily="34" charset="0"/>
                <a:sym typeface="宋体" pitchFamily="2" charset="-122"/>
              </a:endParaRPr>
            </a:p>
          </p:txBody>
        </p:sp>
        <p:sp>
          <p:nvSpPr>
            <p:cNvPr id="70" name="Freeform 34">
              <a:extLst>
                <a:ext uri="{FF2B5EF4-FFF2-40B4-BE49-F238E27FC236}">
                  <a16:creationId xmlns:a16="http://schemas.microsoft.com/office/drawing/2014/main" id="{387B3A9A-5097-48E8-9B97-B9FC4D7288D2}"/>
                </a:ext>
              </a:extLst>
            </p:cNvPr>
            <p:cNvSpPr>
              <a:spLocks noChangeArrowheads="1"/>
            </p:cNvSpPr>
            <p:nvPr/>
          </p:nvSpPr>
          <p:spPr bwMode="auto">
            <a:xfrm>
              <a:off x="420687" y="231775"/>
              <a:ext cx="142875" cy="488950"/>
            </a:xfrm>
            <a:custGeom>
              <a:avLst/>
              <a:gdLst>
                <a:gd name="T0" fmla="*/ 64 w 64"/>
                <a:gd name="T1" fmla="*/ 186 h 218"/>
                <a:gd name="T2" fmla="*/ 32 w 64"/>
                <a:gd name="T3" fmla="*/ 218 h 218"/>
                <a:gd name="T4" fmla="*/ 0 w 64"/>
                <a:gd name="T5" fmla="*/ 186 h 218"/>
                <a:gd name="T6" fmla="*/ 0 w 64"/>
                <a:gd name="T7" fmla="*/ 32 h 218"/>
                <a:gd name="T8" fmla="*/ 32 w 64"/>
                <a:gd name="T9" fmla="*/ 0 h 218"/>
                <a:gd name="T10" fmla="*/ 64 w 64"/>
                <a:gd name="T11" fmla="*/ 32 h 218"/>
                <a:gd name="T12" fmla="*/ 64 w 64"/>
                <a:gd name="T13" fmla="*/ 186 h 218"/>
                <a:gd name="T14" fmla="*/ 0 60000 65536"/>
                <a:gd name="T15" fmla="*/ 0 60000 65536"/>
                <a:gd name="T16" fmla="*/ 0 60000 65536"/>
                <a:gd name="T17" fmla="*/ 0 60000 65536"/>
                <a:gd name="T18" fmla="*/ 0 60000 65536"/>
                <a:gd name="T19" fmla="*/ 0 60000 65536"/>
                <a:gd name="T20" fmla="*/ 0 60000 65536"/>
                <a:gd name="T21" fmla="*/ 0 w 64"/>
                <a:gd name="T22" fmla="*/ 0 h 218"/>
                <a:gd name="T23" fmla="*/ 64 w 64"/>
                <a:gd name="T24" fmla="*/ 218 h 21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4" h="218">
                  <a:moveTo>
                    <a:pt x="64" y="186"/>
                  </a:moveTo>
                  <a:cubicBezTo>
                    <a:pt x="64" y="204"/>
                    <a:pt x="49" y="218"/>
                    <a:pt x="32" y="218"/>
                  </a:cubicBezTo>
                  <a:cubicBezTo>
                    <a:pt x="14" y="218"/>
                    <a:pt x="0" y="204"/>
                    <a:pt x="0" y="186"/>
                  </a:cubicBezTo>
                  <a:cubicBezTo>
                    <a:pt x="0" y="32"/>
                    <a:pt x="0" y="32"/>
                    <a:pt x="0" y="32"/>
                  </a:cubicBezTo>
                  <a:cubicBezTo>
                    <a:pt x="0" y="14"/>
                    <a:pt x="14" y="0"/>
                    <a:pt x="32" y="0"/>
                  </a:cubicBezTo>
                  <a:cubicBezTo>
                    <a:pt x="49" y="0"/>
                    <a:pt x="64" y="14"/>
                    <a:pt x="64" y="32"/>
                  </a:cubicBezTo>
                  <a:lnTo>
                    <a:pt x="64" y="186"/>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pPr>
                <a:defRPr/>
              </a:pPr>
              <a:endParaRPr lang="zh-CN" altLang="zh-CN">
                <a:solidFill>
                  <a:srgbClr val="000000"/>
                </a:solidFill>
                <a:latin typeface="Calibri" pitchFamily="34" charset="0"/>
                <a:sym typeface="宋体" pitchFamily="2" charset="-122"/>
              </a:endParaRPr>
            </a:p>
          </p:txBody>
        </p:sp>
      </p:grpSp>
      <p:grpSp>
        <p:nvGrpSpPr>
          <p:cNvPr id="58" name="组合 79">
            <a:extLst>
              <a:ext uri="{FF2B5EF4-FFF2-40B4-BE49-F238E27FC236}">
                <a16:creationId xmlns:a16="http://schemas.microsoft.com/office/drawing/2014/main" id="{06F1A752-EECC-4C62-9F56-FDD031E05A39}"/>
              </a:ext>
            </a:extLst>
          </p:cNvPr>
          <p:cNvGrpSpPr>
            <a:grpSpLocks/>
          </p:cNvGrpSpPr>
          <p:nvPr/>
        </p:nvGrpSpPr>
        <p:grpSpPr bwMode="auto">
          <a:xfrm>
            <a:off x="6588125" y="2409825"/>
            <a:ext cx="346075" cy="342900"/>
            <a:chOff x="0" y="0"/>
            <a:chExt cx="453105" cy="448433"/>
          </a:xfrm>
          <a:solidFill>
            <a:schemeClr val="bg1"/>
          </a:solidFill>
        </p:grpSpPr>
        <p:sp>
          <p:nvSpPr>
            <p:cNvPr id="66" name="Freeform 136">
              <a:extLst>
                <a:ext uri="{FF2B5EF4-FFF2-40B4-BE49-F238E27FC236}">
                  <a16:creationId xmlns:a16="http://schemas.microsoft.com/office/drawing/2014/main" id="{26FC7F60-5693-40EA-AEFB-CFE52F322E25}"/>
                </a:ext>
              </a:extLst>
            </p:cNvPr>
            <p:cNvSpPr>
              <a:spLocks noChangeArrowheads="1"/>
            </p:cNvSpPr>
            <p:nvPr/>
          </p:nvSpPr>
          <p:spPr bwMode="auto">
            <a:xfrm>
              <a:off x="0" y="251309"/>
              <a:ext cx="453105" cy="197124"/>
            </a:xfrm>
            <a:custGeom>
              <a:avLst/>
              <a:gdLst>
                <a:gd name="T0" fmla="*/ 103 w 205"/>
                <a:gd name="T1" fmla="*/ 19 h 89"/>
                <a:gd name="T2" fmla="*/ 47 w 205"/>
                <a:gd name="T3" fmla="*/ 0 h 89"/>
                <a:gd name="T4" fmla="*/ 0 w 205"/>
                <a:gd name="T5" fmla="*/ 0 h 89"/>
                <a:gd name="T6" fmla="*/ 0 w 205"/>
                <a:gd name="T7" fmla="*/ 67 h 89"/>
                <a:gd name="T8" fmla="*/ 22 w 205"/>
                <a:gd name="T9" fmla="*/ 89 h 89"/>
                <a:gd name="T10" fmla="*/ 183 w 205"/>
                <a:gd name="T11" fmla="*/ 89 h 89"/>
                <a:gd name="T12" fmla="*/ 205 w 205"/>
                <a:gd name="T13" fmla="*/ 67 h 89"/>
                <a:gd name="T14" fmla="*/ 205 w 205"/>
                <a:gd name="T15" fmla="*/ 0 h 89"/>
                <a:gd name="T16" fmla="*/ 158 w 205"/>
                <a:gd name="T17" fmla="*/ 0 h 89"/>
                <a:gd name="T18" fmla="*/ 103 w 205"/>
                <a:gd name="T19" fmla="*/ 19 h 89"/>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05"/>
                <a:gd name="T31" fmla="*/ 0 h 89"/>
                <a:gd name="T32" fmla="*/ 205 w 205"/>
                <a:gd name="T33" fmla="*/ 89 h 89"/>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05" h="89">
                  <a:moveTo>
                    <a:pt x="103" y="19"/>
                  </a:moveTo>
                  <a:cubicBezTo>
                    <a:pt x="82" y="19"/>
                    <a:pt x="62" y="12"/>
                    <a:pt x="47" y="0"/>
                  </a:cubicBezTo>
                  <a:cubicBezTo>
                    <a:pt x="0" y="0"/>
                    <a:pt x="0" y="0"/>
                    <a:pt x="0" y="0"/>
                  </a:cubicBezTo>
                  <a:cubicBezTo>
                    <a:pt x="0" y="67"/>
                    <a:pt x="0" y="67"/>
                    <a:pt x="0" y="67"/>
                  </a:cubicBezTo>
                  <a:cubicBezTo>
                    <a:pt x="0" y="79"/>
                    <a:pt x="10" y="89"/>
                    <a:pt x="22" y="89"/>
                  </a:cubicBezTo>
                  <a:cubicBezTo>
                    <a:pt x="183" y="89"/>
                    <a:pt x="183" y="89"/>
                    <a:pt x="183" y="89"/>
                  </a:cubicBezTo>
                  <a:cubicBezTo>
                    <a:pt x="195" y="89"/>
                    <a:pt x="205" y="79"/>
                    <a:pt x="205" y="67"/>
                  </a:cubicBezTo>
                  <a:cubicBezTo>
                    <a:pt x="205" y="0"/>
                    <a:pt x="205" y="0"/>
                    <a:pt x="205" y="0"/>
                  </a:cubicBezTo>
                  <a:cubicBezTo>
                    <a:pt x="158" y="0"/>
                    <a:pt x="158" y="0"/>
                    <a:pt x="158" y="0"/>
                  </a:cubicBezTo>
                  <a:cubicBezTo>
                    <a:pt x="143" y="12"/>
                    <a:pt x="124" y="19"/>
                    <a:pt x="103" y="19"/>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pPr>
                <a:defRPr/>
              </a:pPr>
              <a:endParaRPr lang="zh-CN" altLang="zh-CN">
                <a:solidFill>
                  <a:srgbClr val="000000"/>
                </a:solidFill>
                <a:latin typeface="Calibri" pitchFamily="34" charset="0"/>
                <a:sym typeface="宋体" pitchFamily="2" charset="-122"/>
              </a:endParaRPr>
            </a:p>
          </p:txBody>
        </p:sp>
        <p:sp>
          <p:nvSpPr>
            <p:cNvPr id="67" name="Freeform 137">
              <a:extLst>
                <a:ext uri="{FF2B5EF4-FFF2-40B4-BE49-F238E27FC236}">
                  <a16:creationId xmlns:a16="http://schemas.microsoft.com/office/drawing/2014/main" id="{B75E44F5-B68B-4874-852C-A96C8DB9F25D}"/>
                </a:ext>
              </a:extLst>
            </p:cNvPr>
            <p:cNvSpPr>
              <a:spLocks noEditPoints="1" noChangeArrowheads="1"/>
            </p:cNvSpPr>
            <p:nvPr/>
          </p:nvSpPr>
          <p:spPr bwMode="auto">
            <a:xfrm>
              <a:off x="0" y="0"/>
              <a:ext cx="453105" cy="260652"/>
            </a:xfrm>
            <a:custGeom>
              <a:avLst/>
              <a:gdLst>
                <a:gd name="T0" fmla="*/ 183 w 205"/>
                <a:gd name="T1" fmla="*/ 42 h 118"/>
                <a:gd name="T2" fmla="*/ 180 w 205"/>
                <a:gd name="T3" fmla="*/ 42 h 118"/>
                <a:gd name="T4" fmla="*/ 154 w 205"/>
                <a:gd name="T5" fmla="*/ 42 h 118"/>
                <a:gd name="T6" fmla="*/ 154 w 205"/>
                <a:gd name="T7" fmla="*/ 22 h 118"/>
                <a:gd name="T8" fmla="*/ 132 w 205"/>
                <a:gd name="T9" fmla="*/ 0 h 118"/>
                <a:gd name="T10" fmla="*/ 73 w 205"/>
                <a:gd name="T11" fmla="*/ 0 h 118"/>
                <a:gd name="T12" fmla="*/ 51 w 205"/>
                <a:gd name="T13" fmla="*/ 22 h 118"/>
                <a:gd name="T14" fmla="*/ 51 w 205"/>
                <a:gd name="T15" fmla="*/ 42 h 118"/>
                <a:gd name="T16" fmla="*/ 25 w 205"/>
                <a:gd name="T17" fmla="*/ 42 h 118"/>
                <a:gd name="T18" fmla="*/ 22 w 205"/>
                <a:gd name="T19" fmla="*/ 42 h 118"/>
                <a:gd name="T20" fmla="*/ 0 w 205"/>
                <a:gd name="T21" fmla="*/ 64 h 118"/>
                <a:gd name="T22" fmla="*/ 0 w 205"/>
                <a:gd name="T23" fmla="*/ 101 h 118"/>
                <a:gd name="T24" fmla="*/ 54 w 205"/>
                <a:gd name="T25" fmla="*/ 101 h 118"/>
                <a:gd name="T26" fmla="*/ 103 w 205"/>
                <a:gd name="T27" fmla="*/ 118 h 118"/>
                <a:gd name="T28" fmla="*/ 151 w 205"/>
                <a:gd name="T29" fmla="*/ 101 h 118"/>
                <a:gd name="T30" fmla="*/ 205 w 205"/>
                <a:gd name="T31" fmla="*/ 101 h 118"/>
                <a:gd name="T32" fmla="*/ 205 w 205"/>
                <a:gd name="T33" fmla="*/ 64 h 118"/>
                <a:gd name="T34" fmla="*/ 183 w 205"/>
                <a:gd name="T35" fmla="*/ 42 h 118"/>
                <a:gd name="T36" fmla="*/ 67 w 205"/>
                <a:gd name="T37" fmla="*/ 26 h 118"/>
                <a:gd name="T38" fmla="*/ 67 w 205"/>
                <a:gd name="T39" fmla="*/ 22 h 118"/>
                <a:gd name="T40" fmla="*/ 73 w 205"/>
                <a:gd name="T41" fmla="*/ 17 h 118"/>
                <a:gd name="T42" fmla="*/ 132 w 205"/>
                <a:gd name="T43" fmla="*/ 17 h 118"/>
                <a:gd name="T44" fmla="*/ 138 w 205"/>
                <a:gd name="T45" fmla="*/ 22 h 118"/>
                <a:gd name="T46" fmla="*/ 138 w 205"/>
                <a:gd name="T47" fmla="*/ 26 h 118"/>
                <a:gd name="T48" fmla="*/ 138 w 205"/>
                <a:gd name="T49" fmla="*/ 42 h 118"/>
                <a:gd name="T50" fmla="*/ 67 w 205"/>
                <a:gd name="T51" fmla="*/ 42 h 118"/>
                <a:gd name="T52" fmla="*/ 67 w 205"/>
                <a:gd name="T53" fmla="*/ 26 h 118"/>
                <a:gd name="T54" fmla="*/ 101 w 205"/>
                <a:gd name="T55" fmla="*/ 101 h 118"/>
                <a:gd name="T56" fmla="*/ 85 w 205"/>
                <a:gd name="T57" fmla="*/ 86 h 118"/>
                <a:gd name="T58" fmla="*/ 101 w 205"/>
                <a:gd name="T59" fmla="*/ 70 h 118"/>
                <a:gd name="T60" fmla="*/ 117 w 205"/>
                <a:gd name="T61" fmla="*/ 86 h 118"/>
                <a:gd name="T62" fmla="*/ 101 w 205"/>
                <a:gd name="T63" fmla="*/ 101 h 118"/>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205"/>
                <a:gd name="T97" fmla="*/ 0 h 118"/>
                <a:gd name="T98" fmla="*/ 205 w 205"/>
                <a:gd name="T99" fmla="*/ 118 h 118"/>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205" h="118">
                  <a:moveTo>
                    <a:pt x="183" y="42"/>
                  </a:moveTo>
                  <a:cubicBezTo>
                    <a:pt x="180" y="42"/>
                    <a:pt x="180" y="42"/>
                    <a:pt x="180" y="42"/>
                  </a:cubicBezTo>
                  <a:cubicBezTo>
                    <a:pt x="154" y="42"/>
                    <a:pt x="154" y="42"/>
                    <a:pt x="154" y="42"/>
                  </a:cubicBezTo>
                  <a:cubicBezTo>
                    <a:pt x="154" y="22"/>
                    <a:pt x="154" y="22"/>
                    <a:pt x="154" y="22"/>
                  </a:cubicBezTo>
                  <a:cubicBezTo>
                    <a:pt x="154" y="10"/>
                    <a:pt x="144" y="0"/>
                    <a:pt x="132" y="0"/>
                  </a:cubicBezTo>
                  <a:cubicBezTo>
                    <a:pt x="73" y="0"/>
                    <a:pt x="73" y="0"/>
                    <a:pt x="73" y="0"/>
                  </a:cubicBezTo>
                  <a:cubicBezTo>
                    <a:pt x="61" y="0"/>
                    <a:pt x="51" y="10"/>
                    <a:pt x="51" y="22"/>
                  </a:cubicBezTo>
                  <a:cubicBezTo>
                    <a:pt x="51" y="42"/>
                    <a:pt x="51" y="42"/>
                    <a:pt x="51" y="42"/>
                  </a:cubicBezTo>
                  <a:cubicBezTo>
                    <a:pt x="25" y="42"/>
                    <a:pt x="25" y="42"/>
                    <a:pt x="25" y="42"/>
                  </a:cubicBezTo>
                  <a:cubicBezTo>
                    <a:pt x="22" y="42"/>
                    <a:pt x="22" y="42"/>
                    <a:pt x="22" y="42"/>
                  </a:cubicBezTo>
                  <a:cubicBezTo>
                    <a:pt x="10" y="42"/>
                    <a:pt x="0" y="52"/>
                    <a:pt x="0" y="64"/>
                  </a:cubicBezTo>
                  <a:cubicBezTo>
                    <a:pt x="0" y="101"/>
                    <a:pt x="0" y="101"/>
                    <a:pt x="0" y="101"/>
                  </a:cubicBezTo>
                  <a:cubicBezTo>
                    <a:pt x="54" y="101"/>
                    <a:pt x="54" y="101"/>
                    <a:pt x="54" y="101"/>
                  </a:cubicBezTo>
                  <a:cubicBezTo>
                    <a:pt x="67" y="112"/>
                    <a:pt x="84" y="118"/>
                    <a:pt x="103" y="118"/>
                  </a:cubicBezTo>
                  <a:cubicBezTo>
                    <a:pt x="121" y="118"/>
                    <a:pt x="138" y="112"/>
                    <a:pt x="151" y="101"/>
                  </a:cubicBezTo>
                  <a:cubicBezTo>
                    <a:pt x="205" y="101"/>
                    <a:pt x="205" y="101"/>
                    <a:pt x="205" y="101"/>
                  </a:cubicBezTo>
                  <a:cubicBezTo>
                    <a:pt x="205" y="64"/>
                    <a:pt x="205" y="64"/>
                    <a:pt x="205" y="64"/>
                  </a:cubicBezTo>
                  <a:cubicBezTo>
                    <a:pt x="205" y="52"/>
                    <a:pt x="195" y="42"/>
                    <a:pt x="183" y="42"/>
                  </a:cubicBezTo>
                  <a:close/>
                  <a:moveTo>
                    <a:pt x="67" y="26"/>
                  </a:moveTo>
                  <a:cubicBezTo>
                    <a:pt x="67" y="22"/>
                    <a:pt x="67" y="22"/>
                    <a:pt x="67" y="22"/>
                  </a:cubicBezTo>
                  <a:cubicBezTo>
                    <a:pt x="67" y="19"/>
                    <a:pt x="70" y="17"/>
                    <a:pt x="73" y="17"/>
                  </a:cubicBezTo>
                  <a:cubicBezTo>
                    <a:pt x="132" y="17"/>
                    <a:pt x="132" y="17"/>
                    <a:pt x="132" y="17"/>
                  </a:cubicBezTo>
                  <a:cubicBezTo>
                    <a:pt x="135" y="17"/>
                    <a:pt x="138" y="19"/>
                    <a:pt x="138" y="22"/>
                  </a:cubicBezTo>
                  <a:cubicBezTo>
                    <a:pt x="138" y="26"/>
                    <a:pt x="138" y="26"/>
                    <a:pt x="138" y="26"/>
                  </a:cubicBezTo>
                  <a:cubicBezTo>
                    <a:pt x="138" y="42"/>
                    <a:pt x="138" y="42"/>
                    <a:pt x="138" y="42"/>
                  </a:cubicBezTo>
                  <a:cubicBezTo>
                    <a:pt x="67" y="42"/>
                    <a:pt x="67" y="42"/>
                    <a:pt x="67" y="42"/>
                  </a:cubicBezTo>
                  <a:lnTo>
                    <a:pt x="67" y="26"/>
                  </a:lnTo>
                  <a:close/>
                  <a:moveTo>
                    <a:pt x="101" y="101"/>
                  </a:moveTo>
                  <a:cubicBezTo>
                    <a:pt x="92" y="101"/>
                    <a:pt x="85" y="94"/>
                    <a:pt x="85" y="86"/>
                  </a:cubicBezTo>
                  <a:cubicBezTo>
                    <a:pt x="85" y="77"/>
                    <a:pt x="92" y="70"/>
                    <a:pt x="101" y="70"/>
                  </a:cubicBezTo>
                  <a:cubicBezTo>
                    <a:pt x="110" y="70"/>
                    <a:pt x="117" y="77"/>
                    <a:pt x="117" y="86"/>
                  </a:cubicBezTo>
                  <a:cubicBezTo>
                    <a:pt x="117" y="94"/>
                    <a:pt x="110" y="101"/>
                    <a:pt x="101" y="101"/>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pPr>
                <a:defRPr/>
              </a:pPr>
              <a:endParaRPr lang="zh-CN" altLang="zh-CN">
                <a:solidFill>
                  <a:srgbClr val="000000"/>
                </a:solidFill>
                <a:latin typeface="Calibri" pitchFamily="34" charset="0"/>
                <a:sym typeface="宋体" pitchFamily="2" charset="-122"/>
              </a:endParaRPr>
            </a:p>
          </p:txBody>
        </p:sp>
      </p:grpSp>
      <p:grpSp>
        <p:nvGrpSpPr>
          <p:cNvPr id="59" name="组合 82">
            <a:extLst>
              <a:ext uri="{FF2B5EF4-FFF2-40B4-BE49-F238E27FC236}">
                <a16:creationId xmlns:a16="http://schemas.microsoft.com/office/drawing/2014/main" id="{83E7B6FE-096D-4A59-989B-F1EA7683F2C1}"/>
              </a:ext>
            </a:extLst>
          </p:cNvPr>
          <p:cNvGrpSpPr>
            <a:grpSpLocks/>
          </p:cNvGrpSpPr>
          <p:nvPr/>
        </p:nvGrpSpPr>
        <p:grpSpPr bwMode="auto">
          <a:xfrm>
            <a:off x="7189788" y="3514725"/>
            <a:ext cx="357187" cy="341313"/>
            <a:chOff x="0" y="0"/>
            <a:chExt cx="2438400" cy="2332038"/>
          </a:xfrm>
          <a:solidFill>
            <a:schemeClr val="bg1"/>
          </a:solidFill>
        </p:grpSpPr>
        <p:sp>
          <p:nvSpPr>
            <p:cNvPr id="64" name="Freeform 25">
              <a:extLst>
                <a:ext uri="{FF2B5EF4-FFF2-40B4-BE49-F238E27FC236}">
                  <a16:creationId xmlns:a16="http://schemas.microsoft.com/office/drawing/2014/main" id="{F6F6A7EC-68AE-47C5-AA04-5A4B21182C1B}"/>
                </a:ext>
              </a:extLst>
            </p:cNvPr>
            <p:cNvSpPr>
              <a:spLocks noChangeArrowheads="1"/>
            </p:cNvSpPr>
            <p:nvPr/>
          </p:nvSpPr>
          <p:spPr bwMode="auto">
            <a:xfrm>
              <a:off x="893763" y="1676400"/>
              <a:ext cx="655638" cy="655638"/>
            </a:xfrm>
            <a:custGeom>
              <a:avLst/>
              <a:gdLst>
                <a:gd name="T0" fmla="*/ 206 w 413"/>
                <a:gd name="T1" fmla="*/ 413 h 413"/>
                <a:gd name="T2" fmla="*/ 0 w 413"/>
                <a:gd name="T3" fmla="*/ 0 h 413"/>
                <a:gd name="T4" fmla="*/ 413 w 413"/>
                <a:gd name="T5" fmla="*/ 0 h 413"/>
                <a:gd name="T6" fmla="*/ 206 w 413"/>
                <a:gd name="T7" fmla="*/ 413 h 413"/>
                <a:gd name="T8" fmla="*/ 0 60000 65536"/>
                <a:gd name="T9" fmla="*/ 0 60000 65536"/>
                <a:gd name="T10" fmla="*/ 0 60000 65536"/>
                <a:gd name="T11" fmla="*/ 0 60000 65536"/>
                <a:gd name="T12" fmla="*/ 0 w 413"/>
                <a:gd name="T13" fmla="*/ 0 h 413"/>
                <a:gd name="T14" fmla="*/ 413 w 413"/>
                <a:gd name="T15" fmla="*/ 413 h 413"/>
              </a:gdLst>
              <a:ahLst/>
              <a:cxnLst>
                <a:cxn ang="T8">
                  <a:pos x="T0" y="T1"/>
                </a:cxn>
                <a:cxn ang="T9">
                  <a:pos x="T2" y="T3"/>
                </a:cxn>
                <a:cxn ang="T10">
                  <a:pos x="T4" y="T5"/>
                </a:cxn>
                <a:cxn ang="T11">
                  <a:pos x="T6" y="T7"/>
                </a:cxn>
              </a:cxnLst>
              <a:rect l="T12" t="T13" r="T14" b="T15"/>
              <a:pathLst>
                <a:path w="413" h="413">
                  <a:moveTo>
                    <a:pt x="206" y="413"/>
                  </a:moveTo>
                  <a:lnTo>
                    <a:pt x="0" y="0"/>
                  </a:lnTo>
                  <a:lnTo>
                    <a:pt x="413" y="0"/>
                  </a:lnTo>
                  <a:lnTo>
                    <a:pt x="206" y="413"/>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pPr>
                <a:defRPr/>
              </a:pPr>
              <a:endParaRPr lang="zh-CN" altLang="zh-CN">
                <a:solidFill>
                  <a:srgbClr val="000000"/>
                </a:solidFill>
                <a:latin typeface="Calibri" pitchFamily="34" charset="0"/>
                <a:sym typeface="宋体" pitchFamily="2" charset="-122"/>
              </a:endParaRPr>
            </a:p>
          </p:txBody>
        </p:sp>
        <p:sp>
          <p:nvSpPr>
            <p:cNvPr id="65" name="任意多边形 84">
              <a:extLst>
                <a:ext uri="{FF2B5EF4-FFF2-40B4-BE49-F238E27FC236}">
                  <a16:creationId xmlns:a16="http://schemas.microsoft.com/office/drawing/2014/main" id="{B2E8D123-1931-48D0-999A-8BEE96FDE406}"/>
                </a:ext>
              </a:extLst>
            </p:cNvPr>
            <p:cNvSpPr>
              <a:spLocks noChangeArrowheads="1"/>
            </p:cNvSpPr>
            <p:nvPr/>
          </p:nvSpPr>
          <p:spPr bwMode="auto">
            <a:xfrm>
              <a:off x="0" y="0"/>
              <a:ext cx="2438400" cy="1774825"/>
            </a:xfrm>
            <a:custGeom>
              <a:avLst/>
              <a:gdLst>
                <a:gd name="T0" fmla="*/ 290196 w 2438400"/>
                <a:gd name="T1" fmla="*/ 0 h 1774825"/>
                <a:gd name="T2" fmla="*/ 2151973 w 2438400"/>
                <a:gd name="T3" fmla="*/ 0 h 1774825"/>
                <a:gd name="T4" fmla="*/ 2438400 w 2438400"/>
                <a:gd name="T5" fmla="*/ 286384 h 1774825"/>
                <a:gd name="T6" fmla="*/ 2438400 w 2438400"/>
                <a:gd name="T7" fmla="*/ 1484673 h 1774825"/>
                <a:gd name="T8" fmla="*/ 2151973 w 2438400"/>
                <a:gd name="T9" fmla="*/ 1774825 h 1774825"/>
                <a:gd name="T10" fmla="*/ 290196 w 2438400"/>
                <a:gd name="T11" fmla="*/ 1774825 h 1774825"/>
                <a:gd name="T12" fmla="*/ 0 w 2438400"/>
                <a:gd name="T13" fmla="*/ 1484673 h 1774825"/>
                <a:gd name="T14" fmla="*/ 0 w 2438400"/>
                <a:gd name="T15" fmla="*/ 286384 h 1774825"/>
                <a:gd name="T16" fmla="*/ 290196 w 2438400"/>
                <a:gd name="T17" fmla="*/ 0 h 1774825"/>
                <a:gd name="T18" fmla="*/ 471488 w 2438400"/>
                <a:gd name="T19" fmla="*/ 425450 h 1774825"/>
                <a:gd name="T20" fmla="*/ 471488 w 2438400"/>
                <a:gd name="T21" fmla="*/ 598488 h 1774825"/>
                <a:gd name="T22" fmla="*/ 1971676 w 2438400"/>
                <a:gd name="T23" fmla="*/ 598488 h 1774825"/>
                <a:gd name="T24" fmla="*/ 1971676 w 2438400"/>
                <a:gd name="T25" fmla="*/ 425450 h 1774825"/>
                <a:gd name="T26" fmla="*/ 471488 w 2438400"/>
                <a:gd name="T27" fmla="*/ 425450 h 1774825"/>
                <a:gd name="T28" fmla="*/ 471488 w 2438400"/>
                <a:gd name="T29" fmla="*/ 801688 h 1774825"/>
                <a:gd name="T30" fmla="*/ 471488 w 2438400"/>
                <a:gd name="T31" fmla="*/ 971551 h 1774825"/>
                <a:gd name="T32" fmla="*/ 1971676 w 2438400"/>
                <a:gd name="T33" fmla="*/ 971551 h 1774825"/>
                <a:gd name="T34" fmla="*/ 1971676 w 2438400"/>
                <a:gd name="T35" fmla="*/ 801688 h 1774825"/>
                <a:gd name="T36" fmla="*/ 471488 w 2438400"/>
                <a:gd name="T37" fmla="*/ 801688 h 1774825"/>
                <a:gd name="T38" fmla="*/ 471488 w 2438400"/>
                <a:gd name="T39" fmla="*/ 1174750 h 1774825"/>
                <a:gd name="T40" fmla="*/ 471488 w 2438400"/>
                <a:gd name="T41" fmla="*/ 1347788 h 1774825"/>
                <a:gd name="T42" fmla="*/ 1971676 w 2438400"/>
                <a:gd name="T43" fmla="*/ 1347788 h 1774825"/>
                <a:gd name="T44" fmla="*/ 1971676 w 2438400"/>
                <a:gd name="T45" fmla="*/ 1174750 h 1774825"/>
                <a:gd name="T46" fmla="*/ 471488 w 2438400"/>
                <a:gd name="T47" fmla="*/ 1174750 h 1774825"/>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2438400"/>
                <a:gd name="T73" fmla="*/ 0 h 1774825"/>
                <a:gd name="T74" fmla="*/ 2438400 w 2438400"/>
                <a:gd name="T75" fmla="*/ 1774825 h 1774825"/>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2438400" h="1774825">
                  <a:moveTo>
                    <a:pt x="290196" y="0"/>
                  </a:moveTo>
                  <a:cubicBezTo>
                    <a:pt x="2151973" y="0"/>
                    <a:pt x="2151973" y="0"/>
                    <a:pt x="2151973" y="0"/>
                  </a:cubicBezTo>
                  <a:cubicBezTo>
                    <a:pt x="2310262" y="0"/>
                    <a:pt x="2438400" y="128119"/>
                    <a:pt x="2438400" y="286384"/>
                  </a:cubicBezTo>
                  <a:lnTo>
                    <a:pt x="2438400" y="1484673"/>
                  </a:lnTo>
                  <a:cubicBezTo>
                    <a:pt x="2438400" y="1646706"/>
                    <a:pt x="2310262" y="1774825"/>
                    <a:pt x="2151973" y="1774825"/>
                  </a:cubicBezTo>
                  <a:cubicBezTo>
                    <a:pt x="290196" y="1774825"/>
                    <a:pt x="290196" y="1774825"/>
                    <a:pt x="290196" y="1774825"/>
                  </a:cubicBezTo>
                  <a:cubicBezTo>
                    <a:pt x="131907" y="1774825"/>
                    <a:pt x="0" y="1646706"/>
                    <a:pt x="0" y="1484673"/>
                  </a:cubicBezTo>
                  <a:cubicBezTo>
                    <a:pt x="0" y="286384"/>
                    <a:pt x="0" y="286384"/>
                    <a:pt x="0" y="286384"/>
                  </a:cubicBezTo>
                  <a:cubicBezTo>
                    <a:pt x="0" y="128119"/>
                    <a:pt x="131907" y="0"/>
                    <a:pt x="290196" y="0"/>
                  </a:cubicBezTo>
                  <a:close/>
                  <a:moveTo>
                    <a:pt x="471488" y="425450"/>
                  </a:moveTo>
                  <a:lnTo>
                    <a:pt x="471488" y="598488"/>
                  </a:lnTo>
                  <a:lnTo>
                    <a:pt x="1971676" y="598488"/>
                  </a:lnTo>
                  <a:lnTo>
                    <a:pt x="1971676" y="425450"/>
                  </a:lnTo>
                  <a:lnTo>
                    <a:pt x="471488" y="425450"/>
                  </a:lnTo>
                  <a:close/>
                  <a:moveTo>
                    <a:pt x="471488" y="801688"/>
                  </a:moveTo>
                  <a:lnTo>
                    <a:pt x="471488" y="971551"/>
                  </a:lnTo>
                  <a:lnTo>
                    <a:pt x="1971676" y="971551"/>
                  </a:lnTo>
                  <a:lnTo>
                    <a:pt x="1971676" y="801688"/>
                  </a:lnTo>
                  <a:lnTo>
                    <a:pt x="471488" y="801688"/>
                  </a:lnTo>
                  <a:close/>
                  <a:moveTo>
                    <a:pt x="471488" y="1174750"/>
                  </a:moveTo>
                  <a:lnTo>
                    <a:pt x="471488" y="1347788"/>
                  </a:lnTo>
                  <a:lnTo>
                    <a:pt x="1971676" y="1347788"/>
                  </a:lnTo>
                  <a:lnTo>
                    <a:pt x="1971676" y="1174750"/>
                  </a:lnTo>
                  <a:lnTo>
                    <a:pt x="471488" y="1174750"/>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pPr>
                <a:defRPr/>
              </a:pPr>
              <a:endParaRPr lang="zh-CN" altLang="zh-CN">
                <a:solidFill>
                  <a:srgbClr val="000000"/>
                </a:solidFill>
                <a:latin typeface="Calibri" pitchFamily="34" charset="0"/>
                <a:sym typeface="宋体" pitchFamily="2" charset="-122"/>
              </a:endParaRPr>
            </a:p>
          </p:txBody>
        </p:sp>
      </p:grpSp>
      <p:grpSp>
        <p:nvGrpSpPr>
          <p:cNvPr id="60" name="组合 85">
            <a:extLst>
              <a:ext uri="{FF2B5EF4-FFF2-40B4-BE49-F238E27FC236}">
                <a16:creationId xmlns:a16="http://schemas.microsoft.com/office/drawing/2014/main" id="{1C60D571-48E2-4DE0-B177-3C04E4096FA8}"/>
              </a:ext>
            </a:extLst>
          </p:cNvPr>
          <p:cNvGrpSpPr>
            <a:grpSpLocks/>
          </p:cNvGrpSpPr>
          <p:nvPr/>
        </p:nvGrpSpPr>
        <p:grpSpPr bwMode="auto">
          <a:xfrm>
            <a:off x="6556375" y="4452938"/>
            <a:ext cx="387350" cy="438150"/>
            <a:chOff x="0" y="0"/>
            <a:chExt cx="406393" cy="459645"/>
          </a:xfrm>
          <a:solidFill>
            <a:schemeClr val="bg1"/>
          </a:solidFill>
        </p:grpSpPr>
        <p:sp>
          <p:nvSpPr>
            <p:cNvPr id="61" name="Freeform 148">
              <a:extLst>
                <a:ext uri="{FF2B5EF4-FFF2-40B4-BE49-F238E27FC236}">
                  <a16:creationId xmlns:a16="http://schemas.microsoft.com/office/drawing/2014/main" id="{1FBEDC95-046E-4013-BB05-7E1EA198B180}"/>
                </a:ext>
              </a:extLst>
            </p:cNvPr>
            <p:cNvSpPr>
              <a:spLocks noEditPoints="1" noChangeArrowheads="1"/>
            </p:cNvSpPr>
            <p:nvPr/>
          </p:nvSpPr>
          <p:spPr bwMode="auto">
            <a:xfrm>
              <a:off x="55120" y="0"/>
              <a:ext cx="351273" cy="456842"/>
            </a:xfrm>
            <a:custGeom>
              <a:avLst/>
              <a:gdLst>
                <a:gd name="T0" fmla="*/ 157 w 159"/>
                <a:gd name="T1" fmla="*/ 185 h 207"/>
                <a:gd name="T2" fmla="*/ 89 w 159"/>
                <a:gd name="T3" fmla="*/ 79 h 207"/>
                <a:gd name="T4" fmla="*/ 92 w 159"/>
                <a:gd name="T5" fmla="*/ 24 h 207"/>
                <a:gd name="T6" fmla="*/ 42 w 159"/>
                <a:gd name="T7" fmla="*/ 4 h 207"/>
                <a:gd name="T8" fmla="*/ 70 w 159"/>
                <a:gd name="T9" fmla="*/ 48 h 207"/>
                <a:gd name="T10" fmla="*/ 37 w 159"/>
                <a:gd name="T11" fmla="*/ 69 h 207"/>
                <a:gd name="T12" fmla="*/ 10 w 159"/>
                <a:gd name="T13" fmla="*/ 27 h 207"/>
                <a:gd name="T14" fmla="*/ 10 w 159"/>
                <a:gd name="T15" fmla="*/ 77 h 207"/>
                <a:gd name="T16" fmla="*/ 62 w 159"/>
                <a:gd name="T17" fmla="*/ 96 h 207"/>
                <a:gd name="T18" fmla="*/ 130 w 159"/>
                <a:gd name="T19" fmla="*/ 202 h 207"/>
                <a:gd name="T20" fmla="*/ 143 w 159"/>
                <a:gd name="T21" fmla="*/ 205 h 207"/>
                <a:gd name="T22" fmla="*/ 154 w 159"/>
                <a:gd name="T23" fmla="*/ 197 h 207"/>
                <a:gd name="T24" fmla="*/ 157 w 159"/>
                <a:gd name="T25" fmla="*/ 185 h 207"/>
                <a:gd name="T26" fmla="*/ 144 w 159"/>
                <a:gd name="T27" fmla="*/ 193 h 207"/>
                <a:gd name="T28" fmla="*/ 134 w 159"/>
                <a:gd name="T29" fmla="*/ 191 h 207"/>
                <a:gd name="T30" fmla="*/ 137 w 159"/>
                <a:gd name="T31" fmla="*/ 182 h 207"/>
                <a:gd name="T32" fmla="*/ 146 w 159"/>
                <a:gd name="T33" fmla="*/ 184 h 207"/>
                <a:gd name="T34" fmla="*/ 144 w 159"/>
                <a:gd name="T35" fmla="*/ 193 h 20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59"/>
                <a:gd name="T55" fmla="*/ 0 h 207"/>
                <a:gd name="T56" fmla="*/ 159 w 159"/>
                <a:gd name="T57" fmla="*/ 207 h 207"/>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59" h="207">
                  <a:moveTo>
                    <a:pt x="157" y="185"/>
                  </a:moveTo>
                  <a:cubicBezTo>
                    <a:pt x="89" y="79"/>
                    <a:pt x="89" y="79"/>
                    <a:pt x="89" y="79"/>
                  </a:cubicBezTo>
                  <a:cubicBezTo>
                    <a:pt x="101" y="63"/>
                    <a:pt x="103" y="42"/>
                    <a:pt x="92" y="24"/>
                  </a:cubicBezTo>
                  <a:cubicBezTo>
                    <a:pt x="81" y="8"/>
                    <a:pt x="61" y="0"/>
                    <a:pt x="42" y="4"/>
                  </a:cubicBezTo>
                  <a:cubicBezTo>
                    <a:pt x="70" y="48"/>
                    <a:pt x="70" y="48"/>
                    <a:pt x="70" y="48"/>
                  </a:cubicBezTo>
                  <a:cubicBezTo>
                    <a:pt x="37" y="69"/>
                    <a:pt x="37" y="69"/>
                    <a:pt x="37" y="69"/>
                  </a:cubicBezTo>
                  <a:cubicBezTo>
                    <a:pt x="10" y="27"/>
                    <a:pt x="10" y="27"/>
                    <a:pt x="10" y="27"/>
                  </a:cubicBezTo>
                  <a:cubicBezTo>
                    <a:pt x="1" y="42"/>
                    <a:pt x="0" y="61"/>
                    <a:pt x="10" y="77"/>
                  </a:cubicBezTo>
                  <a:cubicBezTo>
                    <a:pt x="21" y="95"/>
                    <a:pt x="43" y="102"/>
                    <a:pt x="62" y="96"/>
                  </a:cubicBezTo>
                  <a:cubicBezTo>
                    <a:pt x="130" y="202"/>
                    <a:pt x="130" y="202"/>
                    <a:pt x="130" y="202"/>
                  </a:cubicBezTo>
                  <a:cubicBezTo>
                    <a:pt x="133" y="206"/>
                    <a:pt x="138" y="207"/>
                    <a:pt x="143" y="205"/>
                  </a:cubicBezTo>
                  <a:cubicBezTo>
                    <a:pt x="154" y="197"/>
                    <a:pt x="154" y="197"/>
                    <a:pt x="154" y="197"/>
                  </a:cubicBezTo>
                  <a:cubicBezTo>
                    <a:pt x="158" y="195"/>
                    <a:pt x="159" y="189"/>
                    <a:pt x="157" y="185"/>
                  </a:cubicBezTo>
                  <a:close/>
                  <a:moveTo>
                    <a:pt x="144" y="193"/>
                  </a:moveTo>
                  <a:cubicBezTo>
                    <a:pt x="141" y="195"/>
                    <a:pt x="136" y="195"/>
                    <a:pt x="134" y="191"/>
                  </a:cubicBezTo>
                  <a:cubicBezTo>
                    <a:pt x="132" y="188"/>
                    <a:pt x="133" y="184"/>
                    <a:pt x="137" y="182"/>
                  </a:cubicBezTo>
                  <a:cubicBezTo>
                    <a:pt x="140" y="180"/>
                    <a:pt x="144" y="181"/>
                    <a:pt x="146" y="184"/>
                  </a:cubicBezTo>
                  <a:cubicBezTo>
                    <a:pt x="148" y="187"/>
                    <a:pt x="147" y="191"/>
                    <a:pt x="144" y="193"/>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pPr>
                <a:defRPr/>
              </a:pPr>
              <a:endParaRPr lang="zh-CN" altLang="zh-CN">
                <a:solidFill>
                  <a:srgbClr val="000000"/>
                </a:solidFill>
                <a:latin typeface="Calibri" pitchFamily="34" charset="0"/>
                <a:sym typeface="宋体" pitchFamily="2" charset="-122"/>
              </a:endParaRPr>
            </a:p>
          </p:txBody>
        </p:sp>
        <p:sp>
          <p:nvSpPr>
            <p:cNvPr id="62" name="Freeform 149">
              <a:extLst>
                <a:ext uri="{FF2B5EF4-FFF2-40B4-BE49-F238E27FC236}">
                  <a16:creationId xmlns:a16="http://schemas.microsoft.com/office/drawing/2014/main" id="{56617CC1-3EF2-41F1-A0EC-53E5E8BE1D85}"/>
                </a:ext>
              </a:extLst>
            </p:cNvPr>
            <p:cNvSpPr>
              <a:spLocks noEditPoints="1" noChangeArrowheads="1"/>
            </p:cNvSpPr>
            <p:nvPr/>
          </p:nvSpPr>
          <p:spPr bwMode="auto">
            <a:xfrm>
              <a:off x="0" y="231691"/>
              <a:ext cx="231691" cy="227954"/>
            </a:xfrm>
            <a:custGeom>
              <a:avLst/>
              <a:gdLst>
                <a:gd name="T0" fmla="*/ 91 w 105"/>
                <a:gd name="T1" fmla="*/ 26 h 103"/>
                <a:gd name="T2" fmla="*/ 97 w 105"/>
                <a:gd name="T3" fmla="*/ 20 h 103"/>
                <a:gd name="T4" fmla="*/ 84 w 105"/>
                <a:gd name="T5" fmla="*/ 7 h 103"/>
                <a:gd name="T6" fmla="*/ 78 w 105"/>
                <a:gd name="T7" fmla="*/ 13 h 103"/>
                <a:gd name="T8" fmla="*/ 62 w 105"/>
                <a:gd name="T9" fmla="*/ 7 h 103"/>
                <a:gd name="T10" fmla="*/ 62 w 105"/>
                <a:gd name="T11" fmla="*/ 0 h 103"/>
                <a:gd name="T12" fmla="*/ 43 w 105"/>
                <a:gd name="T13" fmla="*/ 0 h 103"/>
                <a:gd name="T14" fmla="*/ 43 w 105"/>
                <a:gd name="T15" fmla="*/ 7 h 103"/>
                <a:gd name="T16" fmla="*/ 28 w 105"/>
                <a:gd name="T17" fmla="*/ 13 h 103"/>
                <a:gd name="T18" fmla="*/ 22 w 105"/>
                <a:gd name="T19" fmla="*/ 7 h 103"/>
                <a:gd name="T20" fmla="*/ 8 w 105"/>
                <a:gd name="T21" fmla="*/ 20 h 103"/>
                <a:gd name="T22" fmla="*/ 15 w 105"/>
                <a:gd name="T23" fmla="*/ 27 h 103"/>
                <a:gd name="T24" fmla="*/ 8 w 105"/>
                <a:gd name="T25" fmla="*/ 42 h 103"/>
                <a:gd name="T26" fmla="*/ 0 w 105"/>
                <a:gd name="T27" fmla="*/ 42 h 103"/>
                <a:gd name="T28" fmla="*/ 0 w 105"/>
                <a:gd name="T29" fmla="*/ 61 h 103"/>
                <a:gd name="T30" fmla="*/ 9 w 105"/>
                <a:gd name="T31" fmla="*/ 61 h 103"/>
                <a:gd name="T32" fmla="*/ 15 w 105"/>
                <a:gd name="T33" fmla="*/ 76 h 103"/>
                <a:gd name="T34" fmla="*/ 9 w 105"/>
                <a:gd name="T35" fmla="*/ 82 h 103"/>
                <a:gd name="T36" fmla="*/ 22 w 105"/>
                <a:gd name="T37" fmla="*/ 95 h 103"/>
                <a:gd name="T38" fmla="*/ 28 w 105"/>
                <a:gd name="T39" fmla="*/ 89 h 103"/>
                <a:gd name="T40" fmla="*/ 43 w 105"/>
                <a:gd name="T41" fmla="*/ 95 h 103"/>
                <a:gd name="T42" fmla="*/ 43 w 105"/>
                <a:gd name="T43" fmla="*/ 103 h 103"/>
                <a:gd name="T44" fmla="*/ 62 w 105"/>
                <a:gd name="T45" fmla="*/ 103 h 103"/>
                <a:gd name="T46" fmla="*/ 62 w 105"/>
                <a:gd name="T47" fmla="*/ 95 h 103"/>
                <a:gd name="T48" fmla="*/ 77 w 105"/>
                <a:gd name="T49" fmla="*/ 89 h 103"/>
                <a:gd name="T50" fmla="*/ 83 w 105"/>
                <a:gd name="T51" fmla="*/ 95 h 103"/>
                <a:gd name="T52" fmla="*/ 96 w 105"/>
                <a:gd name="T53" fmla="*/ 82 h 103"/>
                <a:gd name="T54" fmla="*/ 91 w 105"/>
                <a:gd name="T55" fmla="*/ 76 h 103"/>
                <a:gd name="T56" fmla="*/ 97 w 105"/>
                <a:gd name="T57" fmla="*/ 61 h 103"/>
                <a:gd name="T58" fmla="*/ 105 w 105"/>
                <a:gd name="T59" fmla="*/ 61 h 103"/>
                <a:gd name="T60" fmla="*/ 105 w 105"/>
                <a:gd name="T61" fmla="*/ 42 h 103"/>
                <a:gd name="T62" fmla="*/ 97 w 105"/>
                <a:gd name="T63" fmla="*/ 42 h 103"/>
                <a:gd name="T64" fmla="*/ 91 w 105"/>
                <a:gd name="T65" fmla="*/ 26 h 103"/>
                <a:gd name="T66" fmla="*/ 53 w 105"/>
                <a:gd name="T67" fmla="*/ 83 h 103"/>
                <a:gd name="T68" fmla="*/ 21 w 105"/>
                <a:gd name="T69" fmla="*/ 51 h 103"/>
                <a:gd name="T70" fmla="*/ 53 w 105"/>
                <a:gd name="T71" fmla="*/ 19 h 103"/>
                <a:gd name="T72" fmla="*/ 85 w 105"/>
                <a:gd name="T73" fmla="*/ 51 h 103"/>
                <a:gd name="T74" fmla="*/ 53 w 105"/>
                <a:gd name="T75" fmla="*/ 83 h 10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105"/>
                <a:gd name="T115" fmla="*/ 0 h 103"/>
                <a:gd name="T116" fmla="*/ 105 w 105"/>
                <a:gd name="T117" fmla="*/ 103 h 10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105" h="103">
                  <a:moveTo>
                    <a:pt x="91" y="26"/>
                  </a:moveTo>
                  <a:cubicBezTo>
                    <a:pt x="97" y="20"/>
                    <a:pt x="97" y="20"/>
                    <a:pt x="97" y="20"/>
                  </a:cubicBezTo>
                  <a:cubicBezTo>
                    <a:pt x="84" y="7"/>
                    <a:pt x="84" y="7"/>
                    <a:pt x="84" y="7"/>
                  </a:cubicBezTo>
                  <a:cubicBezTo>
                    <a:pt x="78" y="13"/>
                    <a:pt x="78" y="13"/>
                    <a:pt x="78" y="13"/>
                  </a:cubicBezTo>
                  <a:cubicBezTo>
                    <a:pt x="73" y="10"/>
                    <a:pt x="67" y="8"/>
                    <a:pt x="62" y="7"/>
                  </a:cubicBezTo>
                  <a:cubicBezTo>
                    <a:pt x="62" y="0"/>
                    <a:pt x="62" y="0"/>
                    <a:pt x="62" y="0"/>
                  </a:cubicBezTo>
                  <a:cubicBezTo>
                    <a:pt x="43" y="0"/>
                    <a:pt x="43" y="0"/>
                    <a:pt x="43" y="0"/>
                  </a:cubicBezTo>
                  <a:cubicBezTo>
                    <a:pt x="43" y="7"/>
                    <a:pt x="43" y="7"/>
                    <a:pt x="43" y="7"/>
                  </a:cubicBezTo>
                  <a:cubicBezTo>
                    <a:pt x="38" y="8"/>
                    <a:pt x="33" y="10"/>
                    <a:pt x="28" y="13"/>
                  </a:cubicBezTo>
                  <a:cubicBezTo>
                    <a:pt x="22" y="7"/>
                    <a:pt x="22" y="7"/>
                    <a:pt x="22" y="7"/>
                  </a:cubicBezTo>
                  <a:cubicBezTo>
                    <a:pt x="8" y="20"/>
                    <a:pt x="8" y="20"/>
                    <a:pt x="8" y="20"/>
                  </a:cubicBezTo>
                  <a:cubicBezTo>
                    <a:pt x="15" y="27"/>
                    <a:pt x="15" y="27"/>
                    <a:pt x="15" y="27"/>
                  </a:cubicBezTo>
                  <a:cubicBezTo>
                    <a:pt x="12" y="31"/>
                    <a:pt x="10" y="36"/>
                    <a:pt x="8" y="42"/>
                  </a:cubicBezTo>
                  <a:cubicBezTo>
                    <a:pt x="0" y="42"/>
                    <a:pt x="0" y="42"/>
                    <a:pt x="0" y="42"/>
                  </a:cubicBezTo>
                  <a:cubicBezTo>
                    <a:pt x="0" y="61"/>
                    <a:pt x="0" y="61"/>
                    <a:pt x="0" y="61"/>
                  </a:cubicBezTo>
                  <a:cubicBezTo>
                    <a:pt x="9" y="61"/>
                    <a:pt x="9" y="61"/>
                    <a:pt x="9" y="61"/>
                  </a:cubicBezTo>
                  <a:cubicBezTo>
                    <a:pt x="10" y="66"/>
                    <a:pt x="12" y="71"/>
                    <a:pt x="15" y="76"/>
                  </a:cubicBezTo>
                  <a:cubicBezTo>
                    <a:pt x="9" y="82"/>
                    <a:pt x="9" y="82"/>
                    <a:pt x="9" y="82"/>
                  </a:cubicBezTo>
                  <a:cubicBezTo>
                    <a:pt x="22" y="95"/>
                    <a:pt x="22" y="95"/>
                    <a:pt x="22" y="95"/>
                  </a:cubicBezTo>
                  <a:cubicBezTo>
                    <a:pt x="28" y="89"/>
                    <a:pt x="28" y="89"/>
                    <a:pt x="28" y="89"/>
                  </a:cubicBezTo>
                  <a:cubicBezTo>
                    <a:pt x="33" y="92"/>
                    <a:pt x="38" y="94"/>
                    <a:pt x="43" y="95"/>
                  </a:cubicBezTo>
                  <a:cubicBezTo>
                    <a:pt x="43" y="103"/>
                    <a:pt x="43" y="103"/>
                    <a:pt x="43" y="103"/>
                  </a:cubicBezTo>
                  <a:cubicBezTo>
                    <a:pt x="62" y="103"/>
                    <a:pt x="62" y="103"/>
                    <a:pt x="62" y="103"/>
                  </a:cubicBezTo>
                  <a:cubicBezTo>
                    <a:pt x="62" y="95"/>
                    <a:pt x="62" y="95"/>
                    <a:pt x="62" y="95"/>
                  </a:cubicBezTo>
                  <a:cubicBezTo>
                    <a:pt x="67" y="94"/>
                    <a:pt x="73" y="92"/>
                    <a:pt x="77" y="89"/>
                  </a:cubicBezTo>
                  <a:cubicBezTo>
                    <a:pt x="83" y="95"/>
                    <a:pt x="83" y="95"/>
                    <a:pt x="83" y="95"/>
                  </a:cubicBezTo>
                  <a:cubicBezTo>
                    <a:pt x="96" y="82"/>
                    <a:pt x="96" y="82"/>
                    <a:pt x="96" y="82"/>
                  </a:cubicBezTo>
                  <a:cubicBezTo>
                    <a:pt x="91" y="76"/>
                    <a:pt x="91" y="76"/>
                    <a:pt x="91" y="76"/>
                  </a:cubicBezTo>
                  <a:cubicBezTo>
                    <a:pt x="94" y="71"/>
                    <a:pt x="96" y="66"/>
                    <a:pt x="97" y="61"/>
                  </a:cubicBezTo>
                  <a:cubicBezTo>
                    <a:pt x="105" y="61"/>
                    <a:pt x="105" y="61"/>
                    <a:pt x="105" y="61"/>
                  </a:cubicBezTo>
                  <a:cubicBezTo>
                    <a:pt x="105" y="42"/>
                    <a:pt x="105" y="42"/>
                    <a:pt x="105" y="42"/>
                  </a:cubicBezTo>
                  <a:cubicBezTo>
                    <a:pt x="97" y="42"/>
                    <a:pt x="97" y="42"/>
                    <a:pt x="97" y="42"/>
                  </a:cubicBezTo>
                  <a:cubicBezTo>
                    <a:pt x="96" y="36"/>
                    <a:pt x="94" y="31"/>
                    <a:pt x="91" y="26"/>
                  </a:cubicBezTo>
                  <a:close/>
                  <a:moveTo>
                    <a:pt x="53" y="83"/>
                  </a:moveTo>
                  <a:cubicBezTo>
                    <a:pt x="35" y="83"/>
                    <a:pt x="21" y="69"/>
                    <a:pt x="21" y="51"/>
                  </a:cubicBezTo>
                  <a:cubicBezTo>
                    <a:pt x="21" y="33"/>
                    <a:pt x="35" y="19"/>
                    <a:pt x="53" y="19"/>
                  </a:cubicBezTo>
                  <a:cubicBezTo>
                    <a:pt x="71" y="19"/>
                    <a:pt x="85" y="33"/>
                    <a:pt x="85" y="51"/>
                  </a:cubicBezTo>
                  <a:cubicBezTo>
                    <a:pt x="85" y="69"/>
                    <a:pt x="71" y="83"/>
                    <a:pt x="53" y="83"/>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pPr>
                <a:defRPr/>
              </a:pPr>
              <a:endParaRPr lang="zh-CN" altLang="zh-CN">
                <a:solidFill>
                  <a:srgbClr val="000000"/>
                </a:solidFill>
                <a:latin typeface="Calibri" pitchFamily="34" charset="0"/>
                <a:sym typeface="宋体" pitchFamily="2" charset="-122"/>
              </a:endParaRPr>
            </a:p>
          </p:txBody>
        </p:sp>
        <p:sp>
          <p:nvSpPr>
            <p:cNvPr id="63" name="Oval 150">
              <a:extLst>
                <a:ext uri="{FF2B5EF4-FFF2-40B4-BE49-F238E27FC236}">
                  <a16:creationId xmlns:a16="http://schemas.microsoft.com/office/drawing/2014/main" id="{FDBB5D68-611C-455E-8571-2A42BEE725C5}"/>
                </a:ext>
              </a:extLst>
            </p:cNvPr>
            <p:cNvSpPr>
              <a:spLocks noChangeArrowheads="1"/>
            </p:cNvSpPr>
            <p:nvPr/>
          </p:nvSpPr>
          <p:spPr bwMode="auto">
            <a:xfrm>
              <a:off x="97160" y="326983"/>
              <a:ext cx="37370" cy="37370"/>
            </a:xfrm>
            <a:prstGeom prst="ellipse">
              <a:avLst/>
            </a:pr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pPr>
                <a:defRPr/>
              </a:pPr>
              <a:endParaRPr lang="zh-CN" altLang="zh-CN">
                <a:solidFill>
                  <a:srgbClr val="000000"/>
                </a:solidFill>
                <a:latin typeface="Calibri" pitchFamily="34" charset="0"/>
                <a:sym typeface="宋体" pitchFamily="2" charset="-122"/>
              </a:endParaRPr>
            </a:p>
          </p:txBody>
        </p:sp>
      </p:grpSp>
      <p:sp>
        <p:nvSpPr>
          <p:cNvPr id="76" name="直接连接符 28">
            <a:extLst>
              <a:ext uri="{FF2B5EF4-FFF2-40B4-BE49-F238E27FC236}">
                <a16:creationId xmlns:a16="http://schemas.microsoft.com/office/drawing/2014/main" id="{2EB7AC79-DD07-4BE0-A8D6-333686304A5B}"/>
              </a:ext>
            </a:extLst>
          </p:cNvPr>
          <p:cNvSpPr>
            <a:spLocks noChangeShapeType="1"/>
          </p:cNvSpPr>
          <p:nvPr/>
        </p:nvSpPr>
        <p:spPr bwMode="auto">
          <a:xfrm>
            <a:off x="1014413" y="1981200"/>
            <a:ext cx="1582737" cy="0"/>
          </a:xfrm>
          <a:prstGeom prst="line">
            <a:avLst/>
          </a:prstGeom>
          <a:noFill/>
          <a:ln w="38100">
            <a:solidFill>
              <a:schemeClr val="accent1">
                <a:alpha val="50000"/>
              </a:schemeClr>
            </a:solidFill>
            <a:bevel/>
            <a:headEnd/>
            <a:tailEnd/>
          </a:ln>
          <a:extLst>
            <a:ext uri="{909E8E84-426E-40DD-AFC4-6F175D3DCCD1}">
              <a14:hiddenFill xmlns:a14="http://schemas.microsoft.com/office/drawing/2010/main">
                <a:noFill/>
              </a14:hiddenFill>
            </a:ext>
          </a:extLst>
        </p:spPr>
        <p:txBody>
          <a:bodyPr/>
          <a:lstStyle/>
          <a:p>
            <a:endParaRPr lang="zh-CN" altLang="en-US">
              <a:solidFill>
                <a:schemeClr val="accent1"/>
              </a:solidFill>
            </a:endParaRPr>
          </a:p>
        </p:txBody>
      </p:sp>
      <p:sp>
        <p:nvSpPr>
          <p:cNvPr id="77" name="椭圆 29">
            <a:extLst>
              <a:ext uri="{FF2B5EF4-FFF2-40B4-BE49-F238E27FC236}">
                <a16:creationId xmlns:a16="http://schemas.microsoft.com/office/drawing/2014/main" id="{08D032E1-5B6B-4AB2-9A65-59D94DA60181}"/>
              </a:ext>
            </a:extLst>
          </p:cNvPr>
          <p:cNvSpPr>
            <a:spLocks noChangeAspect="1" noChangeArrowheads="1"/>
          </p:cNvSpPr>
          <p:nvPr/>
        </p:nvSpPr>
        <p:spPr bwMode="auto">
          <a:xfrm>
            <a:off x="931863" y="1884363"/>
            <a:ext cx="179387" cy="179387"/>
          </a:xfrm>
          <a:prstGeom prst="ellipse">
            <a:avLst/>
          </a:prstGeom>
          <a:solidFill>
            <a:schemeClr val="accent2"/>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chemeClr val="accent1"/>
              </a:solidFill>
              <a:latin typeface="宋体" panose="02010600030101010101" pitchFamily="2" charset="-122"/>
              <a:sym typeface="宋体" panose="02010600030101010101" pitchFamily="2" charset="-122"/>
            </a:endParaRPr>
          </a:p>
        </p:txBody>
      </p:sp>
      <p:sp>
        <p:nvSpPr>
          <p:cNvPr id="78" name="直接连接符 30">
            <a:extLst>
              <a:ext uri="{FF2B5EF4-FFF2-40B4-BE49-F238E27FC236}">
                <a16:creationId xmlns:a16="http://schemas.microsoft.com/office/drawing/2014/main" id="{13734C6D-D7CD-4348-B112-C74F83DD9181}"/>
              </a:ext>
            </a:extLst>
          </p:cNvPr>
          <p:cNvSpPr>
            <a:spLocks noChangeShapeType="1"/>
          </p:cNvSpPr>
          <p:nvPr/>
        </p:nvSpPr>
        <p:spPr bwMode="auto">
          <a:xfrm>
            <a:off x="1014413" y="3475038"/>
            <a:ext cx="1582737" cy="1587"/>
          </a:xfrm>
          <a:prstGeom prst="line">
            <a:avLst/>
          </a:prstGeom>
          <a:noFill/>
          <a:ln w="38100">
            <a:solidFill>
              <a:schemeClr val="accent1">
                <a:alpha val="50000"/>
              </a:schemeClr>
            </a:solidFill>
            <a:bevel/>
            <a:headEnd/>
            <a:tailEnd/>
          </a:ln>
          <a:extLst>
            <a:ext uri="{909E8E84-426E-40DD-AFC4-6F175D3DCCD1}">
              <a14:hiddenFill xmlns:a14="http://schemas.microsoft.com/office/drawing/2010/main">
                <a:noFill/>
              </a14:hiddenFill>
            </a:ext>
          </a:extLst>
        </p:spPr>
        <p:txBody>
          <a:bodyPr/>
          <a:lstStyle/>
          <a:p>
            <a:endParaRPr lang="zh-CN" altLang="en-US">
              <a:solidFill>
                <a:schemeClr val="accent1"/>
              </a:solidFill>
            </a:endParaRPr>
          </a:p>
        </p:txBody>
      </p:sp>
      <p:sp>
        <p:nvSpPr>
          <p:cNvPr id="79" name="椭圆 31">
            <a:extLst>
              <a:ext uri="{FF2B5EF4-FFF2-40B4-BE49-F238E27FC236}">
                <a16:creationId xmlns:a16="http://schemas.microsoft.com/office/drawing/2014/main" id="{1C3E991C-1521-4F3E-BB11-0C9123DC1A40}"/>
              </a:ext>
            </a:extLst>
          </p:cNvPr>
          <p:cNvSpPr>
            <a:spLocks noChangeAspect="1" noChangeArrowheads="1"/>
          </p:cNvSpPr>
          <p:nvPr/>
        </p:nvSpPr>
        <p:spPr bwMode="auto">
          <a:xfrm>
            <a:off x="931863" y="3378200"/>
            <a:ext cx="179387" cy="179388"/>
          </a:xfrm>
          <a:prstGeom prst="ellipse">
            <a:avLst/>
          </a:prstGeom>
          <a:solidFill>
            <a:schemeClr val="accent2"/>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chemeClr val="accent1"/>
              </a:solidFill>
              <a:latin typeface="宋体" panose="02010600030101010101" pitchFamily="2" charset="-122"/>
              <a:sym typeface="宋体" panose="02010600030101010101" pitchFamily="2" charset="-122"/>
            </a:endParaRPr>
          </a:p>
        </p:txBody>
      </p:sp>
      <p:sp>
        <p:nvSpPr>
          <p:cNvPr id="80" name="直接连接符 32">
            <a:extLst>
              <a:ext uri="{FF2B5EF4-FFF2-40B4-BE49-F238E27FC236}">
                <a16:creationId xmlns:a16="http://schemas.microsoft.com/office/drawing/2014/main" id="{3839D1AA-460F-4387-B05D-409D3ABE6C39}"/>
              </a:ext>
            </a:extLst>
          </p:cNvPr>
          <p:cNvSpPr>
            <a:spLocks noChangeShapeType="1"/>
          </p:cNvSpPr>
          <p:nvPr/>
        </p:nvSpPr>
        <p:spPr bwMode="auto">
          <a:xfrm>
            <a:off x="1014413" y="4967288"/>
            <a:ext cx="1582737" cy="0"/>
          </a:xfrm>
          <a:prstGeom prst="line">
            <a:avLst/>
          </a:prstGeom>
          <a:noFill/>
          <a:ln w="38100">
            <a:solidFill>
              <a:srgbClr val="FFFFFF">
                <a:alpha val="39999"/>
              </a:srgbClr>
            </a:solidFill>
            <a:bevel/>
            <a:headEnd/>
            <a:tailEnd/>
          </a:ln>
          <a:extLst>
            <a:ext uri="{909E8E84-426E-40DD-AFC4-6F175D3DCCD1}">
              <a14:hiddenFill xmlns:a14="http://schemas.microsoft.com/office/drawing/2010/main">
                <a:noFill/>
              </a14:hiddenFill>
            </a:ext>
          </a:extLst>
        </p:spPr>
        <p:txBody>
          <a:bodyPr/>
          <a:lstStyle/>
          <a:p>
            <a:endParaRPr lang="zh-CN" altLang="en-US">
              <a:solidFill>
                <a:schemeClr val="accent1"/>
              </a:solidFill>
            </a:endParaRPr>
          </a:p>
        </p:txBody>
      </p:sp>
      <p:sp>
        <p:nvSpPr>
          <p:cNvPr id="81" name="椭圆 33">
            <a:extLst>
              <a:ext uri="{FF2B5EF4-FFF2-40B4-BE49-F238E27FC236}">
                <a16:creationId xmlns:a16="http://schemas.microsoft.com/office/drawing/2014/main" id="{95DE7884-157A-4C13-A0F7-86DBD8C9CCB8}"/>
              </a:ext>
            </a:extLst>
          </p:cNvPr>
          <p:cNvSpPr>
            <a:spLocks noChangeAspect="1" noChangeArrowheads="1"/>
          </p:cNvSpPr>
          <p:nvPr/>
        </p:nvSpPr>
        <p:spPr bwMode="auto">
          <a:xfrm>
            <a:off x="931863" y="4870450"/>
            <a:ext cx="179387" cy="179388"/>
          </a:xfrm>
          <a:prstGeom prst="ellipse">
            <a:avLst/>
          </a:prstGeom>
          <a:solidFill>
            <a:schemeClr val="accent2"/>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chemeClr val="accent1"/>
              </a:solidFill>
              <a:latin typeface="宋体" panose="02010600030101010101" pitchFamily="2" charset="-122"/>
              <a:sym typeface="宋体" panose="02010600030101010101" pitchFamily="2" charset="-122"/>
            </a:endParaRPr>
          </a:p>
        </p:txBody>
      </p:sp>
      <p:sp>
        <p:nvSpPr>
          <p:cNvPr id="82" name="矩形 81">
            <a:extLst>
              <a:ext uri="{FF2B5EF4-FFF2-40B4-BE49-F238E27FC236}">
                <a16:creationId xmlns:a16="http://schemas.microsoft.com/office/drawing/2014/main" id="{75A2ACE2-7F5D-448C-A81C-B27910D61560}"/>
              </a:ext>
            </a:extLst>
          </p:cNvPr>
          <p:cNvSpPr/>
          <p:nvPr/>
        </p:nvSpPr>
        <p:spPr>
          <a:xfrm>
            <a:off x="1095163" y="5006479"/>
            <a:ext cx="3248237" cy="609398"/>
          </a:xfrm>
          <a:prstGeom prst="rect">
            <a:avLst/>
          </a:prstGeom>
        </p:spPr>
        <p:txBody>
          <a:bodyPr wrap="square">
            <a:spAutoFit/>
            <a:scene3d>
              <a:camera prst="orthographicFront"/>
              <a:lightRig rig="threePt" dir="t"/>
            </a:scene3d>
            <a:sp3d contourW="12700"/>
          </a:bodyPr>
          <a:lstStyle/>
          <a:p>
            <a:pPr marL="0" marR="0" lvl="0" indent="0" algn="just" defTabSz="914400" rtl="0" eaLnBrk="1" fontAlgn="auto" latinLnBrk="0" hangingPunct="1">
              <a:lnSpc>
                <a:spcPct val="12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chemeClr val="bg1"/>
                </a:solidFill>
                <a:effectLst/>
                <a:uLnTx/>
                <a:uFillTx/>
                <a:latin typeface="Arial"/>
                <a:ea typeface="微软雅黑"/>
                <a:cs typeface="+mn-cs"/>
              </a:rPr>
              <a:t>用户可以在投影仪或者计算机上进行演示也可以将演示文稿打印出来制作</a:t>
            </a:r>
          </a:p>
        </p:txBody>
      </p:sp>
      <p:sp>
        <p:nvSpPr>
          <p:cNvPr id="83" name="矩形 82">
            <a:extLst>
              <a:ext uri="{FF2B5EF4-FFF2-40B4-BE49-F238E27FC236}">
                <a16:creationId xmlns:a16="http://schemas.microsoft.com/office/drawing/2014/main" id="{591D4F5C-2BE3-47F4-A360-E9114FA474A6}"/>
              </a:ext>
            </a:extLst>
          </p:cNvPr>
          <p:cNvSpPr/>
          <p:nvPr/>
        </p:nvSpPr>
        <p:spPr>
          <a:xfrm>
            <a:off x="1095163" y="1559299"/>
            <a:ext cx="2241974" cy="401264"/>
          </a:xfrm>
          <a:prstGeom prst="rect">
            <a:avLst/>
          </a:prstGeom>
        </p:spPr>
        <p:txBody>
          <a:bodyPr wrap="square">
            <a:spAutoFit/>
            <a:scene3d>
              <a:camera prst="orthographicFront"/>
              <a:lightRig rig="threePt" dir="t"/>
            </a:scene3d>
            <a:sp3d contourW="12700"/>
          </a:bodyPr>
          <a:lstStyle/>
          <a:p>
            <a:pPr marL="0" marR="0" lvl="0" indent="0" algn="just" defTabSz="914400" rtl="0" eaLnBrk="1" fontAlgn="auto" latinLnBrk="0" hangingPunct="1">
              <a:lnSpc>
                <a:spcPct val="12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schemeClr val="bg1"/>
                </a:solidFill>
                <a:effectLst/>
                <a:uLnTx/>
                <a:uFillTx/>
                <a:latin typeface="Arial"/>
                <a:ea typeface="微软雅黑"/>
                <a:cs typeface="+mn-cs"/>
              </a:rPr>
              <a:t>标题文字添加</a:t>
            </a:r>
          </a:p>
        </p:txBody>
      </p:sp>
      <p:sp>
        <p:nvSpPr>
          <p:cNvPr id="84" name="矩形 83">
            <a:extLst>
              <a:ext uri="{FF2B5EF4-FFF2-40B4-BE49-F238E27FC236}">
                <a16:creationId xmlns:a16="http://schemas.microsoft.com/office/drawing/2014/main" id="{7AB9BD0F-737D-4A0C-966C-658C47943A6B}"/>
              </a:ext>
            </a:extLst>
          </p:cNvPr>
          <p:cNvSpPr/>
          <p:nvPr/>
        </p:nvSpPr>
        <p:spPr>
          <a:xfrm>
            <a:off x="1095163" y="3073219"/>
            <a:ext cx="2241974" cy="401264"/>
          </a:xfrm>
          <a:prstGeom prst="rect">
            <a:avLst/>
          </a:prstGeom>
        </p:spPr>
        <p:txBody>
          <a:bodyPr wrap="square">
            <a:spAutoFit/>
            <a:scene3d>
              <a:camera prst="orthographicFront"/>
              <a:lightRig rig="threePt" dir="t"/>
            </a:scene3d>
            <a:sp3d contourW="12700"/>
          </a:bodyPr>
          <a:lstStyle/>
          <a:p>
            <a:pPr marL="0" marR="0" lvl="0" indent="0" algn="just" defTabSz="914400" rtl="0" eaLnBrk="1" fontAlgn="auto" latinLnBrk="0" hangingPunct="1">
              <a:lnSpc>
                <a:spcPct val="12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schemeClr val="bg1"/>
                </a:solidFill>
                <a:effectLst/>
                <a:uLnTx/>
                <a:uFillTx/>
                <a:latin typeface="Arial"/>
                <a:ea typeface="微软雅黑"/>
                <a:cs typeface="+mn-cs"/>
              </a:rPr>
              <a:t>标题文字添加</a:t>
            </a:r>
          </a:p>
        </p:txBody>
      </p:sp>
      <p:sp>
        <p:nvSpPr>
          <p:cNvPr id="85" name="矩形 84">
            <a:extLst>
              <a:ext uri="{FF2B5EF4-FFF2-40B4-BE49-F238E27FC236}">
                <a16:creationId xmlns:a16="http://schemas.microsoft.com/office/drawing/2014/main" id="{BBDE3B80-0602-4DA5-BFBA-7168CD8E4D85}"/>
              </a:ext>
            </a:extLst>
          </p:cNvPr>
          <p:cNvSpPr/>
          <p:nvPr/>
        </p:nvSpPr>
        <p:spPr>
          <a:xfrm>
            <a:off x="1095163" y="4533667"/>
            <a:ext cx="2241974" cy="401264"/>
          </a:xfrm>
          <a:prstGeom prst="rect">
            <a:avLst/>
          </a:prstGeom>
        </p:spPr>
        <p:txBody>
          <a:bodyPr wrap="square">
            <a:spAutoFit/>
            <a:scene3d>
              <a:camera prst="orthographicFront"/>
              <a:lightRig rig="threePt" dir="t"/>
            </a:scene3d>
            <a:sp3d contourW="12700"/>
          </a:bodyPr>
          <a:lstStyle/>
          <a:p>
            <a:pPr marL="0" marR="0" lvl="0" indent="0" algn="just" defTabSz="914400" rtl="0" eaLnBrk="1" fontAlgn="auto" latinLnBrk="0" hangingPunct="1">
              <a:lnSpc>
                <a:spcPct val="12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schemeClr val="bg1"/>
                </a:solidFill>
                <a:effectLst/>
                <a:uLnTx/>
                <a:uFillTx/>
                <a:latin typeface="Arial"/>
                <a:ea typeface="微软雅黑"/>
                <a:cs typeface="+mn-cs"/>
              </a:rPr>
              <a:t>标题文字添加</a:t>
            </a:r>
          </a:p>
        </p:txBody>
      </p:sp>
      <p:sp>
        <p:nvSpPr>
          <p:cNvPr id="86" name="矩形 85">
            <a:extLst>
              <a:ext uri="{FF2B5EF4-FFF2-40B4-BE49-F238E27FC236}">
                <a16:creationId xmlns:a16="http://schemas.microsoft.com/office/drawing/2014/main" id="{8DB6D7FD-B821-4D72-AEE4-C0D05C925937}"/>
              </a:ext>
            </a:extLst>
          </p:cNvPr>
          <p:cNvSpPr/>
          <p:nvPr/>
        </p:nvSpPr>
        <p:spPr>
          <a:xfrm>
            <a:off x="1095163" y="3520631"/>
            <a:ext cx="3248237" cy="609398"/>
          </a:xfrm>
          <a:prstGeom prst="rect">
            <a:avLst/>
          </a:prstGeom>
        </p:spPr>
        <p:txBody>
          <a:bodyPr wrap="square">
            <a:spAutoFit/>
            <a:scene3d>
              <a:camera prst="orthographicFront"/>
              <a:lightRig rig="threePt" dir="t"/>
            </a:scene3d>
            <a:sp3d contourW="12700"/>
          </a:bodyPr>
          <a:lstStyle/>
          <a:p>
            <a:pPr marL="0" marR="0" lvl="0" indent="0" algn="just" defTabSz="914400" rtl="0" eaLnBrk="1" fontAlgn="auto" latinLnBrk="0" hangingPunct="1">
              <a:lnSpc>
                <a:spcPct val="12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chemeClr val="bg1"/>
                </a:solidFill>
                <a:effectLst/>
                <a:uLnTx/>
                <a:uFillTx/>
                <a:latin typeface="Arial"/>
                <a:ea typeface="微软雅黑"/>
                <a:cs typeface="+mn-cs"/>
              </a:rPr>
              <a:t>用户可以在投影仪或者计算机上进行演示也可以将演示文稿打印出来制作</a:t>
            </a:r>
          </a:p>
        </p:txBody>
      </p:sp>
      <p:sp>
        <p:nvSpPr>
          <p:cNvPr id="87" name="矩形 86">
            <a:extLst>
              <a:ext uri="{FF2B5EF4-FFF2-40B4-BE49-F238E27FC236}">
                <a16:creationId xmlns:a16="http://schemas.microsoft.com/office/drawing/2014/main" id="{54AD5897-4069-468F-A536-4C2E9934624D}"/>
              </a:ext>
            </a:extLst>
          </p:cNvPr>
          <p:cNvSpPr/>
          <p:nvPr/>
        </p:nvSpPr>
        <p:spPr>
          <a:xfrm>
            <a:off x="1095163" y="2021448"/>
            <a:ext cx="3248237" cy="609398"/>
          </a:xfrm>
          <a:prstGeom prst="rect">
            <a:avLst/>
          </a:prstGeom>
        </p:spPr>
        <p:txBody>
          <a:bodyPr wrap="square">
            <a:spAutoFit/>
            <a:scene3d>
              <a:camera prst="orthographicFront"/>
              <a:lightRig rig="threePt" dir="t"/>
            </a:scene3d>
            <a:sp3d contourW="12700"/>
          </a:bodyPr>
          <a:lstStyle/>
          <a:p>
            <a:pPr marL="0" marR="0" lvl="0" indent="0" algn="just" defTabSz="914400" rtl="0" eaLnBrk="1" fontAlgn="auto" latinLnBrk="0" hangingPunct="1">
              <a:lnSpc>
                <a:spcPct val="12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chemeClr val="bg1"/>
                </a:solidFill>
                <a:effectLst/>
                <a:uLnTx/>
                <a:uFillTx/>
                <a:latin typeface="Arial"/>
                <a:ea typeface="微软雅黑"/>
                <a:cs typeface="+mn-cs"/>
              </a:rPr>
              <a:t>用户可以在投影仪或者计算机上进行演示也可以将演示文稿打印出来制作</a:t>
            </a:r>
          </a:p>
        </p:txBody>
      </p:sp>
      <p:sp>
        <p:nvSpPr>
          <p:cNvPr id="89" name="直接连接符 34">
            <a:extLst>
              <a:ext uri="{FF2B5EF4-FFF2-40B4-BE49-F238E27FC236}">
                <a16:creationId xmlns:a16="http://schemas.microsoft.com/office/drawing/2014/main" id="{C2B325AD-0CB9-48C6-9BEB-D66BFB5679BC}"/>
              </a:ext>
            </a:extLst>
          </p:cNvPr>
          <p:cNvSpPr>
            <a:spLocks noChangeShapeType="1"/>
          </p:cNvSpPr>
          <p:nvPr/>
        </p:nvSpPr>
        <p:spPr bwMode="auto">
          <a:xfrm flipH="1" flipV="1">
            <a:off x="9629775" y="1973263"/>
            <a:ext cx="1584325" cy="0"/>
          </a:xfrm>
          <a:prstGeom prst="line">
            <a:avLst/>
          </a:prstGeom>
          <a:noFill/>
          <a:ln w="38100">
            <a:solidFill>
              <a:schemeClr val="accent1">
                <a:alpha val="50000"/>
              </a:schemeClr>
            </a:solidFill>
            <a:bevel/>
            <a:headEnd/>
            <a:tailEnd/>
          </a:ln>
          <a:extLst>
            <a:ext uri="{909E8E84-426E-40DD-AFC4-6F175D3DCCD1}">
              <a14:hiddenFill xmlns:a14="http://schemas.microsoft.com/office/drawing/2010/main">
                <a:noFill/>
              </a14:hiddenFill>
            </a:ext>
          </a:extLst>
        </p:spPr>
        <p:txBody>
          <a:bodyPr/>
          <a:lstStyle/>
          <a:p>
            <a:endParaRPr lang="zh-CN" altLang="en-US">
              <a:solidFill>
                <a:schemeClr val="accent1"/>
              </a:solidFill>
            </a:endParaRPr>
          </a:p>
        </p:txBody>
      </p:sp>
      <p:sp>
        <p:nvSpPr>
          <p:cNvPr id="90" name="椭圆 35">
            <a:extLst>
              <a:ext uri="{FF2B5EF4-FFF2-40B4-BE49-F238E27FC236}">
                <a16:creationId xmlns:a16="http://schemas.microsoft.com/office/drawing/2014/main" id="{2CAD3FE8-D459-4FFC-900E-D5A08B580262}"/>
              </a:ext>
            </a:extLst>
          </p:cNvPr>
          <p:cNvSpPr>
            <a:spLocks noChangeAspect="1" noChangeArrowheads="1"/>
          </p:cNvSpPr>
          <p:nvPr/>
        </p:nvSpPr>
        <p:spPr bwMode="auto">
          <a:xfrm flipH="1" flipV="1">
            <a:off x="11115675" y="1889125"/>
            <a:ext cx="179388" cy="180975"/>
          </a:xfrm>
          <a:prstGeom prst="ellipse">
            <a:avLst/>
          </a:prstGeom>
          <a:solidFill>
            <a:schemeClr val="accent2"/>
          </a:solidFill>
          <a:ln w="12700">
            <a:solidFill>
              <a:srgbClr val="42719B"/>
            </a:solidFill>
            <a:bevel/>
            <a:headEnd/>
            <a:tailEnd/>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chemeClr val="accent1"/>
              </a:solidFill>
              <a:latin typeface="宋体" panose="02010600030101010101" pitchFamily="2" charset="-122"/>
              <a:sym typeface="宋体" panose="02010600030101010101" pitchFamily="2" charset="-122"/>
            </a:endParaRPr>
          </a:p>
        </p:txBody>
      </p:sp>
      <p:sp>
        <p:nvSpPr>
          <p:cNvPr id="91" name="直接连接符 36">
            <a:extLst>
              <a:ext uri="{FF2B5EF4-FFF2-40B4-BE49-F238E27FC236}">
                <a16:creationId xmlns:a16="http://schemas.microsoft.com/office/drawing/2014/main" id="{0F25ADFE-10CA-4579-A3AB-49FE5F9C4A90}"/>
              </a:ext>
            </a:extLst>
          </p:cNvPr>
          <p:cNvSpPr>
            <a:spLocks noChangeShapeType="1"/>
          </p:cNvSpPr>
          <p:nvPr/>
        </p:nvSpPr>
        <p:spPr bwMode="auto">
          <a:xfrm flipH="1" flipV="1">
            <a:off x="9663113" y="3476155"/>
            <a:ext cx="1582737" cy="0"/>
          </a:xfrm>
          <a:prstGeom prst="line">
            <a:avLst/>
          </a:prstGeom>
          <a:noFill/>
          <a:ln w="38100">
            <a:solidFill>
              <a:schemeClr val="accent1">
                <a:alpha val="50000"/>
              </a:schemeClr>
            </a:solidFill>
            <a:bevel/>
            <a:headEnd/>
            <a:tailEnd/>
          </a:ln>
          <a:extLst>
            <a:ext uri="{909E8E84-426E-40DD-AFC4-6F175D3DCCD1}">
              <a14:hiddenFill xmlns:a14="http://schemas.microsoft.com/office/drawing/2010/main">
                <a:noFill/>
              </a14:hiddenFill>
            </a:ext>
          </a:extLst>
        </p:spPr>
        <p:txBody>
          <a:bodyPr/>
          <a:lstStyle/>
          <a:p>
            <a:endParaRPr lang="zh-CN" altLang="en-US">
              <a:solidFill>
                <a:schemeClr val="accent1"/>
              </a:solidFill>
            </a:endParaRPr>
          </a:p>
        </p:txBody>
      </p:sp>
      <p:sp>
        <p:nvSpPr>
          <p:cNvPr id="92" name="椭圆 37">
            <a:extLst>
              <a:ext uri="{FF2B5EF4-FFF2-40B4-BE49-F238E27FC236}">
                <a16:creationId xmlns:a16="http://schemas.microsoft.com/office/drawing/2014/main" id="{E380EA9A-114F-44AC-8B7C-97B36CE6AF98}"/>
              </a:ext>
            </a:extLst>
          </p:cNvPr>
          <p:cNvSpPr>
            <a:spLocks noChangeAspect="1" noChangeArrowheads="1"/>
          </p:cNvSpPr>
          <p:nvPr/>
        </p:nvSpPr>
        <p:spPr bwMode="auto">
          <a:xfrm flipH="1" flipV="1">
            <a:off x="11149013" y="3392017"/>
            <a:ext cx="179387" cy="180975"/>
          </a:xfrm>
          <a:prstGeom prst="ellipse">
            <a:avLst/>
          </a:prstGeom>
          <a:solidFill>
            <a:schemeClr val="accent2"/>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chemeClr val="accent1"/>
              </a:solidFill>
              <a:latin typeface="宋体" panose="02010600030101010101" pitchFamily="2" charset="-122"/>
              <a:sym typeface="宋体" panose="02010600030101010101" pitchFamily="2" charset="-122"/>
            </a:endParaRPr>
          </a:p>
        </p:txBody>
      </p:sp>
      <p:sp>
        <p:nvSpPr>
          <p:cNvPr id="93" name="直接连接符 38">
            <a:extLst>
              <a:ext uri="{FF2B5EF4-FFF2-40B4-BE49-F238E27FC236}">
                <a16:creationId xmlns:a16="http://schemas.microsoft.com/office/drawing/2014/main" id="{5C519284-9805-4693-957C-5ADAF68FF9F5}"/>
              </a:ext>
            </a:extLst>
          </p:cNvPr>
          <p:cNvSpPr>
            <a:spLocks noChangeShapeType="1"/>
          </p:cNvSpPr>
          <p:nvPr/>
        </p:nvSpPr>
        <p:spPr bwMode="auto">
          <a:xfrm flipH="1" flipV="1">
            <a:off x="9663113" y="4945278"/>
            <a:ext cx="1582737" cy="0"/>
          </a:xfrm>
          <a:prstGeom prst="line">
            <a:avLst/>
          </a:prstGeom>
          <a:noFill/>
          <a:ln w="38100">
            <a:solidFill>
              <a:schemeClr val="accent1">
                <a:alpha val="50000"/>
              </a:schemeClr>
            </a:solidFill>
            <a:bevel/>
            <a:headEnd/>
            <a:tailEnd/>
          </a:ln>
          <a:extLst>
            <a:ext uri="{909E8E84-426E-40DD-AFC4-6F175D3DCCD1}">
              <a14:hiddenFill xmlns:a14="http://schemas.microsoft.com/office/drawing/2010/main">
                <a:noFill/>
              </a14:hiddenFill>
            </a:ext>
          </a:extLst>
        </p:spPr>
        <p:txBody>
          <a:bodyPr/>
          <a:lstStyle/>
          <a:p>
            <a:endParaRPr lang="zh-CN" altLang="en-US">
              <a:solidFill>
                <a:schemeClr val="accent1"/>
              </a:solidFill>
            </a:endParaRPr>
          </a:p>
        </p:txBody>
      </p:sp>
      <p:sp>
        <p:nvSpPr>
          <p:cNvPr id="94" name="椭圆 39">
            <a:extLst>
              <a:ext uri="{FF2B5EF4-FFF2-40B4-BE49-F238E27FC236}">
                <a16:creationId xmlns:a16="http://schemas.microsoft.com/office/drawing/2014/main" id="{FC668FA4-DD0C-4B24-9F8E-F16BC746067D}"/>
              </a:ext>
            </a:extLst>
          </p:cNvPr>
          <p:cNvSpPr>
            <a:spLocks noChangeAspect="1" noChangeArrowheads="1"/>
          </p:cNvSpPr>
          <p:nvPr/>
        </p:nvSpPr>
        <p:spPr bwMode="auto">
          <a:xfrm flipH="1" flipV="1">
            <a:off x="11149013" y="4862728"/>
            <a:ext cx="179387" cy="179388"/>
          </a:xfrm>
          <a:prstGeom prst="ellipse">
            <a:avLst/>
          </a:prstGeom>
          <a:solidFill>
            <a:schemeClr val="accent2"/>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chemeClr val="accent1"/>
              </a:solidFill>
              <a:latin typeface="宋体" panose="02010600030101010101" pitchFamily="2" charset="-122"/>
              <a:sym typeface="宋体" panose="02010600030101010101" pitchFamily="2" charset="-122"/>
            </a:endParaRPr>
          </a:p>
        </p:txBody>
      </p:sp>
      <p:sp>
        <p:nvSpPr>
          <p:cNvPr id="95" name="矩形 94">
            <a:extLst>
              <a:ext uri="{FF2B5EF4-FFF2-40B4-BE49-F238E27FC236}">
                <a16:creationId xmlns:a16="http://schemas.microsoft.com/office/drawing/2014/main" id="{B07A379F-79E4-4627-857A-D87F4F404337}"/>
              </a:ext>
            </a:extLst>
          </p:cNvPr>
          <p:cNvSpPr/>
          <p:nvPr/>
        </p:nvSpPr>
        <p:spPr>
          <a:xfrm>
            <a:off x="7876904" y="5006479"/>
            <a:ext cx="3248237" cy="609398"/>
          </a:xfrm>
          <a:prstGeom prst="rect">
            <a:avLst/>
          </a:prstGeom>
        </p:spPr>
        <p:txBody>
          <a:bodyPr wrap="square">
            <a:spAutoFit/>
            <a:scene3d>
              <a:camera prst="orthographicFront"/>
              <a:lightRig rig="threePt" dir="t"/>
            </a:scene3d>
            <a:sp3d contourW="12700"/>
          </a:bodyPr>
          <a:lstStyle/>
          <a:p>
            <a:pPr marL="0" marR="0" lvl="0" indent="0" algn="r" defTabSz="914400" rtl="0" eaLnBrk="1" fontAlgn="auto" latinLnBrk="0" hangingPunct="1">
              <a:lnSpc>
                <a:spcPct val="12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chemeClr val="bg1"/>
                </a:solidFill>
                <a:effectLst/>
                <a:uLnTx/>
                <a:uFillTx/>
                <a:latin typeface="Arial"/>
                <a:ea typeface="微软雅黑"/>
                <a:cs typeface="+mn-cs"/>
              </a:rPr>
              <a:t>用户可以在投影仪或者计算机上进行演示也可以将演示文稿打印出来制作</a:t>
            </a:r>
          </a:p>
        </p:txBody>
      </p:sp>
      <p:sp>
        <p:nvSpPr>
          <p:cNvPr id="96" name="矩形 95">
            <a:extLst>
              <a:ext uri="{FF2B5EF4-FFF2-40B4-BE49-F238E27FC236}">
                <a16:creationId xmlns:a16="http://schemas.microsoft.com/office/drawing/2014/main" id="{88668E22-FCF4-4EE0-9326-DF716AEA0400}"/>
              </a:ext>
            </a:extLst>
          </p:cNvPr>
          <p:cNvSpPr/>
          <p:nvPr/>
        </p:nvSpPr>
        <p:spPr>
          <a:xfrm>
            <a:off x="8883167" y="1559299"/>
            <a:ext cx="2241974" cy="396134"/>
          </a:xfrm>
          <a:prstGeom prst="rect">
            <a:avLst/>
          </a:prstGeom>
        </p:spPr>
        <p:txBody>
          <a:bodyPr wrap="square">
            <a:spAutoFit/>
            <a:scene3d>
              <a:camera prst="orthographicFront"/>
              <a:lightRig rig="threePt" dir="t"/>
            </a:scene3d>
            <a:sp3d contourW="12700"/>
          </a:bodyPr>
          <a:lstStyle/>
          <a:p>
            <a:pPr marL="0" marR="0" lvl="0" indent="0" algn="r" defTabSz="914400" rtl="0" eaLnBrk="1" fontAlgn="auto" latinLnBrk="0" hangingPunct="1">
              <a:lnSpc>
                <a:spcPct val="12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schemeClr val="bg1"/>
                </a:solidFill>
                <a:effectLst/>
                <a:uLnTx/>
                <a:uFillTx/>
                <a:latin typeface="Arial"/>
                <a:ea typeface="微软雅黑"/>
                <a:cs typeface="+mn-cs"/>
              </a:rPr>
              <a:t>标题文字添加</a:t>
            </a:r>
          </a:p>
        </p:txBody>
      </p:sp>
      <p:sp>
        <p:nvSpPr>
          <p:cNvPr id="97" name="矩形 96">
            <a:extLst>
              <a:ext uri="{FF2B5EF4-FFF2-40B4-BE49-F238E27FC236}">
                <a16:creationId xmlns:a16="http://schemas.microsoft.com/office/drawing/2014/main" id="{5B5B1399-76DB-4698-9EBD-D4726A780E66}"/>
              </a:ext>
            </a:extLst>
          </p:cNvPr>
          <p:cNvSpPr/>
          <p:nvPr/>
        </p:nvSpPr>
        <p:spPr>
          <a:xfrm>
            <a:off x="8883167" y="3073219"/>
            <a:ext cx="2241974" cy="396134"/>
          </a:xfrm>
          <a:prstGeom prst="rect">
            <a:avLst/>
          </a:prstGeom>
        </p:spPr>
        <p:txBody>
          <a:bodyPr wrap="square">
            <a:spAutoFit/>
            <a:scene3d>
              <a:camera prst="orthographicFront"/>
              <a:lightRig rig="threePt" dir="t"/>
            </a:scene3d>
            <a:sp3d contourW="12700"/>
          </a:bodyPr>
          <a:lstStyle/>
          <a:p>
            <a:pPr marL="0" marR="0" lvl="0" indent="0" algn="r" defTabSz="914400" rtl="0" eaLnBrk="1" fontAlgn="auto" latinLnBrk="0" hangingPunct="1">
              <a:lnSpc>
                <a:spcPct val="12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schemeClr val="bg1"/>
                </a:solidFill>
                <a:effectLst/>
                <a:uLnTx/>
                <a:uFillTx/>
                <a:latin typeface="Arial"/>
                <a:ea typeface="微软雅黑"/>
                <a:cs typeface="+mn-cs"/>
              </a:rPr>
              <a:t>标题文字添加</a:t>
            </a:r>
          </a:p>
        </p:txBody>
      </p:sp>
      <p:sp>
        <p:nvSpPr>
          <p:cNvPr id="98" name="矩形 97">
            <a:extLst>
              <a:ext uri="{FF2B5EF4-FFF2-40B4-BE49-F238E27FC236}">
                <a16:creationId xmlns:a16="http://schemas.microsoft.com/office/drawing/2014/main" id="{1AD2DF9D-D30D-4903-9467-0E3C2DDAE6A7}"/>
              </a:ext>
            </a:extLst>
          </p:cNvPr>
          <p:cNvSpPr/>
          <p:nvPr/>
        </p:nvSpPr>
        <p:spPr>
          <a:xfrm>
            <a:off x="8883167" y="4533667"/>
            <a:ext cx="2241974" cy="396134"/>
          </a:xfrm>
          <a:prstGeom prst="rect">
            <a:avLst/>
          </a:prstGeom>
        </p:spPr>
        <p:txBody>
          <a:bodyPr wrap="square">
            <a:spAutoFit/>
            <a:scene3d>
              <a:camera prst="orthographicFront"/>
              <a:lightRig rig="threePt" dir="t"/>
            </a:scene3d>
            <a:sp3d contourW="12700"/>
          </a:bodyPr>
          <a:lstStyle/>
          <a:p>
            <a:pPr marL="0" marR="0" lvl="0" indent="0" algn="r" defTabSz="914400" rtl="0" eaLnBrk="1" fontAlgn="auto" latinLnBrk="0" hangingPunct="1">
              <a:lnSpc>
                <a:spcPct val="12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schemeClr val="bg1"/>
                </a:solidFill>
                <a:effectLst/>
                <a:uLnTx/>
                <a:uFillTx/>
                <a:latin typeface="Arial"/>
                <a:ea typeface="微软雅黑"/>
                <a:cs typeface="+mn-cs"/>
              </a:rPr>
              <a:t>标题文字添加</a:t>
            </a:r>
          </a:p>
        </p:txBody>
      </p:sp>
      <p:sp>
        <p:nvSpPr>
          <p:cNvPr id="99" name="矩形 98">
            <a:extLst>
              <a:ext uri="{FF2B5EF4-FFF2-40B4-BE49-F238E27FC236}">
                <a16:creationId xmlns:a16="http://schemas.microsoft.com/office/drawing/2014/main" id="{3D32402C-8608-4CAF-844B-1AB147ECC192}"/>
              </a:ext>
            </a:extLst>
          </p:cNvPr>
          <p:cNvSpPr/>
          <p:nvPr/>
        </p:nvSpPr>
        <p:spPr>
          <a:xfrm>
            <a:off x="7876904" y="3520631"/>
            <a:ext cx="3248237" cy="609398"/>
          </a:xfrm>
          <a:prstGeom prst="rect">
            <a:avLst/>
          </a:prstGeom>
        </p:spPr>
        <p:txBody>
          <a:bodyPr wrap="square">
            <a:spAutoFit/>
            <a:scene3d>
              <a:camera prst="orthographicFront"/>
              <a:lightRig rig="threePt" dir="t"/>
            </a:scene3d>
            <a:sp3d contourW="12700"/>
          </a:bodyPr>
          <a:lstStyle/>
          <a:p>
            <a:pPr marL="0" marR="0" lvl="0" indent="0" algn="r" defTabSz="914400" rtl="0" eaLnBrk="1" fontAlgn="auto" latinLnBrk="0" hangingPunct="1">
              <a:lnSpc>
                <a:spcPct val="12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chemeClr val="bg1"/>
                </a:solidFill>
                <a:effectLst/>
                <a:uLnTx/>
                <a:uFillTx/>
                <a:latin typeface="Arial"/>
                <a:ea typeface="微软雅黑"/>
                <a:cs typeface="+mn-cs"/>
              </a:rPr>
              <a:t>用户可以在投影仪或者计算机上进行演示也可以将演示文稿打印出来制作</a:t>
            </a:r>
          </a:p>
        </p:txBody>
      </p:sp>
      <p:sp>
        <p:nvSpPr>
          <p:cNvPr id="100" name="矩形 99">
            <a:extLst>
              <a:ext uri="{FF2B5EF4-FFF2-40B4-BE49-F238E27FC236}">
                <a16:creationId xmlns:a16="http://schemas.microsoft.com/office/drawing/2014/main" id="{B789A9A0-CCF7-4517-9A20-F5D70B739FBF}"/>
              </a:ext>
            </a:extLst>
          </p:cNvPr>
          <p:cNvSpPr/>
          <p:nvPr/>
        </p:nvSpPr>
        <p:spPr>
          <a:xfrm>
            <a:off x="7876904" y="2021448"/>
            <a:ext cx="3248237" cy="609398"/>
          </a:xfrm>
          <a:prstGeom prst="rect">
            <a:avLst/>
          </a:prstGeom>
        </p:spPr>
        <p:txBody>
          <a:bodyPr wrap="square">
            <a:spAutoFit/>
            <a:scene3d>
              <a:camera prst="orthographicFront"/>
              <a:lightRig rig="threePt" dir="t"/>
            </a:scene3d>
            <a:sp3d contourW="12700"/>
          </a:bodyPr>
          <a:lstStyle/>
          <a:p>
            <a:pPr marL="0" marR="0" lvl="0" indent="0" algn="r" defTabSz="914400" rtl="0" eaLnBrk="1" fontAlgn="auto" latinLnBrk="0" hangingPunct="1">
              <a:lnSpc>
                <a:spcPct val="12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chemeClr val="bg1"/>
                </a:solidFill>
                <a:effectLst/>
                <a:uLnTx/>
                <a:uFillTx/>
                <a:latin typeface="Arial"/>
                <a:ea typeface="微软雅黑"/>
                <a:cs typeface="+mn-cs"/>
              </a:rPr>
              <a:t>用户可以在投影仪或者计算机上进行演示也可以将演示文稿打印出来制作</a:t>
            </a:r>
          </a:p>
        </p:txBody>
      </p:sp>
    </p:spTree>
    <p:extLst>
      <p:ext uri="{BB962C8B-B14F-4D97-AF65-F5344CB8AC3E}">
        <p14:creationId xmlns:p14="http://schemas.microsoft.com/office/powerpoint/2010/main" val="3408560356"/>
      </p:ext>
    </p:extLst>
  </p:cSld>
  <p:clrMapOvr>
    <a:masterClrMapping/>
  </p:clrMapOvr>
  <p:transition spd="slow" advTm="0">
    <p:pull dir="rd"/>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6724735" y="2030693"/>
            <a:ext cx="4785850" cy="3293209"/>
          </a:xfrm>
          <a:prstGeom prst="rect">
            <a:avLst/>
          </a:prstGeom>
          <a:noFill/>
        </p:spPr>
        <p:txBody>
          <a:bodyPr wrap="square" rtlCol="0">
            <a:spAutoFit/>
          </a:bodyPr>
          <a:lstStyle/>
          <a:p>
            <a:pPr>
              <a:lnSpc>
                <a:spcPct val="130000"/>
              </a:lnSpc>
            </a:pPr>
            <a:r>
              <a:rPr lang="zh-CN" altLang="en-US" sz="1600" dirty="0">
                <a:solidFill>
                  <a:schemeClr val="bg1"/>
                </a:solidFill>
                <a:latin typeface="阿里巴巴普惠体 R" panose="00020600040101010101" pitchFamily="18" charset="-122"/>
                <a:ea typeface="阿里巴巴普惠体 R" panose="00020600040101010101" pitchFamily="18" charset="-122"/>
                <a:cs typeface="+mn-ea"/>
                <a:sym typeface="+mn-lt"/>
              </a:rPr>
              <a:t>您的内容打在这里，或者通过复制您的文本后，在此框中选择粘贴，并选择只保留文字。您的内容打在这里，或者通过复制您的文本后，在此框中选择粘贴，并选择只保留文字。您的内容打在这里，或者通过复制您的文本后，在此框中选择粘贴，并选择只保留文字。</a:t>
            </a:r>
            <a:endParaRPr lang="en-US" altLang="zh-CN" sz="1600" dirty="0">
              <a:solidFill>
                <a:schemeClr val="bg1"/>
              </a:solidFill>
              <a:latin typeface="阿里巴巴普惠体 R" panose="00020600040101010101" pitchFamily="18" charset="-122"/>
              <a:ea typeface="阿里巴巴普惠体 R" panose="00020600040101010101" pitchFamily="18" charset="-122"/>
              <a:cs typeface="+mn-ea"/>
              <a:sym typeface="+mn-lt"/>
            </a:endParaRPr>
          </a:p>
          <a:p>
            <a:pPr>
              <a:lnSpc>
                <a:spcPct val="130000"/>
              </a:lnSpc>
            </a:pPr>
            <a:endParaRPr lang="en-US" altLang="zh-CN" sz="1600" dirty="0">
              <a:solidFill>
                <a:schemeClr val="bg1"/>
              </a:solidFill>
              <a:latin typeface="阿里巴巴普惠体 R" panose="00020600040101010101" pitchFamily="18" charset="-122"/>
              <a:ea typeface="阿里巴巴普惠体 R" panose="00020600040101010101" pitchFamily="18" charset="-122"/>
              <a:cs typeface="+mn-ea"/>
              <a:sym typeface="+mn-lt"/>
            </a:endParaRPr>
          </a:p>
          <a:p>
            <a:pPr>
              <a:lnSpc>
                <a:spcPct val="130000"/>
              </a:lnSpc>
            </a:pPr>
            <a:r>
              <a:rPr lang="zh-CN" altLang="en-US" sz="1600" dirty="0">
                <a:solidFill>
                  <a:schemeClr val="bg1"/>
                </a:solidFill>
                <a:latin typeface="阿里巴巴普惠体 R" panose="00020600040101010101" pitchFamily="18" charset="-122"/>
                <a:ea typeface="阿里巴巴普惠体 R" panose="00020600040101010101" pitchFamily="18" charset="-122"/>
                <a:cs typeface="+mn-ea"/>
                <a:sym typeface="+mn-lt"/>
              </a:rPr>
              <a:t>您的内容打在这里，或者通过复制您的文本后，在此框中选择粘贴，并选择只保留文字。您的内容打在这里，或者通过复制</a:t>
            </a:r>
            <a:endParaRPr lang="en-US" altLang="zh-CN" sz="1600" dirty="0">
              <a:solidFill>
                <a:schemeClr val="bg1"/>
              </a:solidFill>
              <a:latin typeface="阿里巴巴普惠体 R" panose="00020600040101010101" pitchFamily="18" charset="-122"/>
              <a:ea typeface="阿里巴巴普惠体 R" panose="00020600040101010101" pitchFamily="18" charset="-122"/>
              <a:cs typeface="+mn-ea"/>
              <a:sym typeface="+mn-lt"/>
            </a:endParaRPr>
          </a:p>
        </p:txBody>
      </p:sp>
      <p:sp>
        <p:nvSpPr>
          <p:cNvPr id="9" name="任意多边形: 形状 5">
            <a:extLst>
              <a:ext uri="{FF2B5EF4-FFF2-40B4-BE49-F238E27FC236}">
                <a16:creationId xmlns:a16="http://schemas.microsoft.com/office/drawing/2014/main" id="{BF38712D-537C-47DA-AF34-0CE01EC7EAAA}"/>
              </a:ext>
            </a:extLst>
          </p:cNvPr>
          <p:cNvSpPr/>
          <p:nvPr/>
        </p:nvSpPr>
        <p:spPr>
          <a:xfrm rot="2561600">
            <a:off x="3181829" y="4909619"/>
            <a:ext cx="933858" cy="65437"/>
          </a:xfrm>
          <a:custGeom>
            <a:avLst/>
            <a:gdLst/>
            <a:ahLst/>
            <a:cxnLst/>
            <a:rect l="0" t="0" r="0" b="0"/>
            <a:pathLst>
              <a:path>
                <a:moveTo>
                  <a:pt x="0" y="28828"/>
                </a:moveTo>
                <a:lnTo>
                  <a:pt x="822815" y="28828"/>
                </a:lnTo>
              </a:path>
            </a:pathLst>
          </a:custGeom>
          <a:noFill/>
          <a:ln>
            <a:solidFill>
              <a:srgbClr val="00B0F0"/>
            </a:solidFill>
            <a:headEnd type="oval" w="med" len="med"/>
            <a:tailEnd type="oval" w="med" len="med"/>
          </a:ln>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a:lstStyle/>
          <a:p>
            <a:pPr>
              <a:lnSpc>
                <a:spcPct val="130000"/>
              </a:lnSpc>
            </a:pPr>
            <a:endParaRPr lang="zh-CN" altLang="en-US" dirty="0">
              <a:latin typeface="阿里巴巴普惠体 R" panose="00020600040101010101" pitchFamily="18" charset="-122"/>
              <a:ea typeface="阿里巴巴普惠体 R" panose="00020600040101010101" pitchFamily="18" charset="-122"/>
              <a:cs typeface="+mn-ea"/>
              <a:sym typeface="+mn-lt"/>
            </a:endParaRPr>
          </a:p>
        </p:txBody>
      </p:sp>
      <p:sp>
        <p:nvSpPr>
          <p:cNvPr id="10" name="任意多边形: 形状 6">
            <a:extLst>
              <a:ext uri="{FF2B5EF4-FFF2-40B4-BE49-F238E27FC236}">
                <a16:creationId xmlns:a16="http://schemas.microsoft.com/office/drawing/2014/main" id="{4697473C-29DE-4EBB-903F-2D1AA665C92F}"/>
              </a:ext>
            </a:extLst>
          </p:cNvPr>
          <p:cNvSpPr/>
          <p:nvPr/>
        </p:nvSpPr>
        <p:spPr>
          <a:xfrm>
            <a:off x="3408999" y="3823496"/>
            <a:ext cx="1736559" cy="109491"/>
          </a:xfrm>
          <a:custGeom>
            <a:avLst/>
            <a:gdLst/>
            <a:ahLst/>
            <a:cxnLst/>
            <a:rect l="0" t="0" r="0" b="0"/>
            <a:pathLst>
              <a:path>
                <a:moveTo>
                  <a:pt x="0" y="28828"/>
                </a:moveTo>
                <a:lnTo>
                  <a:pt x="914439" y="28828"/>
                </a:lnTo>
              </a:path>
            </a:pathLst>
          </a:custGeom>
          <a:noFill/>
          <a:ln>
            <a:solidFill>
              <a:srgbClr val="00B0F0"/>
            </a:solidFill>
            <a:headEnd type="oval" w="med" len="med"/>
            <a:tailEnd type="oval" w="med" len="med"/>
          </a:ln>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a:lstStyle/>
          <a:p>
            <a:pPr>
              <a:lnSpc>
                <a:spcPct val="130000"/>
              </a:lnSpc>
            </a:pPr>
            <a:endParaRPr lang="zh-CN" altLang="en-US" dirty="0">
              <a:latin typeface="阿里巴巴普惠体 R" panose="00020600040101010101" pitchFamily="18" charset="-122"/>
              <a:ea typeface="阿里巴巴普惠体 R" panose="00020600040101010101" pitchFamily="18" charset="-122"/>
              <a:cs typeface="+mn-ea"/>
              <a:sym typeface="+mn-lt"/>
            </a:endParaRPr>
          </a:p>
        </p:txBody>
      </p:sp>
      <p:sp>
        <p:nvSpPr>
          <p:cNvPr id="16" name="任意多边形: 形状 7">
            <a:extLst>
              <a:ext uri="{FF2B5EF4-FFF2-40B4-BE49-F238E27FC236}">
                <a16:creationId xmlns:a16="http://schemas.microsoft.com/office/drawing/2014/main" id="{A2F7E2F4-6BE9-4536-950B-9361D1B52402}"/>
              </a:ext>
            </a:extLst>
          </p:cNvPr>
          <p:cNvSpPr/>
          <p:nvPr/>
        </p:nvSpPr>
        <p:spPr>
          <a:xfrm rot="19038400" flipV="1">
            <a:off x="3104728" y="2658679"/>
            <a:ext cx="1243911" cy="146496"/>
          </a:xfrm>
          <a:custGeom>
            <a:avLst/>
            <a:gdLst/>
            <a:ahLst/>
            <a:cxnLst/>
            <a:rect l="0" t="0" r="0" b="0"/>
            <a:pathLst>
              <a:path>
                <a:moveTo>
                  <a:pt x="0" y="28828"/>
                </a:moveTo>
                <a:lnTo>
                  <a:pt x="822815" y="28828"/>
                </a:lnTo>
              </a:path>
            </a:pathLst>
          </a:custGeom>
          <a:noFill/>
          <a:ln>
            <a:solidFill>
              <a:srgbClr val="00B0F0"/>
            </a:solidFill>
            <a:headEnd type="oval" w="med" len="med"/>
            <a:tailEnd type="oval" w="med" len="med"/>
          </a:ln>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a:lstStyle/>
          <a:p>
            <a:pPr>
              <a:lnSpc>
                <a:spcPct val="130000"/>
              </a:lnSpc>
            </a:pPr>
            <a:endParaRPr lang="zh-CN" altLang="en-US" dirty="0">
              <a:latin typeface="阿里巴巴普惠体 R" panose="00020600040101010101" pitchFamily="18" charset="-122"/>
              <a:ea typeface="阿里巴巴普惠体 R" panose="00020600040101010101" pitchFamily="18" charset="-122"/>
              <a:cs typeface="+mn-ea"/>
              <a:sym typeface="+mn-lt"/>
            </a:endParaRPr>
          </a:p>
        </p:txBody>
      </p:sp>
      <p:grpSp>
        <p:nvGrpSpPr>
          <p:cNvPr id="17" name="组合 16">
            <a:extLst>
              <a:ext uri="{FF2B5EF4-FFF2-40B4-BE49-F238E27FC236}">
                <a16:creationId xmlns:a16="http://schemas.microsoft.com/office/drawing/2014/main" id="{CA285B4F-95F1-49EC-8CB8-8CBB6B86180F}"/>
              </a:ext>
            </a:extLst>
          </p:cNvPr>
          <p:cNvGrpSpPr/>
          <p:nvPr/>
        </p:nvGrpSpPr>
        <p:grpSpPr>
          <a:xfrm>
            <a:off x="728632" y="2737803"/>
            <a:ext cx="2847979" cy="1905567"/>
            <a:chOff x="665132" y="2737803"/>
            <a:chExt cx="2847979" cy="1905567"/>
          </a:xfrm>
        </p:grpSpPr>
        <p:sp>
          <p:nvSpPr>
            <p:cNvPr id="18" name="Freeform 25">
              <a:extLst>
                <a:ext uri="{FF2B5EF4-FFF2-40B4-BE49-F238E27FC236}">
                  <a16:creationId xmlns:a16="http://schemas.microsoft.com/office/drawing/2014/main" id="{9191006E-7D2A-4AB8-A528-53FE33C6D27E}"/>
                </a:ext>
              </a:extLst>
            </p:cNvPr>
            <p:cNvSpPr>
              <a:spLocks/>
            </p:cNvSpPr>
            <p:nvPr/>
          </p:nvSpPr>
          <p:spPr bwMode="auto">
            <a:xfrm>
              <a:off x="665132" y="2737803"/>
              <a:ext cx="2847979" cy="1905567"/>
            </a:xfrm>
            <a:custGeom>
              <a:avLst/>
              <a:gdLst>
                <a:gd name="T0" fmla="*/ 73 w 457"/>
                <a:gd name="T1" fmla="*/ 131 h 299"/>
                <a:gd name="T2" fmla="*/ 73 w 457"/>
                <a:gd name="T3" fmla="*/ 126 h 299"/>
                <a:gd name="T4" fmla="*/ 199 w 457"/>
                <a:gd name="T5" fmla="*/ 0 h 299"/>
                <a:gd name="T6" fmla="*/ 304 w 457"/>
                <a:gd name="T7" fmla="*/ 56 h 299"/>
                <a:gd name="T8" fmla="*/ 339 w 457"/>
                <a:gd name="T9" fmla="*/ 47 h 299"/>
                <a:gd name="T10" fmla="*/ 379 w 457"/>
                <a:gd name="T11" fmla="*/ 59 h 299"/>
                <a:gd name="T12" fmla="*/ 412 w 457"/>
                <a:gd name="T13" fmla="*/ 118 h 299"/>
                <a:gd name="T14" fmla="*/ 457 w 457"/>
                <a:gd name="T15" fmla="*/ 201 h 299"/>
                <a:gd name="T16" fmla="*/ 369 w 457"/>
                <a:gd name="T17" fmla="*/ 299 h 299"/>
                <a:gd name="T18" fmla="*/ 358 w 457"/>
                <a:gd name="T19" fmla="*/ 299 h 299"/>
                <a:gd name="T20" fmla="*/ 348 w 457"/>
                <a:gd name="T21" fmla="*/ 299 h 299"/>
                <a:gd name="T22" fmla="*/ 142 w 457"/>
                <a:gd name="T23" fmla="*/ 299 h 299"/>
                <a:gd name="T24" fmla="*/ 138 w 457"/>
                <a:gd name="T25" fmla="*/ 299 h 299"/>
                <a:gd name="T26" fmla="*/ 133 w 457"/>
                <a:gd name="T27" fmla="*/ 299 h 299"/>
                <a:gd name="T28" fmla="*/ 117 w 457"/>
                <a:gd name="T29" fmla="*/ 299 h 299"/>
                <a:gd name="T30" fmla="*/ 85 w 457"/>
                <a:gd name="T31" fmla="*/ 299 h 299"/>
                <a:gd name="T32" fmla="*/ 0 w 457"/>
                <a:gd name="T33" fmla="*/ 215 h 299"/>
                <a:gd name="T34" fmla="*/ 73 w 457"/>
                <a:gd name="T35" fmla="*/ 131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57" h="299">
                  <a:moveTo>
                    <a:pt x="73" y="131"/>
                  </a:moveTo>
                  <a:cubicBezTo>
                    <a:pt x="73" y="130"/>
                    <a:pt x="73" y="127"/>
                    <a:pt x="73" y="126"/>
                  </a:cubicBezTo>
                  <a:cubicBezTo>
                    <a:pt x="73" y="56"/>
                    <a:pt x="129" y="0"/>
                    <a:pt x="199" y="0"/>
                  </a:cubicBezTo>
                  <a:cubicBezTo>
                    <a:pt x="243" y="0"/>
                    <a:pt x="281" y="23"/>
                    <a:pt x="304" y="56"/>
                  </a:cubicBezTo>
                  <a:cubicBezTo>
                    <a:pt x="314" y="50"/>
                    <a:pt x="326" y="47"/>
                    <a:pt x="339" y="47"/>
                  </a:cubicBezTo>
                  <a:cubicBezTo>
                    <a:pt x="354" y="47"/>
                    <a:pt x="368" y="51"/>
                    <a:pt x="379" y="59"/>
                  </a:cubicBezTo>
                  <a:cubicBezTo>
                    <a:pt x="399" y="72"/>
                    <a:pt x="411" y="93"/>
                    <a:pt x="412" y="118"/>
                  </a:cubicBezTo>
                  <a:cubicBezTo>
                    <a:pt x="439" y="136"/>
                    <a:pt x="457" y="166"/>
                    <a:pt x="457" y="201"/>
                  </a:cubicBezTo>
                  <a:cubicBezTo>
                    <a:pt x="457" y="252"/>
                    <a:pt x="419" y="294"/>
                    <a:pt x="369" y="299"/>
                  </a:cubicBezTo>
                  <a:cubicBezTo>
                    <a:pt x="366" y="299"/>
                    <a:pt x="361" y="299"/>
                    <a:pt x="358" y="299"/>
                  </a:cubicBezTo>
                  <a:cubicBezTo>
                    <a:pt x="355" y="299"/>
                    <a:pt x="351" y="299"/>
                    <a:pt x="348" y="299"/>
                  </a:cubicBezTo>
                  <a:cubicBezTo>
                    <a:pt x="302" y="299"/>
                    <a:pt x="193" y="299"/>
                    <a:pt x="142" y="299"/>
                  </a:cubicBezTo>
                  <a:cubicBezTo>
                    <a:pt x="140" y="299"/>
                    <a:pt x="139" y="299"/>
                    <a:pt x="138" y="299"/>
                  </a:cubicBezTo>
                  <a:cubicBezTo>
                    <a:pt x="133" y="299"/>
                    <a:pt x="133" y="299"/>
                    <a:pt x="133" y="299"/>
                  </a:cubicBezTo>
                  <a:cubicBezTo>
                    <a:pt x="130" y="299"/>
                    <a:pt x="123" y="299"/>
                    <a:pt x="117" y="299"/>
                  </a:cubicBezTo>
                  <a:cubicBezTo>
                    <a:pt x="85" y="299"/>
                    <a:pt x="85" y="299"/>
                    <a:pt x="85" y="299"/>
                  </a:cubicBezTo>
                  <a:cubicBezTo>
                    <a:pt x="38" y="299"/>
                    <a:pt x="0" y="261"/>
                    <a:pt x="0" y="215"/>
                  </a:cubicBezTo>
                  <a:cubicBezTo>
                    <a:pt x="0" y="172"/>
                    <a:pt x="32" y="137"/>
                    <a:pt x="73" y="131"/>
                  </a:cubicBezTo>
                  <a:close/>
                </a:path>
              </a:pathLst>
            </a:custGeom>
            <a:solidFill>
              <a:srgbClr val="00B0F0"/>
            </a:solidFill>
            <a:ln w="19050">
              <a:noFill/>
            </a:ln>
          </p:spPr>
          <p:txBody>
            <a:bodyPr vert="horz" wrap="square" lIns="93247" tIns="46623" rIns="93247" bIns="46623" numCol="1" anchor="t" anchorCtr="0" compatLnSpc="1">
              <a:prstTxWarp prst="textNoShape">
                <a:avLst/>
              </a:prstTxWarp>
            </a:bodyPr>
            <a:lstStyle/>
            <a:p>
              <a:pPr defTabSz="932418">
                <a:lnSpc>
                  <a:spcPct val="130000"/>
                </a:lnSpc>
                <a:defRPr/>
              </a:pPr>
              <a:endParaRPr lang="en-US" sz="1836" dirty="0">
                <a:solidFill>
                  <a:prstClr val="black"/>
                </a:solidFill>
                <a:latin typeface="阿里巴巴普惠体 R" panose="00020600040101010101" pitchFamily="18" charset="-122"/>
                <a:ea typeface="阿里巴巴普惠体 R" panose="00020600040101010101" pitchFamily="18" charset="-122"/>
                <a:cs typeface="+mn-ea"/>
                <a:sym typeface="+mn-lt"/>
              </a:endParaRPr>
            </a:p>
          </p:txBody>
        </p:sp>
        <p:pic>
          <p:nvPicPr>
            <p:cNvPr id="19" name="图形 12" descr="用户">
              <a:extLst>
                <a:ext uri="{FF2B5EF4-FFF2-40B4-BE49-F238E27FC236}">
                  <a16:creationId xmlns:a16="http://schemas.microsoft.com/office/drawing/2014/main" id="{4846AFEC-002E-4B5B-8F5F-2E7C614FBC18}"/>
                </a:ext>
              </a:extLst>
            </p:cNvPr>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400083" y="3031433"/>
              <a:ext cx="1390468" cy="1390468"/>
            </a:xfrm>
            <a:prstGeom prst="rect">
              <a:avLst/>
            </a:prstGeom>
          </p:spPr>
        </p:pic>
      </p:grpSp>
      <p:grpSp>
        <p:nvGrpSpPr>
          <p:cNvPr id="32" name="组合 31"/>
          <p:cNvGrpSpPr/>
          <p:nvPr/>
        </p:nvGrpSpPr>
        <p:grpSpPr>
          <a:xfrm>
            <a:off x="4069991" y="1712233"/>
            <a:ext cx="1191352" cy="1258006"/>
            <a:chOff x="4069991" y="1712233"/>
            <a:chExt cx="1191352" cy="1258006"/>
          </a:xfrm>
        </p:grpSpPr>
        <p:sp>
          <p:nvSpPr>
            <p:cNvPr id="22" name="稻壳儿小白白(http://dwz.cn/Wu2UP)">
              <a:extLst>
                <a:ext uri="{FF2B5EF4-FFF2-40B4-BE49-F238E27FC236}">
                  <a16:creationId xmlns:a16="http://schemas.microsoft.com/office/drawing/2014/main" id="{99E1798A-4213-4DDA-B382-870B5B72C35D}"/>
                </a:ext>
              </a:extLst>
            </p:cNvPr>
            <p:cNvSpPr>
              <a:spLocks noEditPoints="1"/>
            </p:cNvSpPr>
            <p:nvPr/>
          </p:nvSpPr>
          <p:spPr bwMode="auto">
            <a:xfrm>
              <a:off x="4105542" y="1712233"/>
              <a:ext cx="830543" cy="625917"/>
            </a:xfrm>
            <a:custGeom>
              <a:avLst/>
              <a:gdLst>
                <a:gd name="T0" fmla="*/ 41 w 51"/>
                <a:gd name="T1" fmla="*/ 38 h 38"/>
                <a:gd name="T2" fmla="*/ 12 w 51"/>
                <a:gd name="T3" fmla="*/ 38 h 38"/>
                <a:gd name="T4" fmla="*/ 0 w 51"/>
                <a:gd name="T5" fmla="*/ 26 h 38"/>
                <a:gd name="T6" fmla="*/ 7 w 51"/>
                <a:gd name="T7" fmla="*/ 15 h 38"/>
                <a:gd name="T8" fmla="*/ 7 w 51"/>
                <a:gd name="T9" fmla="*/ 14 h 38"/>
                <a:gd name="T10" fmla="*/ 20 w 51"/>
                <a:gd name="T11" fmla="*/ 0 h 38"/>
                <a:gd name="T12" fmla="*/ 33 w 51"/>
                <a:gd name="T13" fmla="*/ 9 h 38"/>
                <a:gd name="T14" fmla="*/ 37 w 51"/>
                <a:gd name="T15" fmla="*/ 7 h 38"/>
                <a:gd name="T16" fmla="*/ 44 w 51"/>
                <a:gd name="T17" fmla="*/ 14 h 38"/>
                <a:gd name="T18" fmla="*/ 43 w 51"/>
                <a:gd name="T19" fmla="*/ 18 h 38"/>
                <a:gd name="T20" fmla="*/ 51 w 51"/>
                <a:gd name="T21" fmla="*/ 28 h 38"/>
                <a:gd name="T22" fmla="*/ 41 w 51"/>
                <a:gd name="T23" fmla="*/ 38 h 38"/>
                <a:gd name="T24" fmla="*/ 33 w 51"/>
                <a:gd name="T25" fmla="*/ 21 h 38"/>
                <a:gd name="T26" fmla="*/ 27 w 51"/>
                <a:gd name="T27" fmla="*/ 21 h 38"/>
                <a:gd name="T28" fmla="*/ 27 w 51"/>
                <a:gd name="T29" fmla="*/ 12 h 38"/>
                <a:gd name="T30" fmla="*/ 26 w 51"/>
                <a:gd name="T31" fmla="*/ 11 h 38"/>
                <a:gd name="T32" fmla="*/ 21 w 51"/>
                <a:gd name="T33" fmla="*/ 11 h 38"/>
                <a:gd name="T34" fmla="*/ 20 w 51"/>
                <a:gd name="T35" fmla="*/ 12 h 38"/>
                <a:gd name="T36" fmla="*/ 20 w 51"/>
                <a:gd name="T37" fmla="*/ 21 h 38"/>
                <a:gd name="T38" fmla="*/ 14 w 51"/>
                <a:gd name="T39" fmla="*/ 21 h 38"/>
                <a:gd name="T40" fmla="*/ 13 w 51"/>
                <a:gd name="T41" fmla="*/ 22 h 38"/>
                <a:gd name="T42" fmla="*/ 14 w 51"/>
                <a:gd name="T43" fmla="*/ 23 h 38"/>
                <a:gd name="T44" fmla="*/ 23 w 51"/>
                <a:gd name="T45" fmla="*/ 32 h 38"/>
                <a:gd name="T46" fmla="*/ 24 w 51"/>
                <a:gd name="T47" fmla="*/ 32 h 38"/>
                <a:gd name="T48" fmla="*/ 24 w 51"/>
                <a:gd name="T49" fmla="*/ 32 h 38"/>
                <a:gd name="T50" fmla="*/ 34 w 51"/>
                <a:gd name="T51" fmla="*/ 23 h 38"/>
                <a:gd name="T52" fmla="*/ 34 w 51"/>
                <a:gd name="T53" fmla="*/ 22 h 38"/>
                <a:gd name="T54" fmla="*/ 33 w 51"/>
                <a:gd name="T55" fmla="*/ 21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51" h="38">
                  <a:moveTo>
                    <a:pt x="41" y="38"/>
                  </a:moveTo>
                  <a:cubicBezTo>
                    <a:pt x="12" y="38"/>
                    <a:pt x="12" y="38"/>
                    <a:pt x="12" y="38"/>
                  </a:cubicBezTo>
                  <a:cubicBezTo>
                    <a:pt x="5" y="38"/>
                    <a:pt x="0" y="33"/>
                    <a:pt x="0" y="26"/>
                  </a:cubicBezTo>
                  <a:cubicBezTo>
                    <a:pt x="0" y="22"/>
                    <a:pt x="2" y="17"/>
                    <a:pt x="7" y="15"/>
                  </a:cubicBezTo>
                  <a:cubicBezTo>
                    <a:pt x="7" y="15"/>
                    <a:pt x="7" y="15"/>
                    <a:pt x="7" y="14"/>
                  </a:cubicBezTo>
                  <a:cubicBezTo>
                    <a:pt x="7" y="7"/>
                    <a:pt x="13" y="0"/>
                    <a:pt x="20" y="0"/>
                  </a:cubicBezTo>
                  <a:cubicBezTo>
                    <a:pt x="26" y="0"/>
                    <a:pt x="31" y="4"/>
                    <a:pt x="33" y="9"/>
                  </a:cubicBezTo>
                  <a:cubicBezTo>
                    <a:pt x="34" y="8"/>
                    <a:pt x="36" y="7"/>
                    <a:pt x="37" y="7"/>
                  </a:cubicBezTo>
                  <a:cubicBezTo>
                    <a:pt x="41" y="7"/>
                    <a:pt x="44" y="10"/>
                    <a:pt x="44" y="14"/>
                  </a:cubicBezTo>
                  <a:cubicBezTo>
                    <a:pt x="44" y="16"/>
                    <a:pt x="44" y="17"/>
                    <a:pt x="43" y="18"/>
                  </a:cubicBezTo>
                  <a:cubicBezTo>
                    <a:pt x="48" y="19"/>
                    <a:pt x="51" y="23"/>
                    <a:pt x="51" y="28"/>
                  </a:cubicBezTo>
                  <a:cubicBezTo>
                    <a:pt x="51" y="34"/>
                    <a:pt x="47" y="38"/>
                    <a:pt x="41" y="38"/>
                  </a:cubicBezTo>
                  <a:close/>
                  <a:moveTo>
                    <a:pt x="33" y="21"/>
                  </a:moveTo>
                  <a:cubicBezTo>
                    <a:pt x="27" y="21"/>
                    <a:pt x="27" y="21"/>
                    <a:pt x="27" y="21"/>
                  </a:cubicBezTo>
                  <a:cubicBezTo>
                    <a:pt x="27" y="12"/>
                    <a:pt x="27" y="12"/>
                    <a:pt x="27" y="12"/>
                  </a:cubicBezTo>
                  <a:cubicBezTo>
                    <a:pt x="27" y="11"/>
                    <a:pt x="27" y="11"/>
                    <a:pt x="26" y="11"/>
                  </a:cubicBezTo>
                  <a:cubicBezTo>
                    <a:pt x="21" y="11"/>
                    <a:pt x="21" y="11"/>
                    <a:pt x="21" y="11"/>
                  </a:cubicBezTo>
                  <a:cubicBezTo>
                    <a:pt x="21" y="11"/>
                    <a:pt x="20" y="11"/>
                    <a:pt x="20" y="12"/>
                  </a:cubicBezTo>
                  <a:cubicBezTo>
                    <a:pt x="20" y="21"/>
                    <a:pt x="20" y="21"/>
                    <a:pt x="20" y="21"/>
                  </a:cubicBezTo>
                  <a:cubicBezTo>
                    <a:pt x="14" y="21"/>
                    <a:pt x="14" y="21"/>
                    <a:pt x="14" y="21"/>
                  </a:cubicBezTo>
                  <a:cubicBezTo>
                    <a:pt x="14" y="21"/>
                    <a:pt x="13" y="21"/>
                    <a:pt x="13" y="22"/>
                  </a:cubicBezTo>
                  <a:cubicBezTo>
                    <a:pt x="13" y="22"/>
                    <a:pt x="14" y="22"/>
                    <a:pt x="14" y="23"/>
                  </a:cubicBezTo>
                  <a:cubicBezTo>
                    <a:pt x="23" y="32"/>
                    <a:pt x="23" y="32"/>
                    <a:pt x="23" y="32"/>
                  </a:cubicBezTo>
                  <a:cubicBezTo>
                    <a:pt x="23" y="32"/>
                    <a:pt x="24" y="32"/>
                    <a:pt x="24" y="32"/>
                  </a:cubicBezTo>
                  <a:cubicBezTo>
                    <a:pt x="24" y="32"/>
                    <a:pt x="24" y="32"/>
                    <a:pt x="24" y="32"/>
                  </a:cubicBezTo>
                  <a:cubicBezTo>
                    <a:pt x="34" y="23"/>
                    <a:pt x="34" y="23"/>
                    <a:pt x="34" y="23"/>
                  </a:cubicBezTo>
                  <a:cubicBezTo>
                    <a:pt x="34" y="22"/>
                    <a:pt x="34" y="22"/>
                    <a:pt x="34" y="22"/>
                  </a:cubicBezTo>
                  <a:cubicBezTo>
                    <a:pt x="34" y="21"/>
                    <a:pt x="34" y="21"/>
                    <a:pt x="33" y="21"/>
                  </a:cubicBezTo>
                  <a:close/>
                </a:path>
              </a:pathLst>
            </a:custGeom>
            <a:solidFill>
              <a:srgbClr val="00B0F0"/>
            </a:solidFill>
            <a:ln>
              <a:noFill/>
            </a:ln>
          </p:spPr>
          <p:txBody>
            <a:bodyPr lIns="121920" tIns="60960" rIns="121920" bIns="60960"/>
            <a:lstStyle/>
            <a:p>
              <a:pPr>
                <a:lnSpc>
                  <a:spcPct val="130000"/>
                </a:lnSpc>
              </a:pPr>
              <a:endParaRPr lang="zh-CN" altLang="en-US" dirty="0">
                <a:solidFill>
                  <a:srgbClr val="00B0F0"/>
                </a:solidFill>
                <a:latin typeface="阿里巴巴普惠体 R" panose="00020600040101010101" pitchFamily="18" charset="-122"/>
                <a:ea typeface="阿里巴巴普惠体 R" panose="00020600040101010101" pitchFamily="18" charset="-122"/>
                <a:cs typeface="+mn-ea"/>
                <a:sym typeface="+mn-lt"/>
              </a:endParaRPr>
            </a:p>
          </p:txBody>
        </p:sp>
        <p:sp>
          <p:nvSpPr>
            <p:cNvPr id="4" name="矩形 3"/>
            <p:cNvSpPr/>
            <p:nvPr/>
          </p:nvSpPr>
          <p:spPr>
            <a:xfrm>
              <a:off x="4069991" y="2508189"/>
              <a:ext cx="1191352" cy="462050"/>
            </a:xfrm>
            <a:prstGeom prst="rect">
              <a:avLst/>
            </a:prstGeom>
          </p:spPr>
          <p:txBody>
            <a:bodyPr wrap="none">
              <a:spAutoFit/>
            </a:bodyPr>
            <a:lstStyle/>
            <a:p>
              <a:pPr>
                <a:lnSpc>
                  <a:spcPct val="130000"/>
                </a:lnSpc>
              </a:pPr>
              <a:r>
                <a:rPr lang="zh-CN" altLang="en-US" sz="2000" dirty="0">
                  <a:solidFill>
                    <a:schemeClr val="bg1"/>
                  </a:solidFill>
                  <a:latin typeface="阿里巴巴普惠体 R" panose="00020600040101010101" pitchFamily="18" charset="-122"/>
                  <a:ea typeface="阿里巴巴普惠体 R" panose="00020600040101010101" pitchFamily="18" charset="-122"/>
                  <a:cs typeface="+mn-ea"/>
                  <a:sym typeface="+mn-lt"/>
                </a:rPr>
                <a:t>添加标题</a:t>
              </a:r>
              <a:endParaRPr lang="en-US" altLang="zh-CN" sz="2000" dirty="0">
                <a:solidFill>
                  <a:schemeClr val="bg1"/>
                </a:solidFill>
                <a:latin typeface="阿里巴巴普惠体 R" panose="00020600040101010101" pitchFamily="18" charset="-122"/>
                <a:ea typeface="阿里巴巴普惠体 R" panose="00020600040101010101" pitchFamily="18" charset="-122"/>
                <a:cs typeface="+mn-ea"/>
                <a:sym typeface="+mn-lt"/>
              </a:endParaRPr>
            </a:p>
          </p:txBody>
        </p:sp>
      </p:grpSp>
      <p:grpSp>
        <p:nvGrpSpPr>
          <p:cNvPr id="33" name="组合 32"/>
          <p:cNvGrpSpPr/>
          <p:nvPr/>
        </p:nvGrpSpPr>
        <p:grpSpPr>
          <a:xfrm>
            <a:off x="4713972" y="3441608"/>
            <a:ext cx="1646536" cy="1225558"/>
            <a:chOff x="4713972" y="3441608"/>
            <a:chExt cx="1646536" cy="1225558"/>
          </a:xfrm>
        </p:grpSpPr>
        <p:sp>
          <p:nvSpPr>
            <p:cNvPr id="28" name="稻壳儿小白白(http://dwz.cn/Wu2UP)">
              <a:extLst>
                <a:ext uri="{FF2B5EF4-FFF2-40B4-BE49-F238E27FC236}">
                  <a16:creationId xmlns:a16="http://schemas.microsoft.com/office/drawing/2014/main" id="{976287D8-3CD4-4492-A41A-415DF5EF1B87}"/>
                </a:ext>
              </a:extLst>
            </p:cNvPr>
            <p:cNvSpPr>
              <a:spLocks noEditPoints="1"/>
            </p:cNvSpPr>
            <p:nvPr/>
          </p:nvSpPr>
          <p:spPr bwMode="auto">
            <a:xfrm>
              <a:off x="4993788" y="3441608"/>
              <a:ext cx="788116" cy="717838"/>
            </a:xfrm>
            <a:custGeom>
              <a:avLst/>
              <a:gdLst>
                <a:gd name="T0" fmla="*/ 58 w 58"/>
                <a:gd name="T1" fmla="*/ 38 h 48"/>
                <a:gd name="T2" fmla="*/ 57 w 58"/>
                <a:gd name="T3" fmla="*/ 41 h 48"/>
                <a:gd name="T4" fmla="*/ 45 w 58"/>
                <a:gd name="T5" fmla="*/ 47 h 48"/>
                <a:gd name="T6" fmla="*/ 43 w 58"/>
                <a:gd name="T7" fmla="*/ 48 h 48"/>
                <a:gd name="T8" fmla="*/ 42 w 58"/>
                <a:gd name="T9" fmla="*/ 47 h 48"/>
                <a:gd name="T10" fmla="*/ 30 w 58"/>
                <a:gd name="T11" fmla="*/ 41 h 48"/>
                <a:gd name="T12" fmla="*/ 29 w 58"/>
                <a:gd name="T13" fmla="*/ 41 h 48"/>
                <a:gd name="T14" fmla="*/ 29 w 58"/>
                <a:gd name="T15" fmla="*/ 41 h 48"/>
                <a:gd name="T16" fmla="*/ 17 w 58"/>
                <a:gd name="T17" fmla="*/ 47 h 48"/>
                <a:gd name="T18" fmla="*/ 16 w 58"/>
                <a:gd name="T19" fmla="*/ 48 h 48"/>
                <a:gd name="T20" fmla="*/ 14 w 58"/>
                <a:gd name="T21" fmla="*/ 47 h 48"/>
                <a:gd name="T22" fmla="*/ 2 w 58"/>
                <a:gd name="T23" fmla="*/ 41 h 48"/>
                <a:gd name="T24" fmla="*/ 0 w 58"/>
                <a:gd name="T25" fmla="*/ 38 h 48"/>
                <a:gd name="T26" fmla="*/ 0 w 58"/>
                <a:gd name="T27" fmla="*/ 27 h 48"/>
                <a:gd name="T28" fmla="*/ 2 w 58"/>
                <a:gd name="T29" fmla="*/ 24 h 48"/>
                <a:gd name="T30" fmla="*/ 14 w 58"/>
                <a:gd name="T31" fmla="*/ 19 h 48"/>
                <a:gd name="T32" fmla="*/ 14 w 58"/>
                <a:gd name="T33" fmla="*/ 8 h 48"/>
                <a:gd name="T34" fmla="*/ 16 w 58"/>
                <a:gd name="T35" fmla="*/ 5 h 48"/>
                <a:gd name="T36" fmla="*/ 28 w 58"/>
                <a:gd name="T37" fmla="*/ 0 h 48"/>
                <a:gd name="T38" fmla="*/ 29 w 58"/>
                <a:gd name="T39" fmla="*/ 0 h 48"/>
                <a:gd name="T40" fmla="*/ 31 w 58"/>
                <a:gd name="T41" fmla="*/ 0 h 48"/>
                <a:gd name="T42" fmla="*/ 43 w 58"/>
                <a:gd name="T43" fmla="*/ 5 h 48"/>
                <a:gd name="T44" fmla="*/ 45 w 58"/>
                <a:gd name="T45" fmla="*/ 8 h 48"/>
                <a:gd name="T46" fmla="*/ 45 w 58"/>
                <a:gd name="T47" fmla="*/ 19 h 48"/>
                <a:gd name="T48" fmla="*/ 56 w 58"/>
                <a:gd name="T49" fmla="*/ 24 h 48"/>
                <a:gd name="T50" fmla="*/ 58 w 58"/>
                <a:gd name="T51" fmla="*/ 27 h 48"/>
                <a:gd name="T52" fmla="*/ 58 w 58"/>
                <a:gd name="T53" fmla="*/ 38 h 48"/>
                <a:gd name="T54" fmla="*/ 26 w 58"/>
                <a:gd name="T55" fmla="*/ 27 h 48"/>
                <a:gd name="T56" fmla="*/ 16 w 58"/>
                <a:gd name="T57" fmla="*/ 22 h 48"/>
                <a:gd name="T58" fmla="*/ 5 w 58"/>
                <a:gd name="T59" fmla="*/ 27 h 48"/>
                <a:gd name="T60" fmla="*/ 16 w 58"/>
                <a:gd name="T61" fmla="*/ 31 h 48"/>
                <a:gd name="T62" fmla="*/ 26 w 58"/>
                <a:gd name="T63" fmla="*/ 27 h 48"/>
                <a:gd name="T64" fmla="*/ 28 w 58"/>
                <a:gd name="T65" fmla="*/ 38 h 48"/>
                <a:gd name="T66" fmla="*/ 28 w 58"/>
                <a:gd name="T67" fmla="*/ 30 h 48"/>
                <a:gd name="T68" fmla="*/ 17 w 58"/>
                <a:gd name="T69" fmla="*/ 34 h 48"/>
                <a:gd name="T70" fmla="*/ 17 w 58"/>
                <a:gd name="T71" fmla="*/ 43 h 48"/>
                <a:gd name="T72" fmla="*/ 28 w 58"/>
                <a:gd name="T73" fmla="*/ 38 h 48"/>
                <a:gd name="T74" fmla="*/ 41 w 58"/>
                <a:gd name="T75" fmla="*/ 8 h 48"/>
                <a:gd name="T76" fmla="*/ 29 w 58"/>
                <a:gd name="T77" fmla="*/ 3 h 48"/>
                <a:gd name="T78" fmla="*/ 18 w 58"/>
                <a:gd name="T79" fmla="*/ 8 h 48"/>
                <a:gd name="T80" fmla="*/ 29 w 58"/>
                <a:gd name="T81" fmla="*/ 13 h 48"/>
                <a:gd name="T82" fmla="*/ 41 w 58"/>
                <a:gd name="T83" fmla="*/ 8 h 48"/>
                <a:gd name="T84" fmla="*/ 41 w 58"/>
                <a:gd name="T85" fmla="*/ 19 h 48"/>
                <a:gd name="T86" fmla="*/ 41 w 58"/>
                <a:gd name="T87" fmla="*/ 12 h 48"/>
                <a:gd name="T88" fmla="*/ 31 w 58"/>
                <a:gd name="T89" fmla="*/ 16 h 48"/>
                <a:gd name="T90" fmla="*/ 31 w 58"/>
                <a:gd name="T91" fmla="*/ 23 h 48"/>
                <a:gd name="T92" fmla="*/ 41 w 58"/>
                <a:gd name="T93" fmla="*/ 19 h 48"/>
                <a:gd name="T94" fmla="*/ 54 w 58"/>
                <a:gd name="T95" fmla="*/ 27 h 48"/>
                <a:gd name="T96" fmla="*/ 43 w 58"/>
                <a:gd name="T97" fmla="*/ 22 h 48"/>
                <a:gd name="T98" fmla="*/ 32 w 58"/>
                <a:gd name="T99" fmla="*/ 27 h 48"/>
                <a:gd name="T100" fmla="*/ 43 w 58"/>
                <a:gd name="T101" fmla="*/ 31 h 48"/>
                <a:gd name="T102" fmla="*/ 54 w 58"/>
                <a:gd name="T103" fmla="*/ 27 h 48"/>
                <a:gd name="T104" fmla="*/ 55 w 58"/>
                <a:gd name="T105" fmla="*/ 38 h 48"/>
                <a:gd name="T106" fmla="*/ 55 w 58"/>
                <a:gd name="T107" fmla="*/ 30 h 48"/>
                <a:gd name="T108" fmla="*/ 45 w 58"/>
                <a:gd name="T109" fmla="*/ 34 h 48"/>
                <a:gd name="T110" fmla="*/ 45 w 58"/>
                <a:gd name="T111" fmla="*/ 43 h 48"/>
                <a:gd name="T112" fmla="*/ 55 w 58"/>
                <a:gd name="T113" fmla="*/ 38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58" h="48">
                  <a:moveTo>
                    <a:pt x="58" y="38"/>
                  </a:moveTo>
                  <a:cubicBezTo>
                    <a:pt x="58" y="40"/>
                    <a:pt x="58" y="41"/>
                    <a:pt x="57" y="41"/>
                  </a:cubicBezTo>
                  <a:cubicBezTo>
                    <a:pt x="45" y="47"/>
                    <a:pt x="45" y="47"/>
                    <a:pt x="45" y="47"/>
                  </a:cubicBezTo>
                  <a:cubicBezTo>
                    <a:pt x="44" y="48"/>
                    <a:pt x="44" y="48"/>
                    <a:pt x="43" y="48"/>
                  </a:cubicBezTo>
                  <a:cubicBezTo>
                    <a:pt x="43" y="48"/>
                    <a:pt x="42" y="48"/>
                    <a:pt x="42" y="47"/>
                  </a:cubicBezTo>
                  <a:cubicBezTo>
                    <a:pt x="30" y="41"/>
                    <a:pt x="30" y="41"/>
                    <a:pt x="30" y="41"/>
                  </a:cubicBezTo>
                  <a:cubicBezTo>
                    <a:pt x="29" y="41"/>
                    <a:pt x="29" y="41"/>
                    <a:pt x="29" y="41"/>
                  </a:cubicBezTo>
                  <a:cubicBezTo>
                    <a:pt x="29" y="41"/>
                    <a:pt x="29" y="41"/>
                    <a:pt x="29" y="41"/>
                  </a:cubicBezTo>
                  <a:cubicBezTo>
                    <a:pt x="17" y="47"/>
                    <a:pt x="17" y="47"/>
                    <a:pt x="17" y="47"/>
                  </a:cubicBezTo>
                  <a:cubicBezTo>
                    <a:pt x="17" y="48"/>
                    <a:pt x="16" y="48"/>
                    <a:pt x="16" y="48"/>
                  </a:cubicBezTo>
                  <a:cubicBezTo>
                    <a:pt x="15" y="48"/>
                    <a:pt x="15" y="48"/>
                    <a:pt x="14" y="47"/>
                  </a:cubicBezTo>
                  <a:cubicBezTo>
                    <a:pt x="2" y="41"/>
                    <a:pt x="2" y="41"/>
                    <a:pt x="2" y="41"/>
                  </a:cubicBezTo>
                  <a:cubicBezTo>
                    <a:pt x="1" y="41"/>
                    <a:pt x="0" y="40"/>
                    <a:pt x="0" y="38"/>
                  </a:cubicBezTo>
                  <a:cubicBezTo>
                    <a:pt x="0" y="27"/>
                    <a:pt x="0" y="27"/>
                    <a:pt x="0" y="27"/>
                  </a:cubicBezTo>
                  <a:cubicBezTo>
                    <a:pt x="0" y="26"/>
                    <a:pt x="1" y="24"/>
                    <a:pt x="2" y="24"/>
                  </a:cubicBezTo>
                  <a:cubicBezTo>
                    <a:pt x="14" y="19"/>
                    <a:pt x="14" y="19"/>
                    <a:pt x="14" y="19"/>
                  </a:cubicBezTo>
                  <a:cubicBezTo>
                    <a:pt x="14" y="8"/>
                    <a:pt x="14" y="8"/>
                    <a:pt x="14" y="8"/>
                  </a:cubicBezTo>
                  <a:cubicBezTo>
                    <a:pt x="14" y="7"/>
                    <a:pt x="15" y="6"/>
                    <a:pt x="16" y="5"/>
                  </a:cubicBezTo>
                  <a:cubicBezTo>
                    <a:pt x="28" y="0"/>
                    <a:pt x="28" y="0"/>
                    <a:pt x="28" y="0"/>
                  </a:cubicBezTo>
                  <a:cubicBezTo>
                    <a:pt x="28" y="0"/>
                    <a:pt x="29" y="0"/>
                    <a:pt x="29" y="0"/>
                  </a:cubicBezTo>
                  <a:cubicBezTo>
                    <a:pt x="30" y="0"/>
                    <a:pt x="30" y="0"/>
                    <a:pt x="31" y="0"/>
                  </a:cubicBezTo>
                  <a:cubicBezTo>
                    <a:pt x="43" y="5"/>
                    <a:pt x="43" y="5"/>
                    <a:pt x="43" y="5"/>
                  </a:cubicBezTo>
                  <a:cubicBezTo>
                    <a:pt x="44" y="6"/>
                    <a:pt x="45" y="7"/>
                    <a:pt x="45" y="8"/>
                  </a:cubicBezTo>
                  <a:cubicBezTo>
                    <a:pt x="45" y="19"/>
                    <a:pt x="45" y="19"/>
                    <a:pt x="45" y="19"/>
                  </a:cubicBezTo>
                  <a:cubicBezTo>
                    <a:pt x="56" y="24"/>
                    <a:pt x="56" y="24"/>
                    <a:pt x="56" y="24"/>
                  </a:cubicBezTo>
                  <a:cubicBezTo>
                    <a:pt x="58" y="24"/>
                    <a:pt x="58" y="26"/>
                    <a:pt x="58" y="27"/>
                  </a:cubicBezTo>
                  <a:lnTo>
                    <a:pt x="58" y="38"/>
                  </a:lnTo>
                  <a:close/>
                  <a:moveTo>
                    <a:pt x="26" y="27"/>
                  </a:moveTo>
                  <a:cubicBezTo>
                    <a:pt x="16" y="22"/>
                    <a:pt x="16" y="22"/>
                    <a:pt x="16" y="22"/>
                  </a:cubicBezTo>
                  <a:cubicBezTo>
                    <a:pt x="5" y="27"/>
                    <a:pt x="5" y="27"/>
                    <a:pt x="5" y="27"/>
                  </a:cubicBezTo>
                  <a:cubicBezTo>
                    <a:pt x="16" y="31"/>
                    <a:pt x="16" y="31"/>
                    <a:pt x="16" y="31"/>
                  </a:cubicBezTo>
                  <a:lnTo>
                    <a:pt x="26" y="27"/>
                  </a:lnTo>
                  <a:close/>
                  <a:moveTo>
                    <a:pt x="28" y="38"/>
                  </a:moveTo>
                  <a:cubicBezTo>
                    <a:pt x="28" y="30"/>
                    <a:pt x="28" y="30"/>
                    <a:pt x="28" y="30"/>
                  </a:cubicBezTo>
                  <a:cubicBezTo>
                    <a:pt x="17" y="34"/>
                    <a:pt x="17" y="34"/>
                    <a:pt x="17" y="34"/>
                  </a:cubicBezTo>
                  <a:cubicBezTo>
                    <a:pt x="17" y="43"/>
                    <a:pt x="17" y="43"/>
                    <a:pt x="17" y="43"/>
                  </a:cubicBezTo>
                  <a:lnTo>
                    <a:pt x="28" y="38"/>
                  </a:lnTo>
                  <a:close/>
                  <a:moveTo>
                    <a:pt x="41" y="8"/>
                  </a:moveTo>
                  <a:cubicBezTo>
                    <a:pt x="29" y="3"/>
                    <a:pt x="29" y="3"/>
                    <a:pt x="29" y="3"/>
                  </a:cubicBezTo>
                  <a:cubicBezTo>
                    <a:pt x="18" y="8"/>
                    <a:pt x="18" y="8"/>
                    <a:pt x="18" y="8"/>
                  </a:cubicBezTo>
                  <a:cubicBezTo>
                    <a:pt x="29" y="13"/>
                    <a:pt x="29" y="13"/>
                    <a:pt x="29" y="13"/>
                  </a:cubicBezTo>
                  <a:lnTo>
                    <a:pt x="41" y="8"/>
                  </a:lnTo>
                  <a:close/>
                  <a:moveTo>
                    <a:pt x="41" y="19"/>
                  </a:moveTo>
                  <a:cubicBezTo>
                    <a:pt x="41" y="12"/>
                    <a:pt x="41" y="12"/>
                    <a:pt x="41" y="12"/>
                  </a:cubicBezTo>
                  <a:cubicBezTo>
                    <a:pt x="31" y="16"/>
                    <a:pt x="31" y="16"/>
                    <a:pt x="31" y="16"/>
                  </a:cubicBezTo>
                  <a:cubicBezTo>
                    <a:pt x="31" y="23"/>
                    <a:pt x="31" y="23"/>
                    <a:pt x="31" y="23"/>
                  </a:cubicBezTo>
                  <a:lnTo>
                    <a:pt x="41" y="19"/>
                  </a:lnTo>
                  <a:close/>
                  <a:moveTo>
                    <a:pt x="54" y="27"/>
                  </a:moveTo>
                  <a:cubicBezTo>
                    <a:pt x="43" y="22"/>
                    <a:pt x="43" y="22"/>
                    <a:pt x="43" y="22"/>
                  </a:cubicBezTo>
                  <a:cubicBezTo>
                    <a:pt x="32" y="27"/>
                    <a:pt x="32" y="27"/>
                    <a:pt x="32" y="27"/>
                  </a:cubicBezTo>
                  <a:cubicBezTo>
                    <a:pt x="43" y="31"/>
                    <a:pt x="43" y="31"/>
                    <a:pt x="43" y="31"/>
                  </a:cubicBezTo>
                  <a:lnTo>
                    <a:pt x="54" y="27"/>
                  </a:lnTo>
                  <a:close/>
                  <a:moveTo>
                    <a:pt x="55" y="38"/>
                  </a:moveTo>
                  <a:cubicBezTo>
                    <a:pt x="55" y="30"/>
                    <a:pt x="55" y="30"/>
                    <a:pt x="55" y="30"/>
                  </a:cubicBezTo>
                  <a:cubicBezTo>
                    <a:pt x="45" y="34"/>
                    <a:pt x="45" y="34"/>
                    <a:pt x="45" y="34"/>
                  </a:cubicBezTo>
                  <a:cubicBezTo>
                    <a:pt x="45" y="43"/>
                    <a:pt x="45" y="43"/>
                    <a:pt x="45" y="43"/>
                  </a:cubicBezTo>
                  <a:lnTo>
                    <a:pt x="55" y="38"/>
                  </a:lnTo>
                  <a:close/>
                </a:path>
              </a:pathLst>
            </a:custGeom>
            <a:solidFill>
              <a:srgbClr val="00B0F0"/>
            </a:solidFill>
            <a:ln>
              <a:noFill/>
            </a:ln>
          </p:spPr>
          <p:txBody>
            <a:bodyPr lIns="121920" tIns="60960" rIns="121920" bIns="60960"/>
            <a:lstStyle/>
            <a:p>
              <a:pPr>
                <a:lnSpc>
                  <a:spcPct val="130000"/>
                </a:lnSpc>
              </a:pPr>
              <a:endParaRPr lang="zh-CN" altLang="en-US" sz="1600" dirty="0">
                <a:solidFill>
                  <a:srgbClr val="00B0F0"/>
                </a:solidFill>
                <a:latin typeface="阿里巴巴普惠体 R" panose="00020600040101010101" pitchFamily="18" charset="-122"/>
                <a:ea typeface="阿里巴巴普惠体 R" panose="00020600040101010101" pitchFamily="18" charset="-122"/>
                <a:cs typeface="+mn-ea"/>
                <a:sym typeface="+mn-lt"/>
              </a:endParaRPr>
            </a:p>
          </p:txBody>
        </p:sp>
        <p:sp>
          <p:nvSpPr>
            <p:cNvPr id="8" name="矩形 7"/>
            <p:cNvSpPr/>
            <p:nvPr/>
          </p:nvSpPr>
          <p:spPr>
            <a:xfrm>
              <a:off x="4713972" y="4205116"/>
              <a:ext cx="1646536" cy="462050"/>
            </a:xfrm>
            <a:prstGeom prst="rect">
              <a:avLst/>
            </a:prstGeom>
          </p:spPr>
          <p:txBody>
            <a:bodyPr wrap="square">
              <a:spAutoFit/>
            </a:bodyPr>
            <a:lstStyle/>
            <a:p>
              <a:pPr>
                <a:lnSpc>
                  <a:spcPct val="130000"/>
                </a:lnSpc>
              </a:pPr>
              <a:r>
                <a:rPr lang="zh-CN" altLang="en-US" sz="2000" dirty="0">
                  <a:solidFill>
                    <a:schemeClr val="bg1"/>
                  </a:solidFill>
                  <a:latin typeface="阿里巴巴普惠体 R" panose="00020600040101010101" pitchFamily="18" charset="-122"/>
                  <a:ea typeface="阿里巴巴普惠体 R" panose="00020600040101010101" pitchFamily="18" charset="-122"/>
                  <a:cs typeface="+mn-ea"/>
                  <a:sym typeface="+mn-lt"/>
                </a:rPr>
                <a:t>添加标题</a:t>
              </a:r>
              <a:endParaRPr lang="en-US" altLang="zh-CN" sz="2000" dirty="0">
                <a:solidFill>
                  <a:schemeClr val="bg1"/>
                </a:solidFill>
                <a:latin typeface="阿里巴巴普惠体 R" panose="00020600040101010101" pitchFamily="18" charset="-122"/>
                <a:ea typeface="阿里巴巴普惠体 R" panose="00020600040101010101" pitchFamily="18" charset="-122"/>
                <a:cs typeface="+mn-ea"/>
                <a:sym typeface="+mn-lt"/>
              </a:endParaRPr>
            </a:p>
          </p:txBody>
        </p:sp>
      </p:grpSp>
      <p:grpSp>
        <p:nvGrpSpPr>
          <p:cNvPr id="34" name="组合 33"/>
          <p:cNvGrpSpPr/>
          <p:nvPr/>
        </p:nvGrpSpPr>
        <p:grpSpPr>
          <a:xfrm>
            <a:off x="3777405" y="5338160"/>
            <a:ext cx="1693168" cy="1161072"/>
            <a:chOff x="3777405" y="5338160"/>
            <a:chExt cx="1693168" cy="1161072"/>
          </a:xfrm>
        </p:grpSpPr>
        <p:sp>
          <p:nvSpPr>
            <p:cNvPr id="25" name="稻壳儿小白白(http://dwz.cn/Wu2UP)">
              <a:extLst>
                <a:ext uri="{FF2B5EF4-FFF2-40B4-BE49-F238E27FC236}">
                  <a16:creationId xmlns:a16="http://schemas.microsoft.com/office/drawing/2014/main" id="{D16A69AE-D5B1-474C-8DA5-E35EEB50FC2D}"/>
                </a:ext>
              </a:extLst>
            </p:cNvPr>
            <p:cNvSpPr>
              <a:spLocks noEditPoints="1"/>
            </p:cNvSpPr>
            <p:nvPr/>
          </p:nvSpPr>
          <p:spPr bwMode="auto">
            <a:xfrm>
              <a:off x="4105542" y="5338160"/>
              <a:ext cx="830543" cy="625917"/>
            </a:xfrm>
            <a:custGeom>
              <a:avLst/>
              <a:gdLst>
                <a:gd name="T0" fmla="*/ 41 w 51"/>
                <a:gd name="T1" fmla="*/ 38 h 38"/>
                <a:gd name="T2" fmla="*/ 12 w 51"/>
                <a:gd name="T3" fmla="*/ 38 h 38"/>
                <a:gd name="T4" fmla="*/ 0 w 51"/>
                <a:gd name="T5" fmla="*/ 26 h 38"/>
                <a:gd name="T6" fmla="*/ 7 w 51"/>
                <a:gd name="T7" fmla="*/ 15 h 38"/>
                <a:gd name="T8" fmla="*/ 7 w 51"/>
                <a:gd name="T9" fmla="*/ 14 h 38"/>
                <a:gd name="T10" fmla="*/ 20 w 51"/>
                <a:gd name="T11" fmla="*/ 0 h 38"/>
                <a:gd name="T12" fmla="*/ 33 w 51"/>
                <a:gd name="T13" fmla="*/ 9 h 38"/>
                <a:gd name="T14" fmla="*/ 37 w 51"/>
                <a:gd name="T15" fmla="*/ 7 h 38"/>
                <a:gd name="T16" fmla="*/ 44 w 51"/>
                <a:gd name="T17" fmla="*/ 14 h 38"/>
                <a:gd name="T18" fmla="*/ 43 w 51"/>
                <a:gd name="T19" fmla="*/ 17 h 38"/>
                <a:gd name="T20" fmla="*/ 51 w 51"/>
                <a:gd name="T21" fmla="*/ 28 h 38"/>
                <a:gd name="T22" fmla="*/ 41 w 51"/>
                <a:gd name="T23" fmla="*/ 38 h 38"/>
                <a:gd name="T24" fmla="*/ 34 w 51"/>
                <a:gd name="T25" fmla="*/ 19 h 38"/>
                <a:gd name="T26" fmla="*/ 24 w 51"/>
                <a:gd name="T27" fmla="*/ 10 h 38"/>
                <a:gd name="T28" fmla="*/ 24 w 51"/>
                <a:gd name="T29" fmla="*/ 10 h 38"/>
                <a:gd name="T30" fmla="*/ 23 w 51"/>
                <a:gd name="T31" fmla="*/ 10 h 38"/>
                <a:gd name="T32" fmla="*/ 14 w 51"/>
                <a:gd name="T33" fmla="*/ 19 h 38"/>
                <a:gd name="T34" fmla="*/ 13 w 51"/>
                <a:gd name="T35" fmla="*/ 20 h 38"/>
                <a:gd name="T36" fmla="*/ 14 w 51"/>
                <a:gd name="T37" fmla="*/ 21 h 38"/>
                <a:gd name="T38" fmla="*/ 20 w 51"/>
                <a:gd name="T39" fmla="*/ 21 h 38"/>
                <a:gd name="T40" fmla="*/ 20 w 51"/>
                <a:gd name="T41" fmla="*/ 30 h 38"/>
                <a:gd name="T42" fmla="*/ 21 w 51"/>
                <a:gd name="T43" fmla="*/ 31 h 38"/>
                <a:gd name="T44" fmla="*/ 26 w 51"/>
                <a:gd name="T45" fmla="*/ 31 h 38"/>
                <a:gd name="T46" fmla="*/ 27 w 51"/>
                <a:gd name="T47" fmla="*/ 30 h 38"/>
                <a:gd name="T48" fmla="*/ 27 w 51"/>
                <a:gd name="T49" fmla="*/ 21 h 38"/>
                <a:gd name="T50" fmla="*/ 33 w 51"/>
                <a:gd name="T51" fmla="*/ 21 h 38"/>
                <a:gd name="T52" fmla="*/ 34 w 51"/>
                <a:gd name="T53" fmla="*/ 20 h 38"/>
                <a:gd name="T54" fmla="*/ 34 w 51"/>
                <a:gd name="T55" fmla="*/ 19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51" h="38">
                  <a:moveTo>
                    <a:pt x="41" y="38"/>
                  </a:moveTo>
                  <a:cubicBezTo>
                    <a:pt x="12" y="38"/>
                    <a:pt x="12" y="38"/>
                    <a:pt x="12" y="38"/>
                  </a:cubicBezTo>
                  <a:cubicBezTo>
                    <a:pt x="5" y="38"/>
                    <a:pt x="0" y="32"/>
                    <a:pt x="0" y="26"/>
                  </a:cubicBezTo>
                  <a:cubicBezTo>
                    <a:pt x="0" y="21"/>
                    <a:pt x="2" y="17"/>
                    <a:pt x="7" y="15"/>
                  </a:cubicBezTo>
                  <a:cubicBezTo>
                    <a:pt x="7" y="15"/>
                    <a:pt x="7" y="14"/>
                    <a:pt x="7" y="14"/>
                  </a:cubicBezTo>
                  <a:cubicBezTo>
                    <a:pt x="7" y="6"/>
                    <a:pt x="13" y="0"/>
                    <a:pt x="20" y="0"/>
                  </a:cubicBezTo>
                  <a:cubicBezTo>
                    <a:pt x="26" y="0"/>
                    <a:pt x="31" y="3"/>
                    <a:pt x="33" y="9"/>
                  </a:cubicBezTo>
                  <a:cubicBezTo>
                    <a:pt x="34" y="8"/>
                    <a:pt x="36" y="7"/>
                    <a:pt x="37" y="7"/>
                  </a:cubicBezTo>
                  <a:cubicBezTo>
                    <a:pt x="41" y="7"/>
                    <a:pt x="44" y="10"/>
                    <a:pt x="44" y="14"/>
                  </a:cubicBezTo>
                  <a:cubicBezTo>
                    <a:pt x="44" y="15"/>
                    <a:pt x="44" y="16"/>
                    <a:pt x="43" y="17"/>
                  </a:cubicBezTo>
                  <a:cubicBezTo>
                    <a:pt x="48" y="19"/>
                    <a:pt x="51" y="23"/>
                    <a:pt x="51" y="28"/>
                  </a:cubicBezTo>
                  <a:cubicBezTo>
                    <a:pt x="51" y="33"/>
                    <a:pt x="47" y="38"/>
                    <a:pt x="41" y="38"/>
                  </a:cubicBezTo>
                  <a:close/>
                  <a:moveTo>
                    <a:pt x="34" y="19"/>
                  </a:moveTo>
                  <a:cubicBezTo>
                    <a:pt x="24" y="10"/>
                    <a:pt x="24" y="10"/>
                    <a:pt x="24" y="10"/>
                  </a:cubicBezTo>
                  <a:cubicBezTo>
                    <a:pt x="24" y="10"/>
                    <a:pt x="24" y="10"/>
                    <a:pt x="24" y="10"/>
                  </a:cubicBezTo>
                  <a:cubicBezTo>
                    <a:pt x="24" y="10"/>
                    <a:pt x="23" y="10"/>
                    <a:pt x="23" y="10"/>
                  </a:cubicBezTo>
                  <a:cubicBezTo>
                    <a:pt x="14" y="19"/>
                    <a:pt x="14" y="19"/>
                    <a:pt x="14" y="19"/>
                  </a:cubicBezTo>
                  <a:cubicBezTo>
                    <a:pt x="14" y="19"/>
                    <a:pt x="13" y="20"/>
                    <a:pt x="13" y="20"/>
                  </a:cubicBezTo>
                  <a:cubicBezTo>
                    <a:pt x="13" y="20"/>
                    <a:pt x="14" y="21"/>
                    <a:pt x="14" y="21"/>
                  </a:cubicBezTo>
                  <a:cubicBezTo>
                    <a:pt x="20" y="21"/>
                    <a:pt x="20" y="21"/>
                    <a:pt x="20" y="21"/>
                  </a:cubicBezTo>
                  <a:cubicBezTo>
                    <a:pt x="20" y="30"/>
                    <a:pt x="20" y="30"/>
                    <a:pt x="20" y="30"/>
                  </a:cubicBezTo>
                  <a:cubicBezTo>
                    <a:pt x="20" y="31"/>
                    <a:pt x="21" y="31"/>
                    <a:pt x="21" y="31"/>
                  </a:cubicBezTo>
                  <a:cubicBezTo>
                    <a:pt x="26" y="31"/>
                    <a:pt x="26" y="31"/>
                    <a:pt x="26" y="31"/>
                  </a:cubicBezTo>
                  <a:cubicBezTo>
                    <a:pt x="27" y="31"/>
                    <a:pt x="27" y="31"/>
                    <a:pt x="27" y="30"/>
                  </a:cubicBezTo>
                  <a:cubicBezTo>
                    <a:pt x="27" y="21"/>
                    <a:pt x="27" y="21"/>
                    <a:pt x="27" y="21"/>
                  </a:cubicBezTo>
                  <a:cubicBezTo>
                    <a:pt x="33" y="21"/>
                    <a:pt x="33" y="21"/>
                    <a:pt x="33" y="21"/>
                  </a:cubicBezTo>
                  <a:cubicBezTo>
                    <a:pt x="34" y="21"/>
                    <a:pt x="34" y="20"/>
                    <a:pt x="34" y="20"/>
                  </a:cubicBezTo>
                  <a:cubicBezTo>
                    <a:pt x="34" y="20"/>
                    <a:pt x="34" y="19"/>
                    <a:pt x="34" y="19"/>
                  </a:cubicBezTo>
                  <a:close/>
                </a:path>
              </a:pathLst>
            </a:custGeom>
            <a:solidFill>
              <a:srgbClr val="00B0F0"/>
            </a:solidFill>
            <a:ln>
              <a:noFill/>
            </a:ln>
          </p:spPr>
          <p:txBody>
            <a:bodyPr lIns="121920" tIns="60960" rIns="121920" bIns="60960"/>
            <a:lstStyle/>
            <a:p>
              <a:pPr>
                <a:lnSpc>
                  <a:spcPct val="130000"/>
                </a:lnSpc>
              </a:pPr>
              <a:endParaRPr lang="zh-CN" altLang="en-US" sz="1600" dirty="0">
                <a:solidFill>
                  <a:srgbClr val="00B0F0"/>
                </a:solidFill>
                <a:latin typeface="阿里巴巴普惠体 R" panose="00020600040101010101" pitchFamily="18" charset="-122"/>
                <a:ea typeface="阿里巴巴普惠体 R" panose="00020600040101010101" pitchFamily="18" charset="-122"/>
                <a:cs typeface="+mn-ea"/>
                <a:sym typeface="+mn-lt"/>
              </a:endParaRPr>
            </a:p>
          </p:txBody>
        </p:sp>
        <p:sp>
          <p:nvSpPr>
            <p:cNvPr id="31" name="矩形 30"/>
            <p:cNvSpPr/>
            <p:nvPr/>
          </p:nvSpPr>
          <p:spPr>
            <a:xfrm>
              <a:off x="3777405" y="6037182"/>
              <a:ext cx="1693168" cy="462050"/>
            </a:xfrm>
            <a:prstGeom prst="rect">
              <a:avLst/>
            </a:prstGeom>
          </p:spPr>
          <p:txBody>
            <a:bodyPr wrap="square">
              <a:spAutoFit/>
            </a:bodyPr>
            <a:lstStyle/>
            <a:p>
              <a:pPr>
                <a:lnSpc>
                  <a:spcPct val="130000"/>
                </a:lnSpc>
              </a:pPr>
              <a:r>
                <a:rPr lang="zh-CN" altLang="en-US" sz="2000" dirty="0">
                  <a:solidFill>
                    <a:schemeClr val="bg1"/>
                  </a:solidFill>
                  <a:latin typeface="阿里巴巴普惠体 R" panose="00020600040101010101" pitchFamily="18" charset="-122"/>
                  <a:ea typeface="阿里巴巴普惠体 R" panose="00020600040101010101" pitchFamily="18" charset="-122"/>
                  <a:cs typeface="+mn-ea"/>
                  <a:sym typeface="+mn-lt"/>
                </a:rPr>
                <a:t>添加标题</a:t>
              </a:r>
              <a:endParaRPr lang="en-US" altLang="zh-CN" sz="2000" dirty="0">
                <a:solidFill>
                  <a:schemeClr val="bg1"/>
                </a:solidFill>
                <a:latin typeface="阿里巴巴普惠体 R" panose="00020600040101010101" pitchFamily="18" charset="-122"/>
                <a:ea typeface="阿里巴巴普惠体 R" panose="00020600040101010101" pitchFamily="18" charset="-122"/>
                <a:cs typeface="+mn-ea"/>
                <a:sym typeface="+mn-lt"/>
              </a:endParaRPr>
            </a:p>
          </p:txBody>
        </p:sp>
      </p:grpSp>
    </p:spTree>
    <p:extLst>
      <p:ext uri="{BB962C8B-B14F-4D97-AF65-F5344CB8AC3E}">
        <p14:creationId xmlns:p14="http://schemas.microsoft.com/office/powerpoint/2010/main" val="2375699022"/>
      </p:ext>
    </p:extLst>
  </p:cSld>
  <p:clrMapOvr>
    <a:masterClrMapping/>
  </p:clrMapOvr>
  <mc:AlternateContent xmlns:mc="http://schemas.openxmlformats.org/markup-compatibility/2006" xmlns:p14="http://schemas.microsoft.com/office/powerpoint/2010/main">
    <mc:Choice Requires="p14">
      <p:transition spd="slow" p14:dur="1250" advClick="0" advTm="0">
        <p14:switch dir="r"/>
      </p:transition>
    </mc:Choice>
    <mc:Fallback xmlns="">
      <p:transition spd="slow" advClick="0" advTm="0">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椭圆 3"/>
          <p:cNvSpPr/>
          <p:nvPr/>
        </p:nvSpPr>
        <p:spPr>
          <a:xfrm>
            <a:off x="917212" y="3383053"/>
            <a:ext cx="1315176" cy="1315176"/>
          </a:xfrm>
          <a:prstGeom prst="ellipse">
            <a:avLst/>
          </a:prstGeom>
          <a:blipFill dpi="0" rotWithShape="1">
            <a:blip r:embed="rId3" cstate="print">
              <a:extLst>
                <a:ext uri="{28A0092B-C50C-407E-A947-70E740481C1C}">
                  <a14:useLocalDpi xmlns:a14="http://schemas.microsoft.com/office/drawing/2010/main" val="0"/>
                </a:ext>
              </a:extLst>
            </a:blip>
            <a:srcRect/>
            <a:stretch>
              <a:fillRect/>
            </a:stretch>
          </a:blipFill>
          <a:ln w="190500">
            <a:solidFill>
              <a:srgbClr val="00B0F0">
                <a:alpha val="25000"/>
              </a:srgb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130000"/>
              </a:lnSpc>
            </a:pPr>
            <a:endParaRPr lang="en-US" sz="2800" dirty="0">
              <a:latin typeface="阿里巴巴普惠体 R" panose="00020600040101010101" pitchFamily="18" charset="-122"/>
              <a:ea typeface="阿里巴巴普惠体 R" panose="00020600040101010101" pitchFamily="18" charset="-122"/>
              <a:cs typeface="+mn-ea"/>
              <a:sym typeface="+mn-lt"/>
            </a:endParaRPr>
          </a:p>
        </p:txBody>
      </p:sp>
      <p:sp>
        <p:nvSpPr>
          <p:cNvPr id="5" name="椭圆 4"/>
          <p:cNvSpPr/>
          <p:nvPr/>
        </p:nvSpPr>
        <p:spPr>
          <a:xfrm>
            <a:off x="3168922" y="2307862"/>
            <a:ext cx="688068" cy="688068"/>
          </a:xfrm>
          <a:prstGeom prst="ellipse">
            <a:avLst/>
          </a:prstGeom>
          <a:solidFill>
            <a:srgbClr val="00B0F0"/>
          </a:solidFill>
          <a:ln w="127000">
            <a:solidFill>
              <a:srgbClr val="00B0F0">
                <a:alpha val="25000"/>
              </a:srgb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130000"/>
              </a:lnSpc>
            </a:pPr>
            <a:r>
              <a:rPr lang="en-US" altLang="zh-CN" sz="2800" dirty="0">
                <a:latin typeface="阿里巴巴普惠体 R" panose="00020600040101010101" pitchFamily="18" charset="-122"/>
                <a:ea typeface="阿里巴巴普惠体 R" panose="00020600040101010101" pitchFamily="18" charset="-122"/>
                <a:cs typeface="+mn-ea"/>
                <a:sym typeface="+mn-lt"/>
              </a:rPr>
              <a:t>1</a:t>
            </a:r>
            <a:endParaRPr lang="en-US" sz="2800" dirty="0">
              <a:latin typeface="阿里巴巴普惠体 R" panose="00020600040101010101" pitchFamily="18" charset="-122"/>
              <a:ea typeface="阿里巴巴普惠体 R" panose="00020600040101010101" pitchFamily="18" charset="-122"/>
              <a:cs typeface="+mn-ea"/>
              <a:sym typeface="+mn-lt"/>
            </a:endParaRPr>
          </a:p>
        </p:txBody>
      </p:sp>
      <p:sp>
        <p:nvSpPr>
          <p:cNvPr id="6" name="椭圆 5"/>
          <p:cNvSpPr/>
          <p:nvPr/>
        </p:nvSpPr>
        <p:spPr>
          <a:xfrm>
            <a:off x="3168922" y="3696607"/>
            <a:ext cx="688068" cy="688068"/>
          </a:xfrm>
          <a:prstGeom prst="ellipse">
            <a:avLst/>
          </a:prstGeom>
          <a:solidFill>
            <a:srgbClr val="00B0F0"/>
          </a:solidFill>
          <a:ln w="127000">
            <a:solidFill>
              <a:srgbClr val="00B0F0">
                <a:alpha val="25000"/>
              </a:srgb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130000"/>
              </a:lnSpc>
            </a:pPr>
            <a:r>
              <a:rPr lang="en-US" altLang="zh-CN" sz="2800" dirty="0">
                <a:latin typeface="阿里巴巴普惠体 R" panose="00020600040101010101" pitchFamily="18" charset="-122"/>
                <a:ea typeface="阿里巴巴普惠体 R" panose="00020600040101010101" pitchFamily="18" charset="-122"/>
                <a:cs typeface="+mn-ea"/>
                <a:sym typeface="+mn-lt"/>
              </a:rPr>
              <a:t>2</a:t>
            </a:r>
            <a:endParaRPr lang="en-US" sz="2800" dirty="0">
              <a:latin typeface="阿里巴巴普惠体 R" panose="00020600040101010101" pitchFamily="18" charset="-122"/>
              <a:ea typeface="阿里巴巴普惠体 R" panose="00020600040101010101" pitchFamily="18" charset="-122"/>
              <a:cs typeface="+mn-ea"/>
              <a:sym typeface="+mn-lt"/>
            </a:endParaRPr>
          </a:p>
        </p:txBody>
      </p:sp>
      <p:sp>
        <p:nvSpPr>
          <p:cNvPr id="7" name="椭圆 6"/>
          <p:cNvSpPr/>
          <p:nvPr/>
        </p:nvSpPr>
        <p:spPr>
          <a:xfrm>
            <a:off x="3168922" y="5085352"/>
            <a:ext cx="688068" cy="688068"/>
          </a:xfrm>
          <a:prstGeom prst="ellipse">
            <a:avLst/>
          </a:prstGeom>
          <a:solidFill>
            <a:srgbClr val="00B0F0"/>
          </a:solidFill>
          <a:ln w="127000">
            <a:solidFill>
              <a:srgbClr val="00B0F0">
                <a:alpha val="25000"/>
              </a:srgb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130000"/>
              </a:lnSpc>
            </a:pPr>
            <a:r>
              <a:rPr lang="en-US" altLang="zh-CN" sz="2800" dirty="0">
                <a:latin typeface="阿里巴巴普惠体 R" panose="00020600040101010101" pitchFamily="18" charset="-122"/>
                <a:ea typeface="阿里巴巴普惠体 R" panose="00020600040101010101" pitchFamily="18" charset="-122"/>
                <a:cs typeface="+mn-ea"/>
                <a:sym typeface="+mn-lt"/>
              </a:rPr>
              <a:t>3</a:t>
            </a:r>
            <a:endParaRPr lang="en-US" sz="2800" dirty="0">
              <a:latin typeface="阿里巴巴普惠体 R" panose="00020600040101010101" pitchFamily="18" charset="-122"/>
              <a:ea typeface="阿里巴巴普惠体 R" panose="00020600040101010101" pitchFamily="18" charset="-122"/>
              <a:cs typeface="+mn-ea"/>
              <a:sym typeface="+mn-lt"/>
            </a:endParaRPr>
          </a:p>
        </p:txBody>
      </p:sp>
      <p:cxnSp>
        <p:nvCxnSpPr>
          <p:cNvPr id="10" name="直接箭头连接符 9"/>
          <p:cNvCxnSpPr>
            <a:stCxn id="5" idx="6"/>
          </p:cNvCxnSpPr>
          <p:nvPr/>
        </p:nvCxnSpPr>
        <p:spPr>
          <a:xfrm flipV="1">
            <a:off x="3856990" y="2633980"/>
            <a:ext cx="5932170" cy="17916"/>
          </a:xfrm>
          <a:prstGeom prst="straightConnector1">
            <a:avLst/>
          </a:prstGeom>
          <a:ln w="19050">
            <a:solidFill>
              <a:srgbClr val="00B0F0"/>
            </a:solidFill>
            <a:prstDash val="sysDot"/>
            <a:tailEnd type="stealth" w="lg" len="lg"/>
          </a:ln>
        </p:spPr>
        <p:style>
          <a:lnRef idx="1">
            <a:schemeClr val="accent1"/>
          </a:lnRef>
          <a:fillRef idx="0">
            <a:schemeClr val="accent1"/>
          </a:fillRef>
          <a:effectRef idx="0">
            <a:schemeClr val="accent1"/>
          </a:effectRef>
          <a:fontRef idx="minor">
            <a:schemeClr val="tx1"/>
          </a:fontRef>
        </p:style>
      </p:cxnSp>
      <p:cxnSp>
        <p:nvCxnSpPr>
          <p:cNvPr id="13" name="直接箭头连接符 12"/>
          <p:cNvCxnSpPr>
            <a:stCxn id="6" idx="6"/>
          </p:cNvCxnSpPr>
          <p:nvPr/>
        </p:nvCxnSpPr>
        <p:spPr>
          <a:xfrm>
            <a:off x="3856990" y="4040641"/>
            <a:ext cx="5955030" cy="10659"/>
          </a:xfrm>
          <a:prstGeom prst="straightConnector1">
            <a:avLst/>
          </a:prstGeom>
          <a:ln w="19050">
            <a:solidFill>
              <a:srgbClr val="00B0F0"/>
            </a:solidFill>
            <a:prstDash val="sysDot"/>
            <a:tailEnd type="stealth" w="lg" len="lg"/>
          </a:ln>
        </p:spPr>
        <p:style>
          <a:lnRef idx="1">
            <a:schemeClr val="accent1"/>
          </a:lnRef>
          <a:fillRef idx="0">
            <a:schemeClr val="accent1"/>
          </a:fillRef>
          <a:effectRef idx="0">
            <a:schemeClr val="accent1"/>
          </a:effectRef>
          <a:fontRef idx="minor">
            <a:schemeClr val="tx1"/>
          </a:fontRef>
        </p:style>
      </p:cxnSp>
      <p:cxnSp>
        <p:nvCxnSpPr>
          <p:cNvPr id="15" name="直接箭头连接符 14"/>
          <p:cNvCxnSpPr>
            <a:cxnSpLocks/>
            <a:stCxn id="7" idx="6"/>
          </p:cNvCxnSpPr>
          <p:nvPr/>
        </p:nvCxnSpPr>
        <p:spPr>
          <a:xfrm>
            <a:off x="3856990" y="5429386"/>
            <a:ext cx="5955030" cy="0"/>
          </a:xfrm>
          <a:prstGeom prst="straightConnector1">
            <a:avLst/>
          </a:prstGeom>
          <a:ln w="19050">
            <a:solidFill>
              <a:srgbClr val="00B0F0"/>
            </a:solidFill>
            <a:prstDash val="sysDot"/>
            <a:tailEnd type="stealth" w="lg" len="lg"/>
          </a:ln>
        </p:spPr>
        <p:style>
          <a:lnRef idx="1">
            <a:schemeClr val="accent1"/>
          </a:lnRef>
          <a:fillRef idx="0">
            <a:schemeClr val="accent1"/>
          </a:fillRef>
          <a:effectRef idx="0">
            <a:schemeClr val="accent1"/>
          </a:effectRef>
          <a:fontRef idx="minor">
            <a:schemeClr val="tx1"/>
          </a:fontRef>
        </p:style>
      </p:cxnSp>
      <p:cxnSp>
        <p:nvCxnSpPr>
          <p:cNvPr id="17" name="直接连接符 16"/>
          <p:cNvCxnSpPr>
            <a:stCxn id="4" idx="6"/>
            <a:endCxn id="6" idx="2"/>
          </p:cNvCxnSpPr>
          <p:nvPr/>
        </p:nvCxnSpPr>
        <p:spPr>
          <a:xfrm>
            <a:off x="2232388" y="4040641"/>
            <a:ext cx="936534" cy="0"/>
          </a:xfrm>
          <a:prstGeom prst="line">
            <a:avLst/>
          </a:prstGeom>
          <a:ln w="19050">
            <a:solidFill>
              <a:srgbClr val="00B0F0"/>
            </a:solidFill>
            <a:prstDash val="sysDot"/>
            <a:tailEnd type="none" w="lg" len="lg"/>
          </a:ln>
        </p:spPr>
        <p:style>
          <a:lnRef idx="1">
            <a:schemeClr val="accent1"/>
          </a:lnRef>
          <a:fillRef idx="0">
            <a:schemeClr val="accent1"/>
          </a:fillRef>
          <a:effectRef idx="0">
            <a:schemeClr val="accent1"/>
          </a:effectRef>
          <a:fontRef idx="minor">
            <a:schemeClr val="tx1"/>
          </a:fontRef>
        </p:style>
      </p:cxnSp>
      <p:cxnSp>
        <p:nvCxnSpPr>
          <p:cNvPr id="19" name="直接连接符 18"/>
          <p:cNvCxnSpPr>
            <a:stCxn id="4" idx="7"/>
            <a:endCxn id="5" idx="2"/>
          </p:cNvCxnSpPr>
          <p:nvPr/>
        </p:nvCxnSpPr>
        <p:spPr>
          <a:xfrm flipV="1">
            <a:off x="2039785" y="2651896"/>
            <a:ext cx="1129137" cy="923760"/>
          </a:xfrm>
          <a:prstGeom prst="line">
            <a:avLst/>
          </a:prstGeom>
          <a:ln w="19050">
            <a:solidFill>
              <a:srgbClr val="00B0F0"/>
            </a:solidFill>
            <a:prstDash val="sysDot"/>
            <a:tailEnd type="none" w="lg" len="lg"/>
          </a:ln>
        </p:spPr>
        <p:style>
          <a:lnRef idx="1">
            <a:schemeClr val="accent1"/>
          </a:lnRef>
          <a:fillRef idx="0">
            <a:schemeClr val="accent1"/>
          </a:fillRef>
          <a:effectRef idx="0">
            <a:schemeClr val="accent1"/>
          </a:effectRef>
          <a:fontRef idx="minor">
            <a:schemeClr val="tx1"/>
          </a:fontRef>
        </p:style>
      </p:cxnSp>
      <p:cxnSp>
        <p:nvCxnSpPr>
          <p:cNvPr id="21" name="直接连接符 20"/>
          <p:cNvCxnSpPr>
            <a:stCxn id="4" idx="5"/>
            <a:endCxn id="7" idx="2"/>
          </p:cNvCxnSpPr>
          <p:nvPr/>
        </p:nvCxnSpPr>
        <p:spPr>
          <a:xfrm>
            <a:off x="2039785" y="4505626"/>
            <a:ext cx="1129137" cy="923760"/>
          </a:xfrm>
          <a:prstGeom prst="line">
            <a:avLst/>
          </a:prstGeom>
          <a:ln w="19050">
            <a:solidFill>
              <a:srgbClr val="00B0F0"/>
            </a:solidFill>
            <a:prstDash val="sysDot"/>
            <a:tailEnd type="none" w="lg" len="lg"/>
          </a:ln>
        </p:spPr>
        <p:style>
          <a:lnRef idx="1">
            <a:schemeClr val="accent1"/>
          </a:lnRef>
          <a:fillRef idx="0">
            <a:schemeClr val="accent1"/>
          </a:fillRef>
          <a:effectRef idx="0">
            <a:schemeClr val="accent1"/>
          </a:effectRef>
          <a:fontRef idx="minor">
            <a:schemeClr val="tx1"/>
          </a:fontRef>
        </p:style>
      </p:cxnSp>
      <p:sp>
        <p:nvSpPr>
          <p:cNvPr id="36" name="文本框 35"/>
          <p:cNvSpPr txBox="1"/>
          <p:nvPr/>
        </p:nvSpPr>
        <p:spPr>
          <a:xfrm>
            <a:off x="9807006" y="2325589"/>
            <a:ext cx="1396536" cy="535981"/>
          </a:xfrm>
          <a:prstGeom prst="rect">
            <a:avLst/>
          </a:prstGeom>
          <a:noFill/>
        </p:spPr>
        <p:txBody>
          <a:bodyPr wrap="none" rtlCol="0">
            <a:spAutoFit/>
          </a:bodyPr>
          <a:lstStyle/>
          <a:p>
            <a:pPr algn="ctr">
              <a:lnSpc>
                <a:spcPct val="130000"/>
              </a:lnSpc>
            </a:pPr>
            <a:r>
              <a:rPr lang="zh-CN" altLang="en-US" sz="2400" dirty="0">
                <a:solidFill>
                  <a:schemeClr val="bg1"/>
                </a:solidFill>
                <a:latin typeface="阿里巴巴普惠体 R" panose="00020600040101010101" pitchFamily="18" charset="-122"/>
                <a:ea typeface="阿里巴巴普惠体 R" panose="00020600040101010101" pitchFamily="18" charset="-122"/>
                <a:cs typeface="+mn-ea"/>
                <a:sym typeface="+mn-lt"/>
              </a:rPr>
              <a:t>添加标题</a:t>
            </a:r>
            <a:endParaRPr lang="en-US" altLang="zh-CN" sz="2400" dirty="0">
              <a:solidFill>
                <a:schemeClr val="bg1"/>
              </a:solidFill>
              <a:latin typeface="阿里巴巴普惠体 R" panose="00020600040101010101" pitchFamily="18" charset="-122"/>
              <a:ea typeface="阿里巴巴普惠体 R" panose="00020600040101010101" pitchFamily="18" charset="-122"/>
              <a:cs typeface="+mn-ea"/>
              <a:sym typeface="+mn-lt"/>
            </a:endParaRPr>
          </a:p>
        </p:txBody>
      </p:sp>
      <p:sp>
        <p:nvSpPr>
          <p:cNvPr id="41" name="文本框 40"/>
          <p:cNvSpPr txBox="1"/>
          <p:nvPr/>
        </p:nvSpPr>
        <p:spPr>
          <a:xfrm>
            <a:off x="9807006" y="3733474"/>
            <a:ext cx="1396536" cy="535981"/>
          </a:xfrm>
          <a:prstGeom prst="rect">
            <a:avLst/>
          </a:prstGeom>
          <a:noFill/>
        </p:spPr>
        <p:txBody>
          <a:bodyPr wrap="none" rtlCol="0">
            <a:spAutoFit/>
          </a:bodyPr>
          <a:lstStyle/>
          <a:p>
            <a:pPr algn="ctr">
              <a:lnSpc>
                <a:spcPct val="130000"/>
              </a:lnSpc>
            </a:pPr>
            <a:r>
              <a:rPr lang="zh-CN" altLang="en-US" sz="2400" dirty="0">
                <a:solidFill>
                  <a:schemeClr val="bg1"/>
                </a:solidFill>
                <a:latin typeface="阿里巴巴普惠体 R" panose="00020600040101010101" pitchFamily="18" charset="-122"/>
                <a:ea typeface="阿里巴巴普惠体 R" panose="00020600040101010101" pitchFamily="18" charset="-122"/>
                <a:cs typeface="+mn-ea"/>
                <a:sym typeface="+mn-lt"/>
              </a:rPr>
              <a:t>添加标题</a:t>
            </a:r>
            <a:endParaRPr lang="en-US" altLang="zh-CN" sz="2400" dirty="0">
              <a:solidFill>
                <a:schemeClr val="bg1"/>
              </a:solidFill>
              <a:latin typeface="阿里巴巴普惠体 R" panose="00020600040101010101" pitchFamily="18" charset="-122"/>
              <a:ea typeface="阿里巴巴普惠体 R" panose="00020600040101010101" pitchFamily="18" charset="-122"/>
              <a:cs typeface="+mn-ea"/>
              <a:sym typeface="+mn-lt"/>
            </a:endParaRPr>
          </a:p>
        </p:txBody>
      </p:sp>
      <p:sp>
        <p:nvSpPr>
          <p:cNvPr id="44" name="文本框 43"/>
          <p:cNvSpPr txBox="1"/>
          <p:nvPr/>
        </p:nvSpPr>
        <p:spPr>
          <a:xfrm>
            <a:off x="9807006" y="5134103"/>
            <a:ext cx="1396536" cy="535981"/>
          </a:xfrm>
          <a:prstGeom prst="rect">
            <a:avLst/>
          </a:prstGeom>
          <a:noFill/>
        </p:spPr>
        <p:txBody>
          <a:bodyPr wrap="none" rtlCol="0">
            <a:spAutoFit/>
          </a:bodyPr>
          <a:lstStyle/>
          <a:p>
            <a:pPr algn="ctr">
              <a:lnSpc>
                <a:spcPct val="130000"/>
              </a:lnSpc>
            </a:pPr>
            <a:r>
              <a:rPr lang="zh-CN" altLang="en-US" sz="2400" dirty="0">
                <a:solidFill>
                  <a:schemeClr val="bg1"/>
                </a:solidFill>
                <a:latin typeface="阿里巴巴普惠体 R" panose="00020600040101010101" pitchFamily="18" charset="-122"/>
                <a:ea typeface="阿里巴巴普惠体 R" panose="00020600040101010101" pitchFamily="18" charset="-122"/>
                <a:cs typeface="+mn-ea"/>
                <a:sym typeface="+mn-lt"/>
              </a:rPr>
              <a:t>添加标题</a:t>
            </a:r>
            <a:endParaRPr lang="en-US" altLang="zh-CN" sz="2400" dirty="0">
              <a:solidFill>
                <a:schemeClr val="bg1"/>
              </a:solidFill>
              <a:latin typeface="阿里巴巴普惠体 R" panose="00020600040101010101" pitchFamily="18" charset="-122"/>
              <a:ea typeface="阿里巴巴普惠体 R" panose="00020600040101010101" pitchFamily="18" charset="-122"/>
              <a:cs typeface="+mn-ea"/>
              <a:sym typeface="+mn-lt"/>
            </a:endParaRPr>
          </a:p>
        </p:txBody>
      </p:sp>
      <p:grpSp>
        <p:nvGrpSpPr>
          <p:cNvPr id="58" name="组合 57"/>
          <p:cNvGrpSpPr/>
          <p:nvPr/>
        </p:nvGrpSpPr>
        <p:grpSpPr>
          <a:xfrm>
            <a:off x="4409271" y="1805214"/>
            <a:ext cx="992579" cy="950686"/>
            <a:chOff x="4409271" y="1805214"/>
            <a:chExt cx="992579" cy="950686"/>
          </a:xfrm>
        </p:grpSpPr>
        <p:sp>
          <p:nvSpPr>
            <p:cNvPr id="23" name="椭圆 22"/>
            <p:cNvSpPr/>
            <p:nvPr/>
          </p:nvSpPr>
          <p:spPr>
            <a:xfrm>
              <a:off x="4826318" y="2552700"/>
              <a:ext cx="203200" cy="203200"/>
            </a:xfrm>
            <a:prstGeom prst="ellipse">
              <a:avLst/>
            </a:prstGeom>
            <a:solidFill>
              <a:srgbClr val="09242B"/>
            </a:solidFill>
            <a:ln w="1905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130000"/>
                </a:lnSpc>
              </a:pPr>
              <a:endParaRPr lang="en-US" sz="1600" dirty="0">
                <a:solidFill>
                  <a:schemeClr val="bg1"/>
                </a:solidFill>
                <a:latin typeface="阿里巴巴普惠体 R" panose="00020600040101010101" pitchFamily="18" charset="-122"/>
                <a:ea typeface="阿里巴巴普惠体 R" panose="00020600040101010101" pitchFamily="18" charset="-122"/>
                <a:cs typeface="+mn-ea"/>
                <a:sym typeface="+mn-lt"/>
              </a:endParaRPr>
            </a:p>
          </p:txBody>
        </p:sp>
        <p:sp>
          <p:nvSpPr>
            <p:cNvPr id="46" name="文本框 45"/>
            <p:cNvSpPr txBox="1"/>
            <p:nvPr/>
          </p:nvSpPr>
          <p:spPr>
            <a:xfrm>
              <a:off x="4409271" y="1805214"/>
              <a:ext cx="992579" cy="388120"/>
            </a:xfrm>
            <a:prstGeom prst="rect">
              <a:avLst/>
            </a:prstGeom>
            <a:noFill/>
          </p:spPr>
          <p:txBody>
            <a:bodyPr wrap="none" rtlCol="0">
              <a:spAutoFit/>
            </a:bodyPr>
            <a:lstStyle/>
            <a:p>
              <a:pPr algn="ctr">
                <a:lnSpc>
                  <a:spcPct val="130000"/>
                </a:lnSpc>
              </a:pPr>
              <a:r>
                <a:rPr lang="zh-CN" altLang="en-US" sz="1600" dirty="0">
                  <a:solidFill>
                    <a:schemeClr val="bg1"/>
                  </a:solidFill>
                  <a:latin typeface="阿里巴巴普惠体 R" panose="00020600040101010101" pitchFamily="18" charset="-122"/>
                  <a:ea typeface="阿里巴巴普惠体 R" panose="00020600040101010101" pitchFamily="18" charset="-122"/>
                  <a:cs typeface="+mn-ea"/>
                  <a:sym typeface="+mn-lt"/>
                </a:rPr>
                <a:t>添加标题</a:t>
              </a:r>
              <a:endParaRPr lang="en-US" sz="1600" dirty="0">
                <a:solidFill>
                  <a:schemeClr val="bg1"/>
                </a:solidFill>
                <a:latin typeface="阿里巴巴普惠体 R" panose="00020600040101010101" pitchFamily="18" charset="-122"/>
                <a:ea typeface="阿里巴巴普惠体 R" panose="00020600040101010101" pitchFamily="18" charset="-122"/>
                <a:cs typeface="+mn-ea"/>
                <a:sym typeface="+mn-lt"/>
              </a:endParaRPr>
            </a:p>
          </p:txBody>
        </p:sp>
      </p:grpSp>
      <p:grpSp>
        <p:nvGrpSpPr>
          <p:cNvPr id="59" name="组合 58"/>
          <p:cNvGrpSpPr/>
          <p:nvPr/>
        </p:nvGrpSpPr>
        <p:grpSpPr>
          <a:xfrm>
            <a:off x="5613957" y="1805214"/>
            <a:ext cx="992579" cy="950686"/>
            <a:chOff x="5613957" y="1805214"/>
            <a:chExt cx="992579" cy="950686"/>
          </a:xfrm>
        </p:grpSpPr>
        <p:sp>
          <p:nvSpPr>
            <p:cNvPr id="24" name="椭圆 23"/>
            <p:cNvSpPr/>
            <p:nvPr/>
          </p:nvSpPr>
          <p:spPr>
            <a:xfrm>
              <a:off x="5998846" y="2552700"/>
              <a:ext cx="203200" cy="203200"/>
            </a:xfrm>
            <a:prstGeom prst="ellipse">
              <a:avLst/>
            </a:prstGeom>
            <a:solidFill>
              <a:srgbClr val="09242B"/>
            </a:solidFill>
            <a:ln w="1905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130000"/>
                </a:lnSpc>
              </a:pPr>
              <a:endParaRPr lang="en-US" sz="1600" dirty="0">
                <a:solidFill>
                  <a:schemeClr val="bg1"/>
                </a:solidFill>
                <a:latin typeface="阿里巴巴普惠体 R" panose="00020600040101010101" pitchFamily="18" charset="-122"/>
                <a:ea typeface="阿里巴巴普惠体 R" panose="00020600040101010101" pitchFamily="18" charset="-122"/>
                <a:cs typeface="+mn-ea"/>
                <a:sym typeface="+mn-lt"/>
              </a:endParaRPr>
            </a:p>
          </p:txBody>
        </p:sp>
        <p:sp>
          <p:nvSpPr>
            <p:cNvPr id="47" name="文本框 46"/>
            <p:cNvSpPr txBox="1"/>
            <p:nvPr/>
          </p:nvSpPr>
          <p:spPr>
            <a:xfrm>
              <a:off x="5613957" y="1805214"/>
              <a:ext cx="992579" cy="388120"/>
            </a:xfrm>
            <a:prstGeom prst="rect">
              <a:avLst/>
            </a:prstGeom>
            <a:noFill/>
          </p:spPr>
          <p:txBody>
            <a:bodyPr wrap="none" rtlCol="0">
              <a:spAutoFit/>
            </a:bodyPr>
            <a:lstStyle/>
            <a:p>
              <a:pPr algn="ctr">
                <a:lnSpc>
                  <a:spcPct val="130000"/>
                </a:lnSpc>
              </a:pPr>
              <a:r>
                <a:rPr lang="zh-CN" altLang="en-US" sz="1600" dirty="0">
                  <a:solidFill>
                    <a:schemeClr val="bg1"/>
                  </a:solidFill>
                  <a:latin typeface="阿里巴巴普惠体 R" panose="00020600040101010101" pitchFamily="18" charset="-122"/>
                  <a:ea typeface="阿里巴巴普惠体 R" panose="00020600040101010101" pitchFamily="18" charset="-122"/>
                  <a:cs typeface="+mn-ea"/>
                  <a:sym typeface="+mn-lt"/>
                </a:rPr>
                <a:t>添加标题</a:t>
              </a:r>
              <a:endParaRPr lang="en-US" altLang="zh-CN" sz="1600" dirty="0">
                <a:solidFill>
                  <a:schemeClr val="bg1"/>
                </a:solidFill>
                <a:latin typeface="阿里巴巴普惠体 R" panose="00020600040101010101" pitchFamily="18" charset="-122"/>
                <a:ea typeface="阿里巴巴普惠体 R" panose="00020600040101010101" pitchFamily="18" charset="-122"/>
                <a:cs typeface="+mn-ea"/>
                <a:sym typeface="+mn-lt"/>
              </a:endParaRPr>
            </a:p>
          </p:txBody>
        </p:sp>
      </p:grpSp>
      <p:grpSp>
        <p:nvGrpSpPr>
          <p:cNvPr id="60" name="组合 59"/>
          <p:cNvGrpSpPr/>
          <p:nvPr/>
        </p:nvGrpSpPr>
        <p:grpSpPr>
          <a:xfrm>
            <a:off x="6760586" y="1805214"/>
            <a:ext cx="992579" cy="950686"/>
            <a:chOff x="6760586" y="1805214"/>
            <a:chExt cx="992579" cy="950686"/>
          </a:xfrm>
        </p:grpSpPr>
        <p:sp>
          <p:nvSpPr>
            <p:cNvPr id="25" name="椭圆 24"/>
            <p:cNvSpPr/>
            <p:nvPr/>
          </p:nvSpPr>
          <p:spPr>
            <a:xfrm>
              <a:off x="7171374" y="2552700"/>
              <a:ext cx="203200" cy="203200"/>
            </a:xfrm>
            <a:prstGeom prst="ellipse">
              <a:avLst/>
            </a:prstGeom>
            <a:solidFill>
              <a:srgbClr val="09242B"/>
            </a:solidFill>
            <a:ln w="1905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130000"/>
                </a:lnSpc>
              </a:pPr>
              <a:endParaRPr lang="en-US" sz="1600" dirty="0">
                <a:solidFill>
                  <a:schemeClr val="bg1"/>
                </a:solidFill>
                <a:latin typeface="阿里巴巴普惠体 R" panose="00020600040101010101" pitchFamily="18" charset="-122"/>
                <a:ea typeface="阿里巴巴普惠体 R" panose="00020600040101010101" pitchFamily="18" charset="-122"/>
                <a:cs typeface="+mn-ea"/>
                <a:sym typeface="+mn-lt"/>
              </a:endParaRPr>
            </a:p>
          </p:txBody>
        </p:sp>
        <p:sp>
          <p:nvSpPr>
            <p:cNvPr id="48" name="文本框 47"/>
            <p:cNvSpPr txBox="1"/>
            <p:nvPr/>
          </p:nvSpPr>
          <p:spPr>
            <a:xfrm>
              <a:off x="6760586" y="1805214"/>
              <a:ext cx="992579" cy="388120"/>
            </a:xfrm>
            <a:prstGeom prst="rect">
              <a:avLst/>
            </a:prstGeom>
            <a:noFill/>
          </p:spPr>
          <p:txBody>
            <a:bodyPr wrap="none" rtlCol="0">
              <a:spAutoFit/>
            </a:bodyPr>
            <a:lstStyle/>
            <a:p>
              <a:pPr algn="ctr">
                <a:lnSpc>
                  <a:spcPct val="130000"/>
                </a:lnSpc>
              </a:pPr>
              <a:r>
                <a:rPr lang="zh-CN" altLang="en-US" sz="1600" dirty="0">
                  <a:solidFill>
                    <a:schemeClr val="bg1"/>
                  </a:solidFill>
                  <a:latin typeface="阿里巴巴普惠体 R" panose="00020600040101010101" pitchFamily="18" charset="-122"/>
                  <a:ea typeface="阿里巴巴普惠体 R" panose="00020600040101010101" pitchFamily="18" charset="-122"/>
                  <a:cs typeface="+mn-ea"/>
                  <a:sym typeface="+mn-lt"/>
                </a:rPr>
                <a:t>添加标题</a:t>
              </a:r>
              <a:endParaRPr lang="en-US" altLang="zh-CN" sz="1600" dirty="0">
                <a:solidFill>
                  <a:schemeClr val="bg1"/>
                </a:solidFill>
                <a:latin typeface="阿里巴巴普惠体 R" panose="00020600040101010101" pitchFamily="18" charset="-122"/>
                <a:ea typeface="阿里巴巴普惠体 R" panose="00020600040101010101" pitchFamily="18" charset="-122"/>
                <a:cs typeface="+mn-ea"/>
                <a:sym typeface="+mn-lt"/>
              </a:endParaRPr>
            </a:p>
          </p:txBody>
        </p:sp>
      </p:grpSp>
      <p:grpSp>
        <p:nvGrpSpPr>
          <p:cNvPr id="61" name="组合 60"/>
          <p:cNvGrpSpPr/>
          <p:nvPr/>
        </p:nvGrpSpPr>
        <p:grpSpPr>
          <a:xfrm>
            <a:off x="7950759" y="1805214"/>
            <a:ext cx="992579" cy="950686"/>
            <a:chOff x="7950759" y="1805214"/>
            <a:chExt cx="992579" cy="950686"/>
          </a:xfrm>
        </p:grpSpPr>
        <p:sp>
          <p:nvSpPr>
            <p:cNvPr id="26" name="椭圆 25"/>
            <p:cNvSpPr/>
            <p:nvPr/>
          </p:nvSpPr>
          <p:spPr>
            <a:xfrm>
              <a:off x="8343900" y="2552700"/>
              <a:ext cx="203200" cy="203200"/>
            </a:xfrm>
            <a:prstGeom prst="ellipse">
              <a:avLst/>
            </a:prstGeom>
            <a:solidFill>
              <a:srgbClr val="09242B"/>
            </a:solidFill>
            <a:ln w="1905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130000"/>
                </a:lnSpc>
              </a:pPr>
              <a:endParaRPr lang="en-US" sz="1600" dirty="0">
                <a:solidFill>
                  <a:schemeClr val="bg1"/>
                </a:solidFill>
                <a:latin typeface="阿里巴巴普惠体 R" panose="00020600040101010101" pitchFamily="18" charset="-122"/>
                <a:ea typeface="阿里巴巴普惠体 R" panose="00020600040101010101" pitchFamily="18" charset="-122"/>
                <a:cs typeface="+mn-ea"/>
                <a:sym typeface="+mn-lt"/>
              </a:endParaRPr>
            </a:p>
          </p:txBody>
        </p:sp>
        <p:sp>
          <p:nvSpPr>
            <p:cNvPr id="49" name="文本框 48"/>
            <p:cNvSpPr txBox="1"/>
            <p:nvPr/>
          </p:nvSpPr>
          <p:spPr>
            <a:xfrm>
              <a:off x="7950759" y="1805214"/>
              <a:ext cx="992579" cy="388120"/>
            </a:xfrm>
            <a:prstGeom prst="rect">
              <a:avLst/>
            </a:prstGeom>
            <a:noFill/>
          </p:spPr>
          <p:txBody>
            <a:bodyPr wrap="none" rtlCol="0">
              <a:spAutoFit/>
            </a:bodyPr>
            <a:lstStyle/>
            <a:p>
              <a:pPr algn="ctr">
                <a:lnSpc>
                  <a:spcPct val="130000"/>
                </a:lnSpc>
              </a:pPr>
              <a:r>
                <a:rPr lang="zh-CN" altLang="en-US" sz="1600" dirty="0">
                  <a:solidFill>
                    <a:schemeClr val="bg1"/>
                  </a:solidFill>
                  <a:latin typeface="阿里巴巴普惠体 R" panose="00020600040101010101" pitchFamily="18" charset="-122"/>
                  <a:ea typeface="阿里巴巴普惠体 R" panose="00020600040101010101" pitchFamily="18" charset="-122"/>
                  <a:cs typeface="+mn-ea"/>
                  <a:sym typeface="+mn-lt"/>
                </a:rPr>
                <a:t>添加标题</a:t>
              </a:r>
              <a:endParaRPr lang="en-US" altLang="zh-CN" sz="1600" dirty="0">
                <a:solidFill>
                  <a:schemeClr val="bg1"/>
                </a:solidFill>
                <a:latin typeface="阿里巴巴普惠体 R" panose="00020600040101010101" pitchFamily="18" charset="-122"/>
                <a:ea typeface="阿里巴巴普惠体 R" panose="00020600040101010101" pitchFamily="18" charset="-122"/>
                <a:cs typeface="+mn-ea"/>
                <a:sym typeface="+mn-lt"/>
              </a:endParaRPr>
            </a:p>
          </p:txBody>
        </p:sp>
      </p:grpSp>
      <p:grpSp>
        <p:nvGrpSpPr>
          <p:cNvPr id="62" name="组合 61"/>
          <p:cNvGrpSpPr/>
          <p:nvPr/>
        </p:nvGrpSpPr>
        <p:grpSpPr>
          <a:xfrm>
            <a:off x="4357977" y="3943350"/>
            <a:ext cx="1095172" cy="652745"/>
            <a:chOff x="4357977" y="3943350"/>
            <a:chExt cx="1095172" cy="652745"/>
          </a:xfrm>
        </p:grpSpPr>
        <p:sp>
          <p:nvSpPr>
            <p:cNvPr id="27" name="椭圆 26"/>
            <p:cNvSpPr/>
            <p:nvPr/>
          </p:nvSpPr>
          <p:spPr>
            <a:xfrm>
              <a:off x="4826318" y="3943350"/>
              <a:ext cx="203200" cy="203200"/>
            </a:xfrm>
            <a:prstGeom prst="ellipse">
              <a:avLst/>
            </a:prstGeom>
            <a:solidFill>
              <a:srgbClr val="09242B"/>
            </a:solidFill>
            <a:ln w="1905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130000"/>
                </a:lnSpc>
              </a:pPr>
              <a:endParaRPr lang="en-US" dirty="0">
                <a:solidFill>
                  <a:schemeClr val="bg1"/>
                </a:solidFill>
                <a:latin typeface="阿里巴巴普惠体 R" panose="00020600040101010101" pitchFamily="18" charset="-122"/>
                <a:ea typeface="阿里巴巴普惠体 R" panose="00020600040101010101" pitchFamily="18" charset="-122"/>
                <a:cs typeface="+mn-ea"/>
                <a:sym typeface="+mn-lt"/>
              </a:endParaRPr>
            </a:p>
          </p:txBody>
        </p:sp>
        <p:sp>
          <p:nvSpPr>
            <p:cNvPr id="50" name="文本框 49"/>
            <p:cNvSpPr txBox="1"/>
            <p:nvPr/>
          </p:nvSpPr>
          <p:spPr>
            <a:xfrm>
              <a:off x="4357977" y="4171042"/>
              <a:ext cx="1095172" cy="425053"/>
            </a:xfrm>
            <a:prstGeom prst="rect">
              <a:avLst/>
            </a:prstGeom>
            <a:noFill/>
          </p:spPr>
          <p:txBody>
            <a:bodyPr wrap="none" rtlCol="0">
              <a:spAutoFit/>
            </a:bodyPr>
            <a:lstStyle/>
            <a:p>
              <a:pPr algn="ctr">
                <a:lnSpc>
                  <a:spcPct val="130000"/>
                </a:lnSpc>
              </a:pPr>
              <a:r>
                <a:rPr lang="zh-CN" altLang="en-US" dirty="0">
                  <a:solidFill>
                    <a:schemeClr val="bg1"/>
                  </a:solidFill>
                  <a:latin typeface="阿里巴巴普惠体 R" panose="00020600040101010101" pitchFamily="18" charset="-122"/>
                  <a:ea typeface="阿里巴巴普惠体 R" panose="00020600040101010101" pitchFamily="18" charset="-122"/>
                  <a:cs typeface="+mn-ea"/>
                  <a:sym typeface="+mn-lt"/>
                </a:rPr>
                <a:t>添加标题</a:t>
              </a:r>
              <a:endParaRPr lang="en-US" altLang="zh-CN" dirty="0">
                <a:solidFill>
                  <a:schemeClr val="bg1"/>
                </a:solidFill>
                <a:latin typeface="阿里巴巴普惠体 R" panose="00020600040101010101" pitchFamily="18" charset="-122"/>
                <a:ea typeface="阿里巴巴普惠体 R" panose="00020600040101010101" pitchFamily="18" charset="-122"/>
                <a:cs typeface="+mn-ea"/>
                <a:sym typeface="+mn-lt"/>
              </a:endParaRPr>
            </a:p>
          </p:txBody>
        </p:sp>
      </p:grpSp>
      <p:grpSp>
        <p:nvGrpSpPr>
          <p:cNvPr id="63" name="组合 62"/>
          <p:cNvGrpSpPr/>
          <p:nvPr/>
        </p:nvGrpSpPr>
        <p:grpSpPr>
          <a:xfrm>
            <a:off x="5562660" y="3561442"/>
            <a:ext cx="1095172" cy="585108"/>
            <a:chOff x="5562660" y="3561442"/>
            <a:chExt cx="1095172" cy="585108"/>
          </a:xfrm>
        </p:grpSpPr>
        <p:sp>
          <p:nvSpPr>
            <p:cNvPr id="28" name="椭圆 27"/>
            <p:cNvSpPr/>
            <p:nvPr/>
          </p:nvSpPr>
          <p:spPr>
            <a:xfrm>
              <a:off x="5998846" y="3943350"/>
              <a:ext cx="203200" cy="203200"/>
            </a:xfrm>
            <a:prstGeom prst="ellipse">
              <a:avLst/>
            </a:prstGeom>
            <a:solidFill>
              <a:srgbClr val="09242B"/>
            </a:solidFill>
            <a:ln w="1905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130000"/>
                </a:lnSpc>
              </a:pPr>
              <a:endParaRPr lang="en-US" dirty="0">
                <a:solidFill>
                  <a:schemeClr val="bg1"/>
                </a:solidFill>
                <a:latin typeface="阿里巴巴普惠体 R" panose="00020600040101010101" pitchFamily="18" charset="-122"/>
                <a:ea typeface="阿里巴巴普惠体 R" panose="00020600040101010101" pitchFamily="18" charset="-122"/>
                <a:cs typeface="+mn-ea"/>
                <a:sym typeface="+mn-lt"/>
              </a:endParaRPr>
            </a:p>
          </p:txBody>
        </p:sp>
        <p:sp>
          <p:nvSpPr>
            <p:cNvPr id="51" name="文本框 50"/>
            <p:cNvSpPr txBox="1"/>
            <p:nvPr/>
          </p:nvSpPr>
          <p:spPr>
            <a:xfrm>
              <a:off x="5562660" y="3561442"/>
              <a:ext cx="1095172" cy="425053"/>
            </a:xfrm>
            <a:prstGeom prst="rect">
              <a:avLst/>
            </a:prstGeom>
            <a:noFill/>
          </p:spPr>
          <p:txBody>
            <a:bodyPr wrap="none" rtlCol="0">
              <a:spAutoFit/>
            </a:bodyPr>
            <a:lstStyle/>
            <a:p>
              <a:pPr algn="ctr">
                <a:lnSpc>
                  <a:spcPct val="130000"/>
                </a:lnSpc>
              </a:pPr>
              <a:r>
                <a:rPr lang="zh-CN" altLang="en-US" dirty="0">
                  <a:solidFill>
                    <a:schemeClr val="bg1"/>
                  </a:solidFill>
                  <a:latin typeface="阿里巴巴普惠体 R" panose="00020600040101010101" pitchFamily="18" charset="-122"/>
                  <a:ea typeface="阿里巴巴普惠体 R" panose="00020600040101010101" pitchFamily="18" charset="-122"/>
                  <a:cs typeface="+mn-ea"/>
                  <a:sym typeface="+mn-lt"/>
                </a:rPr>
                <a:t>添加标题</a:t>
              </a:r>
              <a:endParaRPr lang="en-US" altLang="zh-CN" dirty="0">
                <a:solidFill>
                  <a:schemeClr val="bg1"/>
                </a:solidFill>
                <a:latin typeface="阿里巴巴普惠体 R" panose="00020600040101010101" pitchFamily="18" charset="-122"/>
                <a:ea typeface="阿里巴巴普惠体 R" panose="00020600040101010101" pitchFamily="18" charset="-122"/>
                <a:cs typeface="+mn-ea"/>
                <a:sym typeface="+mn-lt"/>
              </a:endParaRPr>
            </a:p>
          </p:txBody>
        </p:sp>
      </p:grpSp>
      <p:grpSp>
        <p:nvGrpSpPr>
          <p:cNvPr id="64" name="组合 63"/>
          <p:cNvGrpSpPr/>
          <p:nvPr/>
        </p:nvGrpSpPr>
        <p:grpSpPr>
          <a:xfrm>
            <a:off x="6709289" y="3943350"/>
            <a:ext cx="1095172" cy="652745"/>
            <a:chOff x="6709289" y="3943350"/>
            <a:chExt cx="1095172" cy="652745"/>
          </a:xfrm>
        </p:grpSpPr>
        <p:sp>
          <p:nvSpPr>
            <p:cNvPr id="29" name="椭圆 28"/>
            <p:cNvSpPr/>
            <p:nvPr/>
          </p:nvSpPr>
          <p:spPr>
            <a:xfrm>
              <a:off x="7171374" y="3943350"/>
              <a:ext cx="203200" cy="203200"/>
            </a:xfrm>
            <a:prstGeom prst="ellipse">
              <a:avLst/>
            </a:prstGeom>
            <a:solidFill>
              <a:srgbClr val="09242B"/>
            </a:solidFill>
            <a:ln w="1905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130000"/>
                </a:lnSpc>
              </a:pPr>
              <a:endParaRPr lang="en-US" dirty="0">
                <a:solidFill>
                  <a:schemeClr val="bg1"/>
                </a:solidFill>
                <a:latin typeface="阿里巴巴普惠体 R" panose="00020600040101010101" pitchFamily="18" charset="-122"/>
                <a:ea typeface="阿里巴巴普惠体 R" panose="00020600040101010101" pitchFamily="18" charset="-122"/>
                <a:cs typeface="+mn-ea"/>
                <a:sym typeface="+mn-lt"/>
              </a:endParaRPr>
            </a:p>
          </p:txBody>
        </p:sp>
        <p:sp>
          <p:nvSpPr>
            <p:cNvPr id="52" name="文本框 51"/>
            <p:cNvSpPr txBox="1"/>
            <p:nvPr/>
          </p:nvSpPr>
          <p:spPr>
            <a:xfrm>
              <a:off x="6709289" y="4171042"/>
              <a:ext cx="1095172" cy="425053"/>
            </a:xfrm>
            <a:prstGeom prst="rect">
              <a:avLst/>
            </a:prstGeom>
            <a:noFill/>
          </p:spPr>
          <p:txBody>
            <a:bodyPr wrap="none" rtlCol="0">
              <a:spAutoFit/>
            </a:bodyPr>
            <a:lstStyle/>
            <a:p>
              <a:pPr algn="ctr">
                <a:lnSpc>
                  <a:spcPct val="130000"/>
                </a:lnSpc>
              </a:pPr>
              <a:r>
                <a:rPr lang="zh-CN" altLang="en-US" dirty="0">
                  <a:solidFill>
                    <a:schemeClr val="bg1"/>
                  </a:solidFill>
                  <a:latin typeface="阿里巴巴普惠体 R" panose="00020600040101010101" pitchFamily="18" charset="-122"/>
                  <a:ea typeface="阿里巴巴普惠体 R" panose="00020600040101010101" pitchFamily="18" charset="-122"/>
                  <a:cs typeface="+mn-ea"/>
                  <a:sym typeface="+mn-lt"/>
                </a:rPr>
                <a:t>添加标题</a:t>
              </a:r>
              <a:endParaRPr lang="en-US" altLang="zh-CN" dirty="0">
                <a:solidFill>
                  <a:schemeClr val="bg1"/>
                </a:solidFill>
                <a:latin typeface="阿里巴巴普惠体 R" panose="00020600040101010101" pitchFamily="18" charset="-122"/>
                <a:ea typeface="阿里巴巴普惠体 R" panose="00020600040101010101" pitchFamily="18" charset="-122"/>
                <a:cs typeface="+mn-ea"/>
                <a:sym typeface="+mn-lt"/>
              </a:endParaRPr>
            </a:p>
          </p:txBody>
        </p:sp>
      </p:grpSp>
      <p:grpSp>
        <p:nvGrpSpPr>
          <p:cNvPr id="65" name="组合 64"/>
          <p:cNvGrpSpPr/>
          <p:nvPr/>
        </p:nvGrpSpPr>
        <p:grpSpPr>
          <a:xfrm>
            <a:off x="7899462" y="3561442"/>
            <a:ext cx="1095172" cy="585108"/>
            <a:chOff x="7899462" y="3561442"/>
            <a:chExt cx="1095172" cy="585108"/>
          </a:xfrm>
        </p:grpSpPr>
        <p:sp>
          <p:nvSpPr>
            <p:cNvPr id="30" name="椭圆 29"/>
            <p:cNvSpPr/>
            <p:nvPr/>
          </p:nvSpPr>
          <p:spPr>
            <a:xfrm>
              <a:off x="8343900" y="3943350"/>
              <a:ext cx="203200" cy="203200"/>
            </a:xfrm>
            <a:prstGeom prst="ellipse">
              <a:avLst/>
            </a:prstGeom>
            <a:solidFill>
              <a:srgbClr val="09242B"/>
            </a:solidFill>
            <a:ln w="1905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130000"/>
                </a:lnSpc>
              </a:pPr>
              <a:endParaRPr lang="en-US" dirty="0">
                <a:solidFill>
                  <a:schemeClr val="bg1"/>
                </a:solidFill>
                <a:latin typeface="阿里巴巴普惠体 R" panose="00020600040101010101" pitchFamily="18" charset="-122"/>
                <a:ea typeface="阿里巴巴普惠体 R" panose="00020600040101010101" pitchFamily="18" charset="-122"/>
                <a:cs typeface="+mn-ea"/>
                <a:sym typeface="+mn-lt"/>
              </a:endParaRPr>
            </a:p>
          </p:txBody>
        </p:sp>
        <p:sp>
          <p:nvSpPr>
            <p:cNvPr id="53" name="文本框 52"/>
            <p:cNvSpPr txBox="1"/>
            <p:nvPr/>
          </p:nvSpPr>
          <p:spPr>
            <a:xfrm>
              <a:off x="7899462" y="3561442"/>
              <a:ext cx="1095172" cy="425053"/>
            </a:xfrm>
            <a:prstGeom prst="rect">
              <a:avLst/>
            </a:prstGeom>
            <a:noFill/>
          </p:spPr>
          <p:txBody>
            <a:bodyPr wrap="none" rtlCol="0">
              <a:spAutoFit/>
            </a:bodyPr>
            <a:lstStyle/>
            <a:p>
              <a:pPr algn="ctr">
                <a:lnSpc>
                  <a:spcPct val="130000"/>
                </a:lnSpc>
              </a:pPr>
              <a:r>
                <a:rPr lang="zh-CN" altLang="en-US" dirty="0">
                  <a:solidFill>
                    <a:schemeClr val="bg1"/>
                  </a:solidFill>
                  <a:latin typeface="阿里巴巴普惠体 R" panose="00020600040101010101" pitchFamily="18" charset="-122"/>
                  <a:ea typeface="阿里巴巴普惠体 R" panose="00020600040101010101" pitchFamily="18" charset="-122"/>
                  <a:cs typeface="+mn-ea"/>
                  <a:sym typeface="+mn-lt"/>
                </a:rPr>
                <a:t>添加标题</a:t>
              </a:r>
              <a:endParaRPr lang="en-US" altLang="zh-CN" dirty="0">
                <a:solidFill>
                  <a:schemeClr val="bg1"/>
                </a:solidFill>
                <a:latin typeface="阿里巴巴普惠体 R" panose="00020600040101010101" pitchFamily="18" charset="-122"/>
                <a:ea typeface="阿里巴巴普惠体 R" panose="00020600040101010101" pitchFamily="18" charset="-122"/>
                <a:cs typeface="+mn-ea"/>
                <a:sym typeface="+mn-lt"/>
              </a:endParaRPr>
            </a:p>
          </p:txBody>
        </p:sp>
      </p:grpSp>
      <p:grpSp>
        <p:nvGrpSpPr>
          <p:cNvPr id="66" name="组合 65"/>
          <p:cNvGrpSpPr/>
          <p:nvPr/>
        </p:nvGrpSpPr>
        <p:grpSpPr>
          <a:xfrm>
            <a:off x="4357976" y="5343525"/>
            <a:ext cx="1095172" cy="674970"/>
            <a:chOff x="4357976" y="5343525"/>
            <a:chExt cx="1095172" cy="674970"/>
          </a:xfrm>
        </p:grpSpPr>
        <p:sp>
          <p:nvSpPr>
            <p:cNvPr id="31" name="椭圆 30"/>
            <p:cNvSpPr/>
            <p:nvPr/>
          </p:nvSpPr>
          <p:spPr>
            <a:xfrm>
              <a:off x="4826318" y="5343525"/>
              <a:ext cx="203200" cy="203200"/>
            </a:xfrm>
            <a:prstGeom prst="ellipse">
              <a:avLst/>
            </a:prstGeom>
            <a:solidFill>
              <a:srgbClr val="09242B"/>
            </a:solidFill>
            <a:ln w="1905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130000"/>
                </a:lnSpc>
              </a:pPr>
              <a:endParaRPr lang="en-US" dirty="0">
                <a:solidFill>
                  <a:schemeClr val="bg1"/>
                </a:solidFill>
                <a:latin typeface="阿里巴巴普惠体 R" panose="00020600040101010101" pitchFamily="18" charset="-122"/>
                <a:ea typeface="阿里巴巴普惠体 R" panose="00020600040101010101" pitchFamily="18" charset="-122"/>
                <a:cs typeface="+mn-ea"/>
                <a:sym typeface="+mn-lt"/>
              </a:endParaRPr>
            </a:p>
          </p:txBody>
        </p:sp>
        <p:sp>
          <p:nvSpPr>
            <p:cNvPr id="54" name="文本框 53"/>
            <p:cNvSpPr txBox="1"/>
            <p:nvPr/>
          </p:nvSpPr>
          <p:spPr>
            <a:xfrm>
              <a:off x="4357976" y="5593442"/>
              <a:ext cx="1095172" cy="425053"/>
            </a:xfrm>
            <a:prstGeom prst="rect">
              <a:avLst/>
            </a:prstGeom>
            <a:noFill/>
          </p:spPr>
          <p:txBody>
            <a:bodyPr wrap="none" rtlCol="0">
              <a:spAutoFit/>
            </a:bodyPr>
            <a:lstStyle/>
            <a:p>
              <a:pPr algn="ctr">
                <a:lnSpc>
                  <a:spcPct val="130000"/>
                </a:lnSpc>
              </a:pPr>
              <a:r>
                <a:rPr lang="zh-CN" altLang="en-US" dirty="0">
                  <a:solidFill>
                    <a:schemeClr val="bg1"/>
                  </a:solidFill>
                  <a:latin typeface="阿里巴巴普惠体 R" panose="00020600040101010101" pitchFamily="18" charset="-122"/>
                  <a:ea typeface="阿里巴巴普惠体 R" panose="00020600040101010101" pitchFamily="18" charset="-122"/>
                  <a:cs typeface="+mn-ea"/>
                  <a:sym typeface="+mn-lt"/>
                </a:rPr>
                <a:t>添加标题</a:t>
              </a:r>
              <a:endParaRPr lang="en-US" altLang="zh-CN" dirty="0">
                <a:solidFill>
                  <a:schemeClr val="bg1"/>
                </a:solidFill>
                <a:latin typeface="阿里巴巴普惠体 R" panose="00020600040101010101" pitchFamily="18" charset="-122"/>
                <a:ea typeface="阿里巴巴普惠体 R" panose="00020600040101010101" pitchFamily="18" charset="-122"/>
                <a:cs typeface="+mn-ea"/>
                <a:sym typeface="+mn-lt"/>
              </a:endParaRPr>
            </a:p>
          </p:txBody>
        </p:sp>
      </p:grpSp>
      <p:grpSp>
        <p:nvGrpSpPr>
          <p:cNvPr id="67" name="组合 66"/>
          <p:cNvGrpSpPr/>
          <p:nvPr/>
        </p:nvGrpSpPr>
        <p:grpSpPr>
          <a:xfrm>
            <a:off x="5562662" y="5343525"/>
            <a:ext cx="1095172" cy="674970"/>
            <a:chOff x="5562662" y="5343525"/>
            <a:chExt cx="1095172" cy="674970"/>
          </a:xfrm>
        </p:grpSpPr>
        <p:sp>
          <p:nvSpPr>
            <p:cNvPr id="32" name="椭圆 31"/>
            <p:cNvSpPr/>
            <p:nvPr/>
          </p:nvSpPr>
          <p:spPr>
            <a:xfrm>
              <a:off x="5998846" y="5343525"/>
              <a:ext cx="203200" cy="203200"/>
            </a:xfrm>
            <a:prstGeom prst="ellipse">
              <a:avLst/>
            </a:prstGeom>
            <a:solidFill>
              <a:srgbClr val="09242B"/>
            </a:solidFill>
            <a:ln w="1905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130000"/>
                </a:lnSpc>
              </a:pPr>
              <a:endParaRPr lang="en-US" dirty="0">
                <a:solidFill>
                  <a:schemeClr val="bg1"/>
                </a:solidFill>
                <a:latin typeface="阿里巴巴普惠体 R" panose="00020600040101010101" pitchFamily="18" charset="-122"/>
                <a:ea typeface="阿里巴巴普惠体 R" panose="00020600040101010101" pitchFamily="18" charset="-122"/>
                <a:cs typeface="+mn-ea"/>
                <a:sym typeface="+mn-lt"/>
              </a:endParaRPr>
            </a:p>
          </p:txBody>
        </p:sp>
        <p:sp>
          <p:nvSpPr>
            <p:cNvPr id="55" name="文本框 54"/>
            <p:cNvSpPr txBox="1"/>
            <p:nvPr/>
          </p:nvSpPr>
          <p:spPr>
            <a:xfrm>
              <a:off x="5562662" y="5593442"/>
              <a:ext cx="1095172" cy="425053"/>
            </a:xfrm>
            <a:prstGeom prst="rect">
              <a:avLst/>
            </a:prstGeom>
            <a:noFill/>
          </p:spPr>
          <p:txBody>
            <a:bodyPr wrap="none" rtlCol="0">
              <a:spAutoFit/>
            </a:bodyPr>
            <a:lstStyle/>
            <a:p>
              <a:pPr algn="ctr">
                <a:lnSpc>
                  <a:spcPct val="130000"/>
                </a:lnSpc>
              </a:pPr>
              <a:r>
                <a:rPr lang="zh-CN" altLang="en-US" dirty="0">
                  <a:solidFill>
                    <a:schemeClr val="bg1"/>
                  </a:solidFill>
                  <a:latin typeface="阿里巴巴普惠体 R" panose="00020600040101010101" pitchFamily="18" charset="-122"/>
                  <a:ea typeface="阿里巴巴普惠体 R" panose="00020600040101010101" pitchFamily="18" charset="-122"/>
                  <a:cs typeface="+mn-ea"/>
                  <a:sym typeface="+mn-lt"/>
                </a:rPr>
                <a:t>添加标题</a:t>
              </a:r>
              <a:endParaRPr lang="en-US" altLang="zh-CN" dirty="0">
                <a:solidFill>
                  <a:schemeClr val="bg1"/>
                </a:solidFill>
                <a:latin typeface="阿里巴巴普惠体 R" panose="00020600040101010101" pitchFamily="18" charset="-122"/>
                <a:ea typeface="阿里巴巴普惠体 R" panose="00020600040101010101" pitchFamily="18" charset="-122"/>
                <a:cs typeface="+mn-ea"/>
                <a:sym typeface="+mn-lt"/>
              </a:endParaRPr>
            </a:p>
          </p:txBody>
        </p:sp>
      </p:grpSp>
      <p:grpSp>
        <p:nvGrpSpPr>
          <p:cNvPr id="68" name="组合 67"/>
          <p:cNvGrpSpPr/>
          <p:nvPr/>
        </p:nvGrpSpPr>
        <p:grpSpPr>
          <a:xfrm>
            <a:off x="6709291" y="5343525"/>
            <a:ext cx="1095172" cy="674970"/>
            <a:chOff x="6709291" y="5343525"/>
            <a:chExt cx="1095172" cy="674970"/>
          </a:xfrm>
        </p:grpSpPr>
        <p:sp>
          <p:nvSpPr>
            <p:cNvPr id="33" name="椭圆 32"/>
            <p:cNvSpPr/>
            <p:nvPr/>
          </p:nvSpPr>
          <p:spPr>
            <a:xfrm>
              <a:off x="7171374" y="5343525"/>
              <a:ext cx="203200" cy="203200"/>
            </a:xfrm>
            <a:prstGeom prst="ellipse">
              <a:avLst/>
            </a:prstGeom>
            <a:solidFill>
              <a:srgbClr val="09242B"/>
            </a:solidFill>
            <a:ln w="1905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130000"/>
                </a:lnSpc>
              </a:pPr>
              <a:endParaRPr lang="en-US" dirty="0">
                <a:solidFill>
                  <a:schemeClr val="bg1"/>
                </a:solidFill>
                <a:latin typeface="阿里巴巴普惠体 R" panose="00020600040101010101" pitchFamily="18" charset="-122"/>
                <a:ea typeface="阿里巴巴普惠体 R" panose="00020600040101010101" pitchFamily="18" charset="-122"/>
                <a:cs typeface="+mn-ea"/>
                <a:sym typeface="+mn-lt"/>
              </a:endParaRPr>
            </a:p>
          </p:txBody>
        </p:sp>
        <p:sp>
          <p:nvSpPr>
            <p:cNvPr id="56" name="文本框 55"/>
            <p:cNvSpPr txBox="1"/>
            <p:nvPr/>
          </p:nvSpPr>
          <p:spPr>
            <a:xfrm>
              <a:off x="6709291" y="5593442"/>
              <a:ext cx="1095172" cy="425053"/>
            </a:xfrm>
            <a:prstGeom prst="rect">
              <a:avLst/>
            </a:prstGeom>
            <a:noFill/>
          </p:spPr>
          <p:txBody>
            <a:bodyPr wrap="none" rtlCol="0">
              <a:spAutoFit/>
            </a:bodyPr>
            <a:lstStyle/>
            <a:p>
              <a:pPr algn="ctr">
                <a:lnSpc>
                  <a:spcPct val="130000"/>
                </a:lnSpc>
              </a:pPr>
              <a:r>
                <a:rPr lang="zh-CN" altLang="en-US" dirty="0">
                  <a:solidFill>
                    <a:schemeClr val="bg1"/>
                  </a:solidFill>
                  <a:latin typeface="阿里巴巴普惠体 R" panose="00020600040101010101" pitchFamily="18" charset="-122"/>
                  <a:ea typeface="阿里巴巴普惠体 R" panose="00020600040101010101" pitchFamily="18" charset="-122"/>
                  <a:cs typeface="+mn-ea"/>
                  <a:sym typeface="+mn-lt"/>
                </a:rPr>
                <a:t>添加标题</a:t>
              </a:r>
              <a:endParaRPr lang="en-US" altLang="zh-CN" dirty="0">
                <a:solidFill>
                  <a:schemeClr val="bg1"/>
                </a:solidFill>
                <a:latin typeface="阿里巴巴普惠体 R" panose="00020600040101010101" pitchFamily="18" charset="-122"/>
                <a:ea typeface="阿里巴巴普惠体 R" panose="00020600040101010101" pitchFamily="18" charset="-122"/>
                <a:cs typeface="+mn-ea"/>
                <a:sym typeface="+mn-lt"/>
              </a:endParaRPr>
            </a:p>
          </p:txBody>
        </p:sp>
      </p:grpSp>
      <p:grpSp>
        <p:nvGrpSpPr>
          <p:cNvPr id="69" name="组合 68"/>
          <p:cNvGrpSpPr/>
          <p:nvPr/>
        </p:nvGrpSpPr>
        <p:grpSpPr>
          <a:xfrm>
            <a:off x="7899464" y="5343525"/>
            <a:ext cx="1095172" cy="674970"/>
            <a:chOff x="7899464" y="5343525"/>
            <a:chExt cx="1095172" cy="674970"/>
          </a:xfrm>
        </p:grpSpPr>
        <p:sp>
          <p:nvSpPr>
            <p:cNvPr id="34" name="椭圆 33"/>
            <p:cNvSpPr/>
            <p:nvPr/>
          </p:nvSpPr>
          <p:spPr>
            <a:xfrm>
              <a:off x="8343900" y="5343525"/>
              <a:ext cx="203200" cy="203200"/>
            </a:xfrm>
            <a:prstGeom prst="ellipse">
              <a:avLst/>
            </a:prstGeom>
            <a:solidFill>
              <a:srgbClr val="09242B"/>
            </a:solidFill>
            <a:ln w="1905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130000"/>
                </a:lnSpc>
              </a:pPr>
              <a:endParaRPr lang="en-US" dirty="0">
                <a:solidFill>
                  <a:schemeClr val="bg1"/>
                </a:solidFill>
                <a:latin typeface="阿里巴巴普惠体 R" panose="00020600040101010101" pitchFamily="18" charset="-122"/>
                <a:ea typeface="阿里巴巴普惠体 R" panose="00020600040101010101" pitchFamily="18" charset="-122"/>
                <a:cs typeface="+mn-ea"/>
                <a:sym typeface="+mn-lt"/>
              </a:endParaRPr>
            </a:p>
          </p:txBody>
        </p:sp>
        <p:sp>
          <p:nvSpPr>
            <p:cNvPr id="57" name="文本框 56"/>
            <p:cNvSpPr txBox="1"/>
            <p:nvPr/>
          </p:nvSpPr>
          <p:spPr>
            <a:xfrm>
              <a:off x="7899464" y="5593442"/>
              <a:ext cx="1095172" cy="425053"/>
            </a:xfrm>
            <a:prstGeom prst="rect">
              <a:avLst/>
            </a:prstGeom>
            <a:noFill/>
          </p:spPr>
          <p:txBody>
            <a:bodyPr wrap="none" rtlCol="0">
              <a:spAutoFit/>
            </a:bodyPr>
            <a:lstStyle/>
            <a:p>
              <a:pPr algn="ctr">
                <a:lnSpc>
                  <a:spcPct val="130000"/>
                </a:lnSpc>
              </a:pPr>
              <a:r>
                <a:rPr lang="zh-CN" altLang="en-US" dirty="0">
                  <a:solidFill>
                    <a:schemeClr val="bg1"/>
                  </a:solidFill>
                  <a:latin typeface="阿里巴巴普惠体 R" panose="00020600040101010101" pitchFamily="18" charset="-122"/>
                  <a:ea typeface="阿里巴巴普惠体 R" panose="00020600040101010101" pitchFamily="18" charset="-122"/>
                  <a:cs typeface="+mn-ea"/>
                  <a:sym typeface="+mn-lt"/>
                </a:rPr>
                <a:t>添加标题</a:t>
              </a:r>
              <a:endParaRPr lang="en-US" altLang="zh-CN" dirty="0">
                <a:solidFill>
                  <a:schemeClr val="bg1"/>
                </a:solidFill>
                <a:latin typeface="阿里巴巴普惠体 R" panose="00020600040101010101" pitchFamily="18" charset="-122"/>
                <a:ea typeface="阿里巴巴普惠体 R" panose="00020600040101010101" pitchFamily="18" charset="-122"/>
                <a:cs typeface="+mn-ea"/>
                <a:sym typeface="+mn-lt"/>
              </a:endParaRPr>
            </a:p>
          </p:txBody>
        </p:sp>
      </p:grpSp>
      <p:sp>
        <p:nvSpPr>
          <p:cNvPr id="70" name="矩形 69"/>
          <p:cNvSpPr/>
          <p:nvPr/>
        </p:nvSpPr>
        <p:spPr>
          <a:xfrm>
            <a:off x="12573000" y="6972300"/>
            <a:ext cx="171450" cy="171450"/>
          </a:xfrm>
          <a:prstGeom prst="rect">
            <a:avLst/>
          </a:prstGeom>
          <a:solidFill>
            <a:srgbClr val="E6E6E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130000"/>
              </a:lnSpc>
            </a:pPr>
            <a:endParaRPr lang="en-US" dirty="0">
              <a:latin typeface="阿里巴巴普惠体 R" panose="00020600040101010101" pitchFamily="18" charset="-122"/>
              <a:ea typeface="阿里巴巴普惠体 R" panose="00020600040101010101" pitchFamily="18" charset="-122"/>
              <a:cs typeface="+mn-ea"/>
              <a:sym typeface="+mn-lt"/>
            </a:endParaRPr>
          </a:p>
        </p:txBody>
      </p:sp>
    </p:spTree>
    <p:extLst>
      <p:ext uri="{BB962C8B-B14F-4D97-AF65-F5344CB8AC3E}">
        <p14:creationId xmlns:p14="http://schemas.microsoft.com/office/powerpoint/2010/main" val="3338036435"/>
      </p:ext>
    </p:extLst>
  </p:cSld>
  <p:clrMapOvr>
    <a:masterClrMapping/>
  </p:clrMapOvr>
  <mc:AlternateContent xmlns:mc="http://schemas.openxmlformats.org/markup-compatibility/2006" xmlns:p14="http://schemas.microsoft.com/office/powerpoint/2010/main">
    <mc:Choice Requires="p14">
      <p:transition spd="slow" p14:dur="1250" advClick="0" advTm="0">
        <p14:switch dir="r"/>
      </p:transition>
    </mc:Choice>
    <mc:Fallback xmlns="">
      <p:transition spd="slow" advClick="0" advTm="0">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D17C01CF-9FDB-46A2-8FF3-9BCF04DC3F4A}"/>
              </a:ext>
            </a:extLst>
          </p:cNvPr>
          <p:cNvSpPr/>
          <p:nvPr/>
        </p:nvSpPr>
        <p:spPr>
          <a:xfrm>
            <a:off x="0" y="0"/>
            <a:ext cx="12192000" cy="6858000"/>
          </a:xfrm>
          <a:prstGeom prst="rect">
            <a:avLst/>
          </a:prstGeom>
          <a:solidFill>
            <a:srgbClr val="061116">
              <a:alpha val="4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Light" panose="020B0502040204020203" pitchFamily="34" charset="-122"/>
              <a:ea typeface="微软雅黑 Light" panose="020B0502040204020203" pitchFamily="34" charset="-122"/>
              <a:cs typeface="+mn-ea"/>
              <a:sym typeface="+mn-lt"/>
            </a:endParaRPr>
          </a:p>
        </p:txBody>
      </p:sp>
      <p:grpSp>
        <p:nvGrpSpPr>
          <p:cNvPr id="3" name="组合 2">
            <a:extLst>
              <a:ext uri="{FF2B5EF4-FFF2-40B4-BE49-F238E27FC236}">
                <a16:creationId xmlns:a16="http://schemas.microsoft.com/office/drawing/2014/main" id="{E5A4D601-6B61-49E3-B413-5854E243300C}"/>
              </a:ext>
            </a:extLst>
          </p:cNvPr>
          <p:cNvGrpSpPr/>
          <p:nvPr/>
        </p:nvGrpSpPr>
        <p:grpSpPr>
          <a:xfrm>
            <a:off x="6112918" y="2970263"/>
            <a:ext cx="5279569" cy="2261419"/>
            <a:chOff x="738960" y="2617994"/>
            <a:chExt cx="6804840" cy="2261419"/>
          </a:xfrm>
        </p:grpSpPr>
        <p:sp>
          <p:nvSpPr>
            <p:cNvPr id="5" name="文本框 4">
              <a:extLst>
                <a:ext uri="{FF2B5EF4-FFF2-40B4-BE49-F238E27FC236}">
                  <a16:creationId xmlns:a16="http://schemas.microsoft.com/office/drawing/2014/main" id="{A2EA806A-E2E7-4A9A-97D4-E371C0978508}"/>
                </a:ext>
              </a:extLst>
            </p:cNvPr>
            <p:cNvSpPr txBox="1"/>
            <p:nvPr/>
          </p:nvSpPr>
          <p:spPr>
            <a:xfrm>
              <a:off x="898980" y="2617994"/>
              <a:ext cx="6438900" cy="1200329"/>
            </a:xfrm>
            <a:prstGeom prst="rect">
              <a:avLst/>
            </a:prstGeom>
            <a:noFill/>
          </p:spPr>
          <p:txBody>
            <a:bodyPr wrap="square" rtlCol="0">
              <a:spAutoFit/>
            </a:bodyPr>
            <a:lstStyle>
              <a:defPPr>
                <a:defRPr lang="zh-CN"/>
              </a:defPPr>
              <a:lvl1pPr algn="ctr">
                <a:defRPr sz="6600" spc="300">
                  <a:gradFill flip="none" rotWithShape="1">
                    <a:gsLst>
                      <a:gs pos="60000">
                        <a:srgbClr val="B6C6DD"/>
                      </a:gs>
                      <a:gs pos="23000">
                        <a:schemeClr val="bg1"/>
                      </a:gs>
                      <a:gs pos="100000">
                        <a:srgbClr val="425C8F"/>
                      </a:gs>
                    </a:gsLst>
                    <a:lin ang="2700000" scaled="1"/>
                    <a:tileRect/>
                  </a:gradFill>
                  <a:latin typeface="思源黑体 ExtraLight" panose="020B0200000000000000" pitchFamily="34" charset="-122"/>
                  <a:ea typeface="思源黑体 ExtraLight" panose="020B0200000000000000" pitchFamily="34" charset="-122"/>
                  <a:cs typeface="方正兰亭细黑_GBK_M" panose="02010600010101010101" pitchFamily="2" charset="2"/>
                </a:defRPr>
              </a:lvl1pPr>
            </a:lstStyle>
            <a:p>
              <a:r>
                <a:rPr lang="zh-CN" altLang="en-US" sz="7200" dirty="0">
                  <a:solidFill>
                    <a:schemeClr val="bg1"/>
                  </a:solidFill>
                  <a:effectLst>
                    <a:outerShdw blurRad="38100" dist="38100" dir="2700000" algn="tl">
                      <a:srgbClr val="000000">
                        <a:alpha val="43137"/>
                      </a:srgbClr>
                    </a:outerShdw>
                  </a:effectLst>
                  <a:latin typeface="阿里巴巴普惠体 R" panose="00020600040101010101" pitchFamily="18" charset="-122"/>
                  <a:ea typeface="站酷高端黑" panose="02010600030101010101" pitchFamily="2" charset="-122"/>
                  <a:sym typeface="Century Gothic" panose="020B0502020202020204" pitchFamily="34" charset="0"/>
                </a:rPr>
                <a:t>输入标题</a:t>
              </a:r>
            </a:p>
          </p:txBody>
        </p:sp>
        <p:cxnSp>
          <p:nvCxnSpPr>
            <p:cNvPr id="6" name="0 _4">
              <a:extLst>
                <a:ext uri="{FF2B5EF4-FFF2-40B4-BE49-F238E27FC236}">
                  <a16:creationId xmlns:a16="http://schemas.microsoft.com/office/drawing/2014/main" id="{209090DF-DC25-432C-B915-30890703D51B}"/>
                </a:ext>
              </a:extLst>
            </p:cNvPr>
            <p:cNvCxnSpPr/>
            <p:nvPr/>
          </p:nvCxnSpPr>
          <p:spPr>
            <a:xfrm>
              <a:off x="738960" y="3697247"/>
              <a:ext cx="6598920" cy="0"/>
            </a:xfrm>
            <a:prstGeom prst="line">
              <a:avLst/>
            </a:prstGeom>
            <a:ln w="25400">
              <a:gradFill>
                <a:gsLst>
                  <a:gs pos="49000">
                    <a:srgbClr val="00B0F0"/>
                  </a:gs>
                  <a:gs pos="0">
                    <a:srgbClr val="00B0F0">
                      <a:alpha val="0"/>
                    </a:srgbClr>
                  </a:gs>
                  <a:gs pos="100000">
                    <a:srgbClr val="00B0F0">
                      <a:alpha val="0"/>
                    </a:srgbClr>
                  </a:gs>
                </a:gsLst>
                <a:lin ang="0" scaled="0"/>
              </a:gradFill>
            </a:ln>
          </p:spPr>
          <p:style>
            <a:lnRef idx="1">
              <a:schemeClr val="accent1"/>
            </a:lnRef>
            <a:fillRef idx="0">
              <a:schemeClr val="accent1"/>
            </a:fillRef>
            <a:effectRef idx="0">
              <a:schemeClr val="accent1"/>
            </a:effectRef>
            <a:fontRef idx="minor">
              <a:schemeClr val="tx1"/>
            </a:fontRef>
          </p:style>
        </p:cxnSp>
        <p:sp>
          <p:nvSpPr>
            <p:cNvPr id="7" name="矩形 6">
              <a:extLst>
                <a:ext uri="{FF2B5EF4-FFF2-40B4-BE49-F238E27FC236}">
                  <a16:creationId xmlns:a16="http://schemas.microsoft.com/office/drawing/2014/main" id="{EDB901D3-A8BC-4ED9-AD7E-031F91AA6811}"/>
                </a:ext>
              </a:extLst>
            </p:cNvPr>
            <p:cNvSpPr>
              <a:spLocks noChangeArrowheads="1"/>
            </p:cNvSpPr>
            <p:nvPr/>
          </p:nvSpPr>
          <p:spPr bwMode="auto">
            <a:xfrm>
              <a:off x="1043383" y="3718198"/>
              <a:ext cx="6500417" cy="11612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50000"/>
                </a:lnSpc>
                <a:spcBef>
                  <a:spcPct val="0"/>
                </a:spcBef>
                <a:buFontTx/>
                <a:buNone/>
              </a:pPr>
              <a:r>
                <a:rPr lang="en-US" altLang="zh-CN" sz="1600" dirty="0">
                  <a:solidFill>
                    <a:schemeClr val="bg1"/>
                  </a:solidFill>
                  <a:effectLst>
                    <a:outerShdw blurRad="38100" dist="38100" dir="2700000" algn="tl">
                      <a:srgbClr val="000000">
                        <a:alpha val="43137"/>
                      </a:srgbClr>
                    </a:outerShdw>
                  </a:effectLst>
                  <a:latin typeface="阿里巴巴普惠体 R" panose="00020600040101010101" pitchFamily="18" charset="-122"/>
                  <a:ea typeface="思源黑体 ExtraLight" panose="020B0200000000000000" pitchFamily="34" charset="-122"/>
                  <a:sym typeface="Century Gothic" panose="020B0502020202020204" pitchFamily="34" charset="0"/>
                </a:rPr>
                <a:t>Supporters say that the ease of use of presentation software can save A lot of time for people who otherwise would</a:t>
              </a:r>
            </a:p>
          </p:txBody>
        </p:sp>
      </p:grpSp>
      <p:sp>
        <p:nvSpPr>
          <p:cNvPr id="8" name="文本框 7">
            <a:extLst>
              <a:ext uri="{FF2B5EF4-FFF2-40B4-BE49-F238E27FC236}">
                <a16:creationId xmlns:a16="http://schemas.microsoft.com/office/drawing/2014/main" id="{EADF37F5-F27B-4C3A-8299-14E1100832A0}"/>
              </a:ext>
            </a:extLst>
          </p:cNvPr>
          <p:cNvSpPr txBox="1"/>
          <p:nvPr/>
        </p:nvSpPr>
        <p:spPr>
          <a:xfrm>
            <a:off x="5586608" y="1967750"/>
            <a:ext cx="6332188" cy="1323439"/>
          </a:xfrm>
          <a:prstGeom prst="rect">
            <a:avLst/>
          </a:prstGeom>
          <a:noFill/>
        </p:spPr>
        <p:txBody>
          <a:bodyPr wrap="square" rtlCol="0">
            <a:spAutoFit/>
          </a:bodyPr>
          <a:lstStyle>
            <a:defPPr>
              <a:defRPr lang="zh-CN"/>
            </a:defPPr>
            <a:lvl1pPr algn="ctr">
              <a:defRPr sz="41300" spc="300">
                <a:gradFill flip="none" rotWithShape="1">
                  <a:gsLst>
                    <a:gs pos="60000">
                      <a:srgbClr val="B6C6DD">
                        <a:alpha val="30000"/>
                      </a:srgbClr>
                    </a:gs>
                    <a:gs pos="23000">
                      <a:schemeClr val="bg1">
                        <a:alpha val="20000"/>
                      </a:schemeClr>
                    </a:gs>
                    <a:gs pos="100000">
                      <a:srgbClr val="425C8F"/>
                    </a:gs>
                  </a:gsLst>
                  <a:lin ang="2700000" scaled="1"/>
                  <a:tileRect/>
                </a:gradFill>
                <a:latin typeface="思源黑体 ExtraLight" panose="020B0200000000000000" pitchFamily="34" charset="-122"/>
                <a:ea typeface="思源黑体 ExtraLight" panose="020B0200000000000000" pitchFamily="34" charset="-122"/>
                <a:cs typeface="方正兰亭细黑_GBK_M" panose="02010600010101010101" pitchFamily="2" charset="2"/>
              </a:defRPr>
            </a:lvl1pPr>
          </a:lstStyle>
          <a:p>
            <a:r>
              <a:rPr lang="en-US" altLang="zh-CN" sz="8000" dirty="0">
                <a:solidFill>
                  <a:schemeClr val="bg1"/>
                </a:solidFill>
                <a:effectLst>
                  <a:outerShdw blurRad="38100" dist="38100" dir="2700000" algn="tl">
                    <a:srgbClr val="000000">
                      <a:alpha val="43137"/>
                    </a:srgbClr>
                  </a:outerShdw>
                </a:effectLst>
                <a:latin typeface="阿里巴巴普惠体 R" panose="00020600040101010101" pitchFamily="18" charset="-122"/>
                <a:sym typeface="Century Gothic" panose="020B0502020202020204" pitchFamily="34" charset="0"/>
              </a:rPr>
              <a:t>PART2</a:t>
            </a:r>
            <a:endParaRPr lang="zh-CN" altLang="en-US" sz="8000" dirty="0">
              <a:solidFill>
                <a:schemeClr val="bg1"/>
              </a:solidFill>
              <a:effectLst>
                <a:outerShdw blurRad="38100" dist="38100" dir="2700000" algn="tl">
                  <a:srgbClr val="000000">
                    <a:alpha val="43137"/>
                  </a:srgbClr>
                </a:outerShdw>
              </a:effectLst>
              <a:latin typeface="阿里巴巴普惠体 R" panose="00020600040101010101" pitchFamily="18" charset="-122"/>
              <a:sym typeface="Century Gothic" panose="020B0502020202020204" pitchFamily="34" charset="0"/>
            </a:endParaRPr>
          </a:p>
        </p:txBody>
      </p:sp>
    </p:spTree>
    <p:extLst>
      <p:ext uri="{BB962C8B-B14F-4D97-AF65-F5344CB8AC3E}">
        <p14:creationId xmlns:p14="http://schemas.microsoft.com/office/powerpoint/2010/main" val="33013584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nvSpPr>
        <p:spPr>
          <a:xfrm>
            <a:off x="8107833" y="2849033"/>
            <a:ext cx="1751963" cy="1752600"/>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86683" tIns="43341" rIns="86683" bIns="43341" anchor="ctr"/>
          <a:lstStyle/>
          <a:p>
            <a:pPr algn="ctr" eaLnBrk="0" hangingPunct="0">
              <a:defRPr/>
            </a:pPr>
            <a:endParaRPr lang="zh-CN" altLang="en-US" sz="2399">
              <a:solidFill>
                <a:schemeClr val="bg1"/>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63" name="椭圆 62"/>
          <p:cNvSpPr/>
          <p:nvPr/>
        </p:nvSpPr>
        <p:spPr>
          <a:xfrm>
            <a:off x="7528076" y="2269068"/>
            <a:ext cx="2911476" cy="2912533"/>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86683" tIns="43341" rIns="86683" bIns="43341" anchor="ctr"/>
          <a:lstStyle/>
          <a:p>
            <a:pPr algn="ctr" eaLnBrk="0" hangingPunct="0">
              <a:defRPr/>
            </a:pPr>
            <a:endParaRPr lang="zh-CN" altLang="en-US" sz="2399">
              <a:solidFill>
                <a:schemeClr val="bg1"/>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64" name="椭圆 63"/>
          <p:cNvSpPr/>
          <p:nvPr/>
        </p:nvSpPr>
        <p:spPr>
          <a:xfrm>
            <a:off x="6332595" y="1083734"/>
            <a:ext cx="5283397" cy="5285319"/>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86683" tIns="43341" rIns="86683" bIns="43341" anchor="ctr"/>
          <a:lstStyle/>
          <a:p>
            <a:pPr algn="ctr" eaLnBrk="0" hangingPunct="0">
              <a:defRPr/>
            </a:pPr>
            <a:endParaRPr lang="zh-CN" altLang="en-US" sz="2399">
              <a:solidFill>
                <a:schemeClr val="bg1"/>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29" name="任意多边形 28"/>
          <p:cNvSpPr/>
          <p:nvPr/>
        </p:nvSpPr>
        <p:spPr>
          <a:xfrm flipV="1">
            <a:off x="152056" y="3663954"/>
            <a:ext cx="8901581" cy="61383"/>
          </a:xfrm>
          <a:custGeom>
            <a:avLst/>
            <a:gdLst>
              <a:gd name="connsiteX0" fmla="*/ 0 w 8369300"/>
              <a:gd name="connsiteY0" fmla="*/ 0 h 0"/>
              <a:gd name="connsiteX1" fmla="*/ 8369300 w 8369300"/>
              <a:gd name="connsiteY1" fmla="*/ 0 h 0"/>
            </a:gdLst>
            <a:ahLst/>
            <a:cxnLst>
              <a:cxn ang="0">
                <a:pos x="connsiteX0" y="connsiteY0"/>
              </a:cxn>
              <a:cxn ang="0">
                <a:pos x="connsiteX1" y="connsiteY1"/>
              </a:cxn>
            </a:cxnLst>
            <a:rect l="l" t="t" r="r" b="b"/>
            <a:pathLst>
              <a:path w="8369300">
                <a:moveTo>
                  <a:pt x="0" y="0"/>
                </a:moveTo>
                <a:lnTo>
                  <a:pt x="8369300" y="0"/>
                </a:lnTo>
              </a:path>
            </a:pathLst>
          </a:cu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86683" tIns="43341" rIns="86683" bIns="43341" anchor="ctr"/>
          <a:lstStyle/>
          <a:p>
            <a:pPr algn="ctr" eaLnBrk="0" hangingPunct="0">
              <a:defRPr/>
            </a:pPr>
            <a:endParaRPr lang="zh-CN" altLang="en-US" sz="2399">
              <a:solidFill>
                <a:schemeClr val="bg1"/>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grpSp>
        <p:nvGrpSpPr>
          <p:cNvPr id="3" name="组合 29"/>
          <p:cNvGrpSpPr>
            <a:grpSpLocks/>
          </p:cNvGrpSpPr>
          <p:nvPr/>
        </p:nvGrpSpPr>
        <p:grpSpPr bwMode="auto">
          <a:xfrm>
            <a:off x="1554899" y="3348569"/>
            <a:ext cx="734217" cy="736599"/>
            <a:chOff x="2307521" y="2283162"/>
            <a:chExt cx="551398" cy="551398"/>
          </a:xfrm>
        </p:grpSpPr>
        <p:sp>
          <p:nvSpPr>
            <p:cNvPr id="31" name="矩形 30"/>
            <p:cNvSpPr/>
            <p:nvPr/>
          </p:nvSpPr>
          <p:spPr>
            <a:xfrm>
              <a:off x="2307521" y="2283162"/>
              <a:ext cx="551398" cy="551398"/>
            </a:xfrm>
            <a:prstGeom prst="rect">
              <a:avLst/>
            </a:prstGeom>
            <a:solidFill>
              <a:schemeClr val="accent1"/>
            </a:solidFill>
            <a:ln w="381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zh-CN" altLang="en-US" sz="2399">
                <a:solidFill>
                  <a:schemeClr val="bg1"/>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41" name="五角星 40"/>
            <p:cNvSpPr/>
            <p:nvPr/>
          </p:nvSpPr>
          <p:spPr>
            <a:xfrm>
              <a:off x="2456891" y="2427350"/>
              <a:ext cx="252658" cy="255100"/>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zh-CN" altLang="en-US" sz="2399">
                <a:solidFill>
                  <a:schemeClr val="bg1"/>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grpSp>
      <p:grpSp>
        <p:nvGrpSpPr>
          <p:cNvPr id="4" name="组合 41"/>
          <p:cNvGrpSpPr>
            <a:grpSpLocks/>
          </p:cNvGrpSpPr>
          <p:nvPr/>
        </p:nvGrpSpPr>
        <p:grpSpPr bwMode="auto">
          <a:xfrm>
            <a:off x="4572169" y="3348569"/>
            <a:ext cx="736331" cy="736599"/>
            <a:chOff x="2307521" y="2283162"/>
            <a:chExt cx="551398" cy="551398"/>
          </a:xfrm>
        </p:grpSpPr>
        <p:sp>
          <p:nvSpPr>
            <p:cNvPr id="43" name="矩形 42"/>
            <p:cNvSpPr/>
            <p:nvPr/>
          </p:nvSpPr>
          <p:spPr>
            <a:xfrm>
              <a:off x="2307521" y="2283162"/>
              <a:ext cx="551398" cy="551398"/>
            </a:xfrm>
            <a:prstGeom prst="rect">
              <a:avLst/>
            </a:prstGeom>
            <a:solidFill>
              <a:schemeClr val="accent2">
                <a:alpha val="50000"/>
              </a:scheme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zh-CN" altLang="en-US" sz="2399">
                <a:solidFill>
                  <a:schemeClr val="bg1"/>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44" name="五角星 43"/>
            <p:cNvSpPr/>
            <p:nvPr/>
          </p:nvSpPr>
          <p:spPr>
            <a:xfrm>
              <a:off x="2456462" y="2427350"/>
              <a:ext cx="253516" cy="255100"/>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zh-CN" altLang="en-US" sz="2399">
                <a:solidFill>
                  <a:schemeClr val="bg1"/>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grpSp>
      <p:grpSp>
        <p:nvGrpSpPr>
          <p:cNvPr id="5" name="组合 7"/>
          <p:cNvGrpSpPr>
            <a:grpSpLocks/>
          </p:cNvGrpSpPr>
          <p:nvPr/>
        </p:nvGrpSpPr>
        <p:grpSpPr bwMode="auto">
          <a:xfrm>
            <a:off x="1554078" y="1652953"/>
            <a:ext cx="3753595" cy="1287107"/>
            <a:chOff x="2992418" y="602136"/>
            <a:chExt cx="2814868" cy="965469"/>
          </a:xfrm>
        </p:grpSpPr>
        <p:sp>
          <p:nvSpPr>
            <p:cNvPr id="26645" name="文本框 66"/>
            <p:cNvSpPr txBox="1">
              <a:spLocks noChangeArrowheads="1"/>
            </p:cNvSpPr>
            <p:nvPr/>
          </p:nvSpPr>
          <p:spPr bwMode="auto">
            <a:xfrm>
              <a:off x="2992418" y="1099236"/>
              <a:ext cx="2814868" cy="4683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300">
                  <a:solidFill>
                    <a:schemeClr val="tx1"/>
                  </a:solidFill>
                  <a:latin typeface="Calibri" panose="020F0502020204030204" pitchFamily="34" charset="0"/>
                  <a:ea typeface="宋体" panose="02010600030101010101" pitchFamily="2" charset="-122"/>
                </a:defRPr>
              </a:lvl1pPr>
              <a:lvl2pPr marL="742950" indent="-285750" eaLnBrk="0" hangingPunct="0">
                <a:defRPr sz="1300">
                  <a:solidFill>
                    <a:schemeClr val="tx1"/>
                  </a:solidFill>
                  <a:latin typeface="Calibri" panose="020F0502020204030204" pitchFamily="34" charset="0"/>
                  <a:ea typeface="宋体" panose="02010600030101010101" pitchFamily="2" charset="-122"/>
                </a:defRPr>
              </a:lvl2pPr>
              <a:lvl3pPr marL="1143000" indent="-228600" eaLnBrk="0" hangingPunct="0">
                <a:defRPr sz="1300">
                  <a:solidFill>
                    <a:schemeClr val="tx1"/>
                  </a:solidFill>
                  <a:latin typeface="Calibri" panose="020F0502020204030204" pitchFamily="34" charset="0"/>
                  <a:ea typeface="宋体" panose="02010600030101010101" pitchFamily="2" charset="-122"/>
                </a:defRPr>
              </a:lvl3pPr>
              <a:lvl4pPr marL="1600200" indent="-228600" eaLnBrk="0" hangingPunct="0">
                <a:defRPr sz="1300">
                  <a:solidFill>
                    <a:schemeClr val="tx1"/>
                  </a:solidFill>
                  <a:latin typeface="Calibri" panose="020F0502020204030204" pitchFamily="34" charset="0"/>
                  <a:ea typeface="宋体" panose="02010600030101010101" pitchFamily="2" charset="-122"/>
                </a:defRPr>
              </a:lvl4pPr>
              <a:lvl5pPr marL="2057400" indent="-228600" eaLnBrk="0" hangingPunct="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a:lnSpc>
                  <a:spcPct val="150000"/>
                </a:lnSpc>
              </a:pPr>
              <a:r>
                <a:rPr lang="zh-CN" altLang="en-US" sz="800" dirty="0">
                  <a:solidFill>
                    <a:schemeClr val="bg1"/>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rPr>
                <a:t>点击添加相关标题文字，点击添加相关标题文字，点击添加相关标题文字，点击添加相关标题文字。点击添加相关标题文字，点击添加相关标题文字，点击添加相关标题文字，点击添加相关标题文字。</a:t>
              </a:r>
              <a:endParaRPr lang="en-GB" altLang="zh-CN" sz="800" dirty="0">
                <a:solidFill>
                  <a:schemeClr val="bg1"/>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sp>
          <p:nvSpPr>
            <p:cNvPr id="26646" name="文本框 13"/>
            <p:cNvSpPr txBox="1">
              <a:spLocks noChangeArrowheads="1"/>
            </p:cNvSpPr>
            <p:nvPr/>
          </p:nvSpPr>
          <p:spPr bwMode="auto">
            <a:xfrm>
              <a:off x="2992420" y="602136"/>
              <a:ext cx="1123014" cy="2386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300">
                  <a:solidFill>
                    <a:schemeClr val="tx1"/>
                  </a:solidFill>
                  <a:latin typeface="Calibri" panose="020F0502020204030204" pitchFamily="34" charset="0"/>
                  <a:ea typeface="宋体" panose="02010600030101010101" pitchFamily="2" charset="-122"/>
                </a:defRPr>
              </a:lvl1pPr>
              <a:lvl2pPr marL="742950" indent="-285750" eaLnBrk="0" hangingPunct="0">
                <a:defRPr sz="1300">
                  <a:solidFill>
                    <a:schemeClr val="tx1"/>
                  </a:solidFill>
                  <a:latin typeface="Calibri" panose="020F0502020204030204" pitchFamily="34" charset="0"/>
                  <a:ea typeface="宋体" panose="02010600030101010101" pitchFamily="2" charset="-122"/>
                </a:defRPr>
              </a:lvl2pPr>
              <a:lvl3pPr marL="1143000" indent="-228600" eaLnBrk="0" hangingPunct="0">
                <a:defRPr sz="1300">
                  <a:solidFill>
                    <a:schemeClr val="tx1"/>
                  </a:solidFill>
                  <a:latin typeface="Calibri" panose="020F0502020204030204" pitchFamily="34" charset="0"/>
                  <a:ea typeface="宋体" panose="02010600030101010101" pitchFamily="2" charset="-122"/>
                </a:defRPr>
              </a:lvl3pPr>
              <a:lvl4pPr marL="1600200" indent="-228600" eaLnBrk="0" hangingPunct="0">
                <a:defRPr sz="1300">
                  <a:solidFill>
                    <a:schemeClr val="tx1"/>
                  </a:solidFill>
                  <a:latin typeface="Calibri" panose="020F0502020204030204" pitchFamily="34" charset="0"/>
                  <a:ea typeface="宋体" panose="02010600030101010101" pitchFamily="2" charset="-122"/>
                </a:defRPr>
              </a:lvl4pPr>
              <a:lvl5pPr marL="2057400" indent="-228600" eaLnBrk="0" hangingPunct="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r>
                <a:rPr lang="zh-CN" altLang="en-US" sz="1467" dirty="0">
                  <a:solidFill>
                    <a:schemeClr val="bg1"/>
                  </a:solidFill>
                  <a:latin typeface="Source Han Serif SC" panose="02020400000000000000" pitchFamily="18" charset="-122"/>
                  <a:ea typeface="Source Han Serif SC" panose="02020400000000000000" pitchFamily="18" charset="-122"/>
                  <a:sym typeface="Source Han Serif SC" panose="02020400000000000000" pitchFamily="18" charset="-122"/>
                </a:rPr>
                <a:t>请替换文字内容</a:t>
              </a:r>
            </a:p>
          </p:txBody>
        </p:sp>
        <p:sp>
          <p:nvSpPr>
            <p:cNvPr id="49" name="任意多边形 48"/>
            <p:cNvSpPr/>
            <p:nvPr/>
          </p:nvSpPr>
          <p:spPr>
            <a:xfrm>
              <a:off x="3078717" y="949643"/>
              <a:ext cx="287200" cy="0"/>
            </a:xfrm>
            <a:custGeom>
              <a:avLst/>
              <a:gdLst>
                <a:gd name="connsiteX0" fmla="*/ 0 w 504825"/>
                <a:gd name="connsiteY0" fmla="*/ 0 h 0"/>
                <a:gd name="connsiteX1" fmla="*/ 504825 w 504825"/>
                <a:gd name="connsiteY1" fmla="*/ 0 h 0"/>
              </a:gdLst>
              <a:ahLst/>
              <a:cxnLst>
                <a:cxn ang="0">
                  <a:pos x="connsiteX0" y="connsiteY0"/>
                </a:cxn>
                <a:cxn ang="0">
                  <a:pos x="connsiteX1" y="connsiteY1"/>
                </a:cxn>
              </a:cxnLst>
              <a:rect l="l" t="t" r="r" b="b"/>
              <a:pathLst>
                <a:path w="504825">
                  <a:moveTo>
                    <a:pt x="0" y="0"/>
                  </a:moveTo>
                  <a:lnTo>
                    <a:pt x="504825" y="0"/>
                  </a:lnTo>
                </a:path>
              </a:pathLst>
            </a:custGeom>
            <a:noFill/>
            <a:ln w="127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zh-CN" altLang="en-US" sz="2399">
                <a:solidFill>
                  <a:schemeClr val="bg1"/>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grpSp>
      <p:grpSp>
        <p:nvGrpSpPr>
          <p:cNvPr id="6" name="组合 7"/>
          <p:cNvGrpSpPr>
            <a:grpSpLocks/>
          </p:cNvGrpSpPr>
          <p:nvPr/>
        </p:nvGrpSpPr>
        <p:grpSpPr bwMode="auto">
          <a:xfrm>
            <a:off x="3262020" y="4435864"/>
            <a:ext cx="3753595" cy="1356526"/>
            <a:chOff x="2990709" y="607026"/>
            <a:chExt cx="2814868" cy="1017540"/>
          </a:xfrm>
        </p:grpSpPr>
        <p:sp>
          <p:nvSpPr>
            <p:cNvPr id="26641" name="文本框 66"/>
            <p:cNvSpPr txBox="1">
              <a:spLocks noChangeArrowheads="1"/>
            </p:cNvSpPr>
            <p:nvPr/>
          </p:nvSpPr>
          <p:spPr bwMode="auto">
            <a:xfrm>
              <a:off x="2990709" y="1156198"/>
              <a:ext cx="2814868" cy="4683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300">
                  <a:solidFill>
                    <a:schemeClr val="tx1"/>
                  </a:solidFill>
                  <a:latin typeface="Calibri" panose="020F0502020204030204" pitchFamily="34" charset="0"/>
                  <a:ea typeface="宋体" panose="02010600030101010101" pitchFamily="2" charset="-122"/>
                </a:defRPr>
              </a:lvl1pPr>
              <a:lvl2pPr marL="742950" indent="-285750" eaLnBrk="0" hangingPunct="0">
                <a:defRPr sz="1300">
                  <a:solidFill>
                    <a:schemeClr val="tx1"/>
                  </a:solidFill>
                  <a:latin typeface="Calibri" panose="020F0502020204030204" pitchFamily="34" charset="0"/>
                  <a:ea typeface="宋体" panose="02010600030101010101" pitchFamily="2" charset="-122"/>
                </a:defRPr>
              </a:lvl2pPr>
              <a:lvl3pPr marL="1143000" indent="-228600" eaLnBrk="0" hangingPunct="0">
                <a:defRPr sz="1300">
                  <a:solidFill>
                    <a:schemeClr val="tx1"/>
                  </a:solidFill>
                  <a:latin typeface="Calibri" panose="020F0502020204030204" pitchFamily="34" charset="0"/>
                  <a:ea typeface="宋体" panose="02010600030101010101" pitchFamily="2" charset="-122"/>
                </a:defRPr>
              </a:lvl3pPr>
              <a:lvl4pPr marL="1600200" indent="-228600" eaLnBrk="0" hangingPunct="0">
                <a:defRPr sz="1300">
                  <a:solidFill>
                    <a:schemeClr val="tx1"/>
                  </a:solidFill>
                  <a:latin typeface="Calibri" panose="020F0502020204030204" pitchFamily="34" charset="0"/>
                  <a:ea typeface="宋体" panose="02010600030101010101" pitchFamily="2" charset="-122"/>
                </a:defRPr>
              </a:lvl4pPr>
              <a:lvl5pPr marL="2057400" indent="-228600" eaLnBrk="0" hangingPunct="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a:lnSpc>
                  <a:spcPct val="150000"/>
                </a:lnSpc>
              </a:pPr>
              <a:r>
                <a:rPr lang="zh-CN" altLang="en-US" sz="800" dirty="0">
                  <a:solidFill>
                    <a:schemeClr val="bg1"/>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rPr>
                <a:t>点击添加相关标题文字，点击添加相关标题文字，点击添加相关标题文字，点击添加相关标题文字。点击添加相关标题文字，点击添加相关标题文字，点击添加相关标题文字，点击添加相关标题文字。</a:t>
              </a:r>
              <a:endParaRPr lang="en-GB" altLang="zh-CN" sz="800" dirty="0">
                <a:solidFill>
                  <a:schemeClr val="bg1"/>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sp>
          <p:nvSpPr>
            <p:cNvPr id="26642" name="文本框 13"/>
            <p:cNvSpPr txBox="1">
              <a:spLocks noChangeArrowheads="1"/>
            </p:cNvSpPr>
            <p:nvPr/>
          </p:nvSpPr>
          <p:spPr bwMode="auto">
            <a:xfrm>
              <a:off x="2990709" y="607026"/>
              <a:ext cx="1123014" cy="2386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300">
                  <a:solidFill>
                    <a:schemeClr val="tx1"/>
                  </a:solidFill>
                  <a:latin typeface="Calibri" panose="020F0502020204030204" pitchFamily="34" charset="0"/>
                  <a:ea typeface="宋体" panose="02010600030101010101" pitchFamily="2" charset="-122"/>
                </a:defRPr>
              </a:lvl1pPr>
              <a:lvl2pPr marL="742950" indent="-285750" eaLnBrk="0" hangingPunct="0">
                <a:defRPr sz="1300">
                  <a:solidFill>
                    <a:schemeClr val="tx1"/>
                  </a:solidFill>
                  <a:latin typeface="Calibri" panose="020F0502020204030204" pitchFamily="34" charset="0"/>
                  <a:ea typeface="宋体" panose="02010600030101010101" pitchFamily="2" charset="-122"/>
                </a:defRPr>
              </a:lvl2pPr>
              <a:lvl3pPr marL="1143000" indent="-228600" eaLnBrk="0" hangingPunct="0">
                <a:defRPr sz="1300">
                  <a:solidFill>
                    <a:schemeClr val="tx1"/>
                  </a:solidFill>
                  <a:latin typeface="Calibri" panose="020F0502020204030204" pitchFamily="34" charset="0"/>
                  <a:ea typeface="宋体" panose="02010600030101010101" pitchFamily="2" charset="-122"/>
                </a:defRPr>
              </a:lvl3pPr>
              <a:lvl4pPr marL="1600200" indent="-228600" eaLnBrk="0" hangingPunct="0">
                <a:defRPr sz="1300">
                  <a:solidFill>
                    <a:schemeClr val="tx1"/>
                  </a:solidFill>
                  <a:latin typeface="Calibri" panose="020F0502020204030204" pitchFamily="34" charset="0"/>
                  <a:ea typeface="宋体" panose="02010600030101010101" pitchFamily="2" charset="-122"/>
                </a:defRPr>
              </a:lvl4pPr>
              <a:lvl5pPr marL="2057400" indent="-228600" eaLnBrk="0" hangingPunct="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r>
                <a:rPr lang="zh-CN" altLang="en-US" sz="1467" dirty="0">
                  <a:solidFill>
                    <a:schemeClr val="bg1"/>
                  </a:solidFill>
                  <a:latin typeface="Source Han Serif SC" panose="02020400000000000000" pitchFamily="18" charset="-122"/>
                  <a:ea typeface="Source Han Serif SC" panose="02020400000000000000" pitchFamily="18" charset="-122"/>
                  <a:sym typeface="Source Han Serif SC" panose="02020400000000000000" pitchFamily="18" charset="-122"/>
                </a:rPr>
                <a:t>请替换文字内容</a:t>
              </a:r>
            </a:p>
          </p:txBody>
        </p:sp>
        <p:sp>
          <p:nvSpPr>
            <p:cNvPr id="54" name="任意多边形 53"/>
            <p:cNvSpPr/>
            <p:nvPr/>
          </p:nvSpPr>
          <p:spPr>
            <a:xfrm>
              <a:off x="3078717" y="949643"/>
              <a:ext cx="287199" cy="0"/>
            </a:xfrm>
            <a:custGeom>
              <a:avLst/>
              <a:gdLst>
                <a:gd name="connsiteX0" fmla="*/ 0 w 504825"/>
                <a:gd name="connsiteY0" fmla="*/ 0 h 0"/>
                <a:gd name="connsiteX1" fmla="*/ 504825 w 504825"/>
                <a:gd name="connsiteY1" fmla="*/ 0 h 0"/>
              </a:gdLst>
              <a:ahLst/>
              <a:cxnLst>
                <a:cxn ang="0">
                  <a:pos x="connsiteX0" y="connsiteY0"/>
                </a:cxn>
                <a:cxn ang="0">
                  <a:pos x="connsiteX1" y="connsiteY1"/>
                </a:cxn>
              </a:cxnLst>
              <a:rect l="l" t="t" r="r" b="b"/>
              <a:pathLst>
                <a:path w="504825">
                  <a:moveTo>
                    <a:pt x="0" y="0"/>
                  </a:moveTo>
                  <a:lnTo>
                    <a:pt x="504825" y="0"/>
                  </a:lnTo>
                </a:path>
              </a:pathLst>
            </a:custGeom>
            <a:noFill/>
            <a:ln w="127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zh-CN" altLang="en-US" sz="2399">
                <a:solidFill>
                  <a:schemeClr val="bg1"/>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grpSp>
      <p:grpSp>
        <p:nvGrpSpPr>
          <p:cNvPr id="7" name="组合 54"/>
          <p:cNvGrpSpPr>
            <a:grpSpLocks/>
          </p:cNvGrpSpPr>
          <p:nvPr/>
        </p:nvGrpSpPr>
        <p:grpSpPr bwMode="auto">
          <a:xfrm>
            <a:off x="8615650" y="3348569"/>
            <a:ext cx="736331" cy="736599"/>
            <a:chOff x="2307521" y="2283162"/>
            <a:chExt cx="551398" cy="551398"/>
          </a:xfrm>
        </p:grpSpPr>
        <p:sp>
          <p:nvSpPr>
            <p:cNvPr id="56" name="矩形 55"/>
            <p:cNvSpPr/>
            <p:nvPr/>
          </p:nvSpPr>
          <p:spPr>
            <a:xfrm>
              <a:off x="2307521" y="2283162"/>
              <a:ext cx="551398" cy="551398"/>
            </a:xfrm>
            <a:prstGeom prst="rect">
              <a:avLst/>
            </a:prstGeom>
            <a:solidFill>
              <a:schemeClr val="accent3"/>
            </a:solidFill>
            <a:ln w="381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zh-CN" altLang="en-US" sz="2399">
                <a:solidFill>
                  <a:schemeClr val="bg1"/>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57" name="五角星 56"/>
            <p:cNvSpPr/>
            <p:nvPr/>
          </p:nvSpPr>
          <p:spPr>
            <a:xfrm>
              <a:off x="2456462" y="2427350"/>
              <a:ext cx="253516" cy="255100"/>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zh-CN" altLang="en-US" sz="2399">
                <a:solidFill>
                  <a:schemeClr val="bg1"/>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grpSp>
      <p:sp>
        <p:nvSpPr>
          <p:cNvPr id="65" name="十字形 64"/>
          <p:cNvSpPr/>
          <p:nvPr/>
        </p:nvSpPr>
        <p:spPr>
          <a:xfrm>
            <a:off x="8308843" y="4866219"/>
            <a:ext cx="368167" cy="368300"/>
          </a:xfrm>
          <a:prstGeom prst="plus">
            <a:avLst>
              <a:gd name="adj" fmla="val 4138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86683" tIns="43341" rIns="86683" bIns="43341" anchor="ctr"/>
          <a:lstStyle/>
          <a:p>
            <a:pPr algn="ctr" eaLnBrk="0" hangingPunct="0">
              <a:defRPr/>
            </a:pPr>
            <a:endParaRPr lang="zh-CN" altLang="en-US" sz="2399">
              <a:solidFill>
                <a:schemeClr val="bg1"/>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Tree>
    <p:extLst>
      <p:ext uri="{BB962C8B-B14F-4D97-AF65-F5344CB8AC3E}">
        <p14:creationId xmlns:p14="http://schemas.microsoft.com/office/powerpoint/2010/main" val="4232460870"/>
      </p:ext>
    </p:extLst>
  </p:cSld>
  <p:clrMapOvr>
    <a:masterClrMapping/>
  </p:clrMapOvr>
  <mc:AlternateContent xmlns:mc="http://schemas.openxmlformats.org/markup-compatibility/2006" xmlns:p14="http://schemas.microsoft.com/office/powerpoint/2010/main">
    <mc:Choice Requires="p14">
      <p:transition spd="slow" p14:dur="1250" advClick="0" advTm="0">
        <p:randomBar dir="vert"/>
      </p:transition>
    </mc:Choice>
    <mc:Fallback xmlns="">
      <p:transition spd="slow" advClick="0" advTm="0">
        <p:randomBar dir="vert"/>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93" name="MH_Other_1"/>
          <p:cNvCxnSpPr/>
          <p:nvPr>
            <p:custDataLst>
              <p:tags r:id="rId2"/>
            </p:custDataLst>
          </p:nvPr>
        </p:nvCxnSpPr>
        <p:spPr>
          <a:xfrm>
            <a:off x="3382066" y="1496475"/>
            <a:ext cx="2617929" cy="0"/>
          </a:xfrm>
          <a:prstGeom prst="line">
            <a:avLst/>
          </a:prstGeom>
          <a:ln w="25400">
            <a:gradFill flip="none" rotWithShape="1">
              <a:gsLst>
                <a:gs pos="0">
                  <a:schemeClr val="accent1">
                    <a:lumMod val="5000"/>
                    <a:lumOff val="95000"/>
                    <a:alpha val="0"/>
                  </a:schemeClr>
                </a:gs>
                <a:gs pos="100000">
                  <a:srgbClr val="00B0F0"/>
                </a:gs>
              </a:gsLst>
              <a:lin ang="0" scaled="1"/>
              <a:tileRect/>
            </a:gradFill>
            <a:prstDash val="solid"/>
            <a:headEnd type="none"/>
          </a:ln>
        </p:spPr>
        <p:style>
          <a:lnRef idx="1">
            <a:schemeClr val="accent1"/>
          </a:lnRef>
          <a:fillRef idx="0">
            <a:schemeClr val="accent1"/>
          </a:fillRef>
          <a:effectRef idx="0">
            <a:schemeClr val="accent1"/>
          </a:effectRef>
          <a:fontRef idx="minor">
            <a:schemeClr val="tx1"/>
          </a:fontRef>
        </p:style>
      </p:cxnSp>
      <p:cxnSp>
        <p:nvCxnSpPr>
          <p:cNvPr id="90" name="MH_Other_8"/>
          <p:cNvCxnSpPr/>
          <p:nvPr>
            <p:custDataLst>
              <p:tags r:id="rId3"/>
            </p:custDataLst>
          </p:nvPr>
        </p:nvCxnSpPr>
        <p:spPr>
          <a:xfrm>
            <a:off x="1368132" y="5412525"/>
            <a:ext cx="2617929" cy="0"/>
          </a:xfrm>
          <a:prstGeom prst="line">
            <a:avLst/>
          </a:prstGeom>
          <a:ln w="25400">
            <a:gradFill flip="none" rotWithShape="1">
              <a:gsLst>
                <a:gs pos="0">
                  <a:schemeClr val="accent1">
                    <a:lumMod val="5000"/>
                    <a:lumOff val="95000"/>
                    <a:alpha val="0"/>
                  </a:schemeClr>
                </a:gs>
                <a:gs pos="100000">
                  <a:srgbClr val="00B0F0"/>
                </a:gs>
              </a:gsLst>
              <a:lin ang="10800000" scaled="1"/>
              <a:tileRect/>
            </a:gradFill>
            <a:prstDash val="solid"/>
            <a:headEnd type="none"/>
          </a:ln>
        </p:spPr>
        <p:style>
          <a:lnRef idx="1">
            <a:schemeClr val="accent1"/>
          </a:lnRef>
          <a:fillRef idx="0">
            <a:schemeClr val="accent1"/>
          </a:fillRef>
          <a:effectRef idx="0">
            <a:schemeClr val="accent1"/>
          </a:effectRef>
          <a:fontRef idx="minor">
            <a:schemeClr val="tx1"/>
          </a:fontRef>
        </p:style>
      </p:cxnSp>
      <p:cxnSp>
        <p:nvCxnSpPr>
          <p:cNvPr id="103" name="MH_Other_9"/>
          <p:cNvCxnSpPr>
            <a:cxnSpLocks/>
          </p:cNvCxnSpPr>
          <p:nvPr>
            <p:custDataLst>
              <p:tags r:id="rId4"/>
            </p:custDataLst>
          </p:nvPr>
        </p:nvCxnSpPr>
        <p:spPr>
          <a:xfrm>
            <a:off x="1080615" y="4172501"/>
            <a:ext cx="0" cy="1485807"/>
          </a:xfrm>
          <a:prstGeom prst="line">
            <a:avLst/>
          </a:prstGeom>
          <a:ln w="25400">
            <a:gradFill flip="none" rotWithShape="1">
              <a:gsLst>
                <a:gs pos="0">
                  <a:schemeClr val="accent1">
                    <a:lumMod val="5000"/>
                    <a:lumOff val="95000"/>
                    <a:alpha val="0"/>
                  </a:schemeClr>
                </a:gs>
                <a:gs pos="100000">
                  <a:srgbClr val="00B0F0"/>
                </a:gs>
              </a:gsLst>
              <a:lin ang="5400000" scaled="1"/>
              <a:tileRect/>
            </a:gradFill>
            <a:prstDash val="solid"/>
            <a:headEnd type="none"/>
          </a:ln>
        </p:spPr>
        <p:style>
          <a:lnRef idx="1">
            <a:schemeClr val="accent1"/>
          </a:lnRef>
          <a:fillRef idx="0">
            <a:schemeClr val="accent1"/>
          </a:fillRef>
          <a:effectRef idx="0">
            <a:schemeClr val="accent1"/>
          </a:effectRef>
          <a:fontRef idx="minor">
            <a:schemeClr val="tx1"/>
          </a:fontRef>
        </p:style>
      </p:cxnSp>
      <p:cxnSp>
        <p:nvCxnSpPr>
          <p:cNvPr id="104" name="MH_Other_10"/>
          <p:cNvCxnSpPr/>
          <p:nvPr>
            <p:custDataLst>
              <p:tags r:id="rId5"/>
            </p:custDataLst>
          </p:nvPr>
        </p:nvCxnSpPr>
        <p:spPr>
          <a:xfrm>
            <a:off x="5682801" y="1709895"/>
            <a:ext cx="0" cy="1485807"/>
          </a:xfrm>
          <a:prstGeom prst="line">
            <a:avLst/>
          </a:prstGeom>
          <a:ln w="25400">
            <a:gradFill flip="none" rotWithShape="1">
              <a:gsLst>
                <a:gs pos="0">
                  <a:schemeClr val="accent1">
                    <a:lumMod val="5000"/>
                    <a:lumOff val="95000"/>
                    <a:alpha val="0"/>
                  </a:schemeClr>
                </a:gs>
                <a:gs pos="100000">
                  <a:srgbClr val="00B0F0"/>
                </a:gs>
              </a:gsLst>
              <a:lin ang="16200000" scaled="1"/>
              <a:tileRect/>
            </a:gradFill>
            <a:prstDash val="solid"/>
            <a:headEnd type="none"/>
          </a:ln>
        </p:spPr>
        <p:style>
          <a:lnRef idx="1">
            <a:schemeClr val="accent1"/>
          </a:lnRef>
          <a:fillRef idx="0">
            <a:schemeClr val="accent1"/>
          </a:fillRef>
          <a:effectRef idx="0">
            <a:schemeClr val="accent1"/>
          </a:effectRef>
          <a:fontRef idx="minor">
            <a:schemeClr val="tx1"/>
          </a:fontRef>
        </p:style>
      </p:cxnSp>
      <p:sp>
        <p:nvSpPr>
          <p:cNvPr id="54" name="MH_Other_2"/>
          <p:cNvSpPr>
            <a:spLocks noChangeArrowheads="1"/>
          </p:cNvSpPr>
          <p:nvPr>
            <p:custDataLst>
              <p:tags r:id="rId6"/>
            </p:custDataLst>
          </p:nvPr>
        </p:nvSpPr>
        <p:spPr bwMode="auto">
          <a:xfrm>
            <a:off x="8299719" y="6070736"/>
            <a:ext cx="1508456" cy="369176"/>
          </a:xfrm>
          <a:prstGeom prst="ellipse">
            <a:avLst/>
          </a:prstGeom>
          <a:gradFill rotWithShape="1">
            <a:gsLst>
              <a:gs pos="0">
                <a:srgbClr val="00B0F0">
                  <a:alpha val="83000"/>
                </a:srgbClr>
              </a:gs>
              <a:gs pos="100000">
                <a:srgbClr val="00B0F0">
                  <a:alpha val="0"/>
                </a:srgbClr>
              </a:gs>
            </a:gsLst>
            <a:path path="shape">
              <a:fillToRect l="50000" t="50000" r="50000" b="50000"/>
            </a:path>
          </a:gradFill>
          <a:ln w="9525">
            <a:noFill/>
            <a:round/>
            <a:headEnd/>
            <a:tailEnd/>
          </a:ln>
          <a:effectLst/>
        </p:spPr>
        <p:txBody>
          <a:bodyPr wrap="none" anchor="ctr"/>
          <a:lstStyle/>
          <a:p>
            <a:pPr>
              <a:lnSpc>
                <a:spcPct val="130000"/>
              </a:lnSpc>
              <a:defRPr/>
            </a:pPr>
            <a:endParaRPr lang="zh-CN" altLang="en-US" dirty="0">
              <a:latin typeface="阿里巴巴普惠体 R" panose="00020600040101010101" pitchFamily="18" charset="-122"/>
              <a:ea typeface="阿里巴巴普惠体 R" panose="00020600040101010101" pitchFamily="18" charset="-122"/>
              <a:cs typeface="+mn-ea"/>
              <a:sym typeface="+mn-lt"/>
            </a:endParaRPr>
          </a:p>
        </p:txBody>
      </p:sp>
      <p:sp>
        <p:nvSpPr>
          <p:cNvPr id="3" name="MH_Other_3"/>
          <p:cNvSpPr/>
          <p:nvPr>
            <p:custDataLst>
              <p:tags r:id="rId7"/>
            </p:custDataLst>
          </p:nvPr>
        </p:nvSpPr>
        <p:spPr>
          <a:xfrm rot="5400000">
            <a:off x="9836957" y="1842272"/>
            <a:ext cx="58824" cy="1769176"/>
          </a:xfrm>
          <a:prstGeom prst="roundRect">
            <a:avLst>
              <a:gd name="adj" fmla="val 44167"/>
            </a:avLst>
          </a:prstGeom>
          <a:solidFill>
            <a:srgbClr val="00B0F0"/>
          </a:solidFill>
          <a:ln w="9525">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30000"/>
              </a:lnSpc>
            </a:pPr>
            <a:endParaRPr lang="en-US" dirty="0">
              <a:solidFill>
                <a:schemeClr val="tx2">
                  <a:lumMod val="50000"/>
                </a:schemeClr>
              </a:solidFill>
              <a:latin typeface="阿里巴巴普惠体 R" panose="00020600040101010101" pitchFamily="18" charset="-122"/>
              <a:ea typeface="阿里巴巴普惠体 R" panose="00020600040101010101" pitchFamily="18" charset="-122"/>
              <a:cs typeface="+mn-ea"/>
              <a:sym typeface="+mn-lt"/>
            </a:endParaRPr>
          </a:p>
        </p:txBody>
      </p:sp>
      <p:sp>
        <p:nvSpPr>
          <p:cNvPr id="5" name="MH_Other_4"/>
          <p:cNvSpPr/>
          <p:nvPr>
            <p:custDataLst>
              <p:tags r:id="rId8"/>
            </p:custDataLst>
          </p:nvPr>
        </p:nvSpPr>
        <p:spPr>
          <a:xfrm rot="5400000">
            <a:off x="8134283" y="2717540"/>
            <a:ext cx="60853" cy="1769176"/>
          </a:xfrm>
          <a:prstGeom prst="roundRect">
            <a:avLst>
              <a:gd name="adj" fmla="val 44167"/>
            </a:avLst>
          </a:prstGeom>
          <a:solidFill>
            <a:srgbClr val="00B0F0"/>
          </a:solidFill>
          <a:ln w="9525">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30000"/>
              </a:lnSpc>
            </a:pPr>
            <a:endParaRPr lang="en-US" dirty="0">
              <a:solidFill>
                <a:schemeClr val="tx2">
                  <a:lumMod val="50000"/>
                </a:schemeClr>
              </a:solidFill>
              <a:latin typeface="阿里巴巴普惠体 R" panose="00020600040101010101" pitchFamily="18" charset="-122"/>
              <a:ea typeface="阿里巴巴普惠体 R" panose="00020600040101010101" pitchFamily="18" charset="-122"/>
              <a:cs typeface="+mn-ea"/>
              <a:sym typeface="+mn-lt"/>
            </a:endParaRPr>
          </a:p>
        </p:txBody>
      </p:sp>
      <p:sp>
        <p:nvSpPr>
          <p:cNvPr id="6" name="MH_Other_5"/>
          <p:cNvSpPr/>
          <p:nvPr>
            <p:custDataLst>
              <p:tags r:id="rId9"/>
            </p:custDataLst>
          </p:nvPr>
        </p:nvSpPr>
        <p:spPr>
          <a:xfrm rot="5400000">
            <a:off x="9845105" y="3620353"/>
            <a:ext cx="58824" cy="1766849"/>
          </a:xfrm>
          <a:prstGeom prst="roundRect">
            <a:avLst>
              <a:gd name="adj" fmla="val 44167"/>
            </a:avLst>
          </a:prstGeom>
          <a:solidFill>
            <a:srgbClr val="00B0F0"/>
          </a:solidFill>
          <a:ln w="9525">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30000"/>
              </a:lnSpc>
            </a:pPr>
            <a:endParaRPr lang="en-US" dirty="0">
              <a:solidFill>
                <a:schemeClr val="tx2">
                  <a:lumMod val="50000"/>
                </a:schemeClr>
              </a:solidFill>
              <a:latin typeface="阿里巴巴普惠体 R" panose="00020600040101010101" pitchFamily="18" charset="-122"/>
              <a:ea typeface="阿里巴巴普惠体 R" panose="00020600040101010101" pitchFamily="18" charset="-122"/>
              <a:cs typeface="+mn-ea"/>
              <a:sym typeface="+mn-lt"/>
            </a:endParaRPr>
          </a:p>
        </p:txBody>
      </p:sp>
      <p:sp>
        <p:nvSpPr>
          <p:cNvPr id="7" name="MH_Other_6"/>
          <p:cNvSpPr/>
          <p:nvPr>
            <p:custDataLst>
              <p:tags r:id="rId10"/>
            </p:custDataLst>
          </p:nvPr>
        </p:nvSpPr>
        <p:spPr>
          <a:xfrm rot="5400000">
            <a:off x="8135289" y="982213"/>
            <a:ext cx="58824" cy="1769176"/>
          </a:xfrm>
          <a:prstGeom prst="roundRect">
            <a:avLst>
              <a:gd name="adj" fmla="val 44167"/>
            </a:avLst>
          </a:prstGeom>
          <a:solidFill>
            <a:srgbClr val="00B0F0"/>
          </a:solidFill>
          <a:ln w="9525">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30000"/>
              </a:lnSpc>
              <a:defRPr/>
            </a:pPr>
            <a:endParaRPr lang="en-US" dirty="0">
              <a:solidFill>
                <a:schemeClr val="tx2">
                  <a:lumMod val="50000"/>
                </a:schemeClr>
              </a:solidFill>
              <a:latin typeface="阿里巴巴普惠体 R" panose="00020600040101010101" pitchFamily="18" charset="-122"/>
              <a:ea typeface="阿里巴巴普惠体 R" panose="00020600040101010101" pitchFamily="18" charset="-122"/>
              <a:cs typeface="+mn-ea"/>
              <a:sym typeface="+mn-lt"/>
            </a:endParaRPr>
          </a:p>
        </p:txBody>
      </p:sp>
      <p:sp>
        <p:nvSpPr>
          <p:cNvPr id="35" name="MH_Other_7"/>
          <p:cNvSpPr/>
          <p:nvPr>
            <p:custDataLst>
              <p:tags r:id="rId11"/>
            </p:custDataLst>
          </p:nvPr>
        </p:nvSpPr>
        <p:spPr>
          <a:xfrm>
            <a:off x="8925914" y="1508789"/>
            <a:ext cx="176917" cy="4746543"/>
          </a:xfrm>
          <a:prstGeom prst="roundRect">
            <a:avLst>
              <a:gd name="adj" fmla="val 44167"/>
            </a:avLst>
          </a:prstGeom>
          <a:solidFill>
            <a:srgbClr val="00B0F0"/>
          </a:solidFill>
          <a:ln w="9525">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30000"/>
              </a:lnSpc>
              <a:defRPr/>
            </a:pPr>
            <a:endParaRPr lang="en-US" dirty="0">
              <a:latin typeface="阿里巴巴普惠体 R" panose="00020600040101010101" pitchFamily="18" charset="-122"/>
              <a:ea typeface="阿里巴巴普惠体 R" panose="00020600040101010101" pitchFamily="18" charset="-122"/>
              <a:cs typeface="+mn-ea"/>
              <a:sym typeface="+mn-lt"/>
            </a:endParaRPr>
          </a:p>
        </p:txBody>
      </p:sp>
      <p:sp>
        <p:nvSpPr>
          <p:cNvPr id="29" name="MH_Text_2"/>
          <p:cNvSpPr txBox="1">
            <a:spLocks/>
          </p:cNvSpPr>
          <p:nvPr>
            <p:custDataLst>
              <p:tags r:id="rId12"/>
            </p:custDataLst>
          </p:nvPr>
        </p:nvSpPr>
        <p:spPr>
          <a:xfrm>
            <a:off x="1261369" y="2466872"/>
            <a:ext cx="4215727" cy="1046013"/>
          </a:xfrm>
          <a:prstGeom prst="rect">
            <a:avLst/>
          </a:prstGeom>
          <a:noFill/>
        </p:spPr>
        <p:txBody>
          <a:bodyPr lIns="0" tIns="0" rIns="0" bIns="0">
            <a:noAutofit/>
          </a:bodyPr>
          <a:lstStyle>
            <a:defPPr>
              <a:defRPr lang="zh-CN"/>
            </a:defPPr>
            <a:lvl1pPr>
              <a:lnSpc>
                <a:spcPct val="130000"/>
              </a:lnSpc>
              <a:defRPr sz="1200"/>
            </a:lvl1pPr>
          </a:lstStyle>
          <a:p>
            <a:pPr>
              <a:defRPr/>
            </a:pPr>
            <a:r>
              <a:rPr lang="zh-CN" altLang="en-US" sz="1600" dirty="0">
                <a:solidFill>
                  <a:schemeClr val="bg1"/>
                </a:solidFill>
                <a:latin typeface="阿里巴巴普惠体 R" panose="00020600040101010101" pitchFamily="18" charset="-122"/>
                <a:ea typeface="阿里巴巴普惠体 R" panose="00020600040101010101" pitchFamily="18" charset="-122"/>
                <a:cs typeface="+mn-ea"/>
                <a:sym typeface="+mn-lt"/>
              </a:rPr>
              <a:t>您的内容打在这里，或者通过复制您的文本后，在此框中选择粘贴，并选择只保留文字。您的内容打在这里，或者通过复制您的文本后</a:t>
            </a:r>
          </a:p>
        </p:txBody>
      </p:sp>
      <p:sp>
        <p:nvSpPr>
          <p:cNvPr id="31" name="MH_SubTitle_2"/>
          <p:cNvSpPr txBox="1">
            <a:spLocks/>
          </p:cNvSpPr>
          <p:nvPr>
            <p:custDataLst>
              <p:tags r:id="rId13"/>
            </p:custDataLst>
          </p:nvPr>
        </p:nvSpPr>
        <p:spPr>
          <a:xfrm>
            <a:off x="1122489" y="1796819"/>
            <a:ext cx="4354592" cy="540976"/>
          </a:xfrm>
          <a:prstGeom prst="rect">
            <a:avLst/>
          </a:prstGeom>
          <a:noFill/>
        </p:spPr>
        <p:txBody>
          <a:bodyPr lIns="0" tIns="0" rIns="0" bIns="0" anchor="ctr">
            <a:normAutofit/>
          </a:bodyPr>
          <a:lstStyle>
            <a:defPPr>
              <a:defRPr lang="zh-CN"/>
            </a:defPPr>
            <a:lvl1pPr>
              <a:lnSpc>
                <a:spcPct val="130000"/>
              </a:lnSpc>
              <a:defRPr sz="1200"/>
            </a:lvl1pPr>
          </a:lstStyle>
          <a:p>
            <a:pPr algn="ctr">
              <a:defRPr/>
            </a:pPr>
            <a:r>
              <a:rPr lang="zh-CN" altLang="en-US" sz="2400" dirty="0">
                <a:solidFill>
                  <a:schemeClr val="bg1"/>
                </a:solidFill>
                <a:latin typeface="阿里巴巴普惠体 R" panose="00020600040101010101" pitchFamily="18" charset="-122"/>
                <a:ea typeface="阿里巴巴普惠体 R" panose="00020600040101010101" pitchFamily="18" charset="-122"/>
                <a:cs typeface="+mn-ea"/>
                <a:sym typeface="+mn-lt"/>
              </a:rPr>
              <a:t>点击添加标题</a:t>
            </a:r>
          </a:p>
        </p:txBody>
      </p:sp>
      <p:sp>
        <p:nvSpPr>
          <p:cNvPr id="33" name="MH_Text_2"/>
          <p:cNvSpPr txBox="1">
            <a:spLocks/>
          </p:cNvSpPr>
          <p:nvPr>
            <p:custDataLst>
              <p:tags r:id="rId14"/>
            </p:custDataLst>
          </p:nvPr>
        </p:nvSpPr>
        <p:spPr>
          <a:xfrm>
            <a:off x="1219480" y="3813044"/>
            <a:ext cx="4108435" cy="1046013"/>
          </a:xfrm>
          <a:prstGeom prst="rect">
            <a:avLst/>
          </a:prstGeom>
          <a:noFill/>
        </p:spPr>
        <p:txBody>
          <a:bodyPr lIns="0" tIns="0" rIns="0" bIns="0">
            <a:noAutofit/>
          </a:bodyPr>
          <a:lstStyle>
            <a:defPPr>
              <a:defRPr lang="zh-CN"/>
            </a:defPPr>
            <a:lvl1pPr>
              <a:lnSpc>
                <a:spcPct val="130000"/>
              </a:lnSpc>
              <a:defRPr sz="1200"/>
            </a:lvl1pPr>
          </a:lstStyle>
          <a:p>
            <a:pPr>
              <a:defRPr/>
            </a:pPr>
            <a:r>
              <a:rPr lang="zh-CN" altLang="en-US" sz="1600" dirty="0">
                <a:solidFill>
                  <a:schemeClr val="bg1"/>
                </a:solidFill>
                <a:latin typeface="阿里巴巴普惠体 R" panose="00020600040101010101" pitchFamily="18" charset="-122"/>
                <a:ea typeface="阿里巴巴普惠体 R" panose="00020600040101010101" pitchFamily="18" charset="-122"/>
                <a:cs typeface="+mn-ea"/>
                <a:sym typeface="+mn-lt"/>
              </a:rPr>
              <a:t>您的内容打在这里，或者通过复制您的文本后，在此框中选择粘贴，并选择只保留文字。您的内容打在这里，或者通过复制您的文本后，在此框中选择粘贴，并选择只保留文字。</a:t>
            </a:r>
          </a:p>
        </p:txBody>
      </p:sp>
      <p:grpSp>
        <p:nvGrpSpPr>
          <p:cNvPr id="14" name="组合 13"/>
          <p:cNvGrpSpPr/>
          <p:nvPr/>
        </p:nvGrpSpPr>
        <p:grpSpPr>
          <a:xfrm>
            <a:off x="6480044" y="1723081"/>
            <a:ext cx="2097405" cy="1324570"/>
            <a:chOff x="4673564" y="4083403"/>
            <a:chExt cx="1573054" cy="993427"/>
          </a:xfrm>
          <a:solidFill>
            <a:srgbClr val="00B0F0"/>
          </a:solidFill>
        </p:grpSpPr>
        <p:sp>
          <p:nvSpPr>
            <p:cNvPr id="2" name="矩形 1"/>
            <p:cNvSpPr/>
            <p:nvPr/>
          </p:nvSpPr>
          <p:spPr>
            <a:xfrm>
              <a:off x="4673564" y="4083403"/>
              <a:ext cx="1573054" cy="993427"/>
            </a:xfrm>
            <a:prstGeom prst="rect">
              <a:avLst/>
            </a:prstGeom>
            <a:solidFill>
              <a:srgbClr val="00B0F0">
                <a:alpha val="60000"/>
              </a:srgbClr>
            </a:solidFill>
            <a:ln>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30000"/>
                </a:lnSpc>
              </a:pPr>
              <a:endParaRPr lang="zh-CN" altLang="en-US" sz="2400" dirty="0">
                <a:solidFill>
                  <a:schemeClr val="bg1"/>
                </a:solidFill>
                <a:latin typeface="阿里巴巴普惠体 R" panose="00020600040101010101" pitchFamily="18" charset="-122"/>
                <a:ea typeface="阿里巴巴普惠体 R" panose="00020600040101010101" pitchFamily="18" charset="-122"/>
                <a:cs typeface="+mn-ea"/>
                <a:sym typeface="+mn-lt"/>
              </a:endParaRPr>
            </a:p>
          </p:txBody>
        </p:sp>
        <p:sp>
          <p:nvSpPr>
            <p:cNvPr id="12" name="TextBox 11"/>
            <p:cNvSpPr txBox="1"/>
            <p:nvPr/>
          </p:nvSpPr>
          <p:spPr>
            <a:xfrm>
              <a:off x="4704090" y="4463198"/>
              <a:ext cx="1512000" cy="609397"/>
            </a:xfrm>
            <a:prstGeom prst="rect">
              <a:avLst/>
            </a:prstGeom>
            <a:noFill/>
          </p:spPr>
          <p:txBody>
            <a:bodyPr wrap="square" rtlCol="0">
              <a:spAutoFit/>
            </a:bodyPr>
            <a:lstStyle/>
            <a:p>
              <a:pPr>
                <a:lnSpc>
                  <a:spcPct val="130000"/>
                </a:lnSpc>
              </a:pPr>
              <a:r>
                <a:rPr lang="zh-CN" altLang="en-US" sz="1200" dirty="0">
                  <a:solidFill>
                    <a:schemeClr val="bg1"/>
                  </a:solidFill>
                  <a:latin typeface="阿里巴巴普惠体 R" panose="00020600040101010101" pitchFamily="18" charset="-122"/>
                  <a:ea typeface="阿里巴巴普惠体 R" panose="00020600040101010101" pitchFamily="18" charset="-122"/>
                  <a:cs typeface="+mn-ea"/>
                  <a:sym typeface="+mn-lt"/>
                </a:rPr>
                <a:t>您的内容打在这里，或者通过复制您的文本后，在此框中选择粘贴</a:t>
              </a:r>
            </a:p>
          </p:txBody>
        </p:sp>
        <p:sp>
          <p:nvSpPr>
            <p:cNvPr id="13" name="TextBox 12"/>
            <p:cNvSpPr txBox="1"/>
            <p:nvPr/>
          </p:nvSpPr>
          <p:spPr>
            <a:xfrm>
              <a:off x="5144553" y="4088329"/>
              <a:ext cx="631074" cy="401986"/>
            </a:xfrm>
            <a:prstGeom prst="rect">
              <a:avLst/>
            </a:prstGeom>
            <a:noFill/>
          </p:spPr>
          <p:txBody>
            <a:bodyPr wrap="square" rtlCol="0">
              <a:spAutoFit/>
            </a:bodyPr>
            <a:lstStyle/>
            <a:p>
              <a:pPr algn="ctr">
                <a:lnSpc>
                  <a:spcPct val="130000"/>
                </a:lnSpc>
              </a:pPr>
              <a:r>
                <a:rPr lang="en-US" altLang="zh-CN" sz="2400" dirty="0">
                  <a:solidFill>
                    <a:schemeClr val="bg1"/>
                  </a:solidFill>
                  <a:latin typeface="阿里巴巴普惠体 R" panose="00020600040101010101" pitchFamily="18" charset="-122"/>
                  <a:ea typeface="阿里巴巴普惠体 R" panose="00020600040101010101" pitchFamily="18" charset="-122"/>
                  <a:cs typeface="+mn-ea"/>
                  <a:sym typeface="+mn-lt"/>
                </a:rPr>
                <a:t>01</a:t>
              </a:r>
              <a:endParaRPr lang="zh-CN" altLang="en-US" sz="2400" dirty="0">
                <a:solidFill>
                  <a:schemeClr val="bg1"/>
                </a:solidFill>
                <a:latin typeface="阿里巴巴普惠体 R" panose="00020600040101010101" pitchFamily="18" charset="-122"/>
                <a:ea typeface="阿里巴巴普惠体 R" panose="00020600040101010101" pitchFamily="18" charset="-122"/>
                <a:cs typeface="+mn-ea"/>
                <a:sym typeface="+mn-lt"/>
              </a:endParaRPr>
            </a:p>
          </p:txBody>
        </p:sp>
      </p:grpSp>
      <p:grpSp>
        <p:nvGrpSpPr>
          <p:cNvPr id="39" name="组合 38"/>
          <p:cNvGrpSpPr/>
          <p:nvPr/>
        </p:nvGrpSpPr>
        <p:grpSpPr>
          <a:xfrm>
            <a:off x="9484728" y="2538697"/>
            <a:ext cx="2097405" cy="1324570"/>
            <a:chOff x="4673563" y="4083403"/>
            <a:chExt cx="1573054" cy="993427"/>
          </a:xfrm>
        </p:grpSpPr>
        <p:sp>
          <p:nvSpPr>
            <p:cNvPr id="43" name="矩形 42"/>
            <p:cNvSpPr/>
            <p:nvPr/>
          </p:nvSpPr>
          <p:spPr>
            <a:xfrm>
              <a:off x="4673563" y="4083403"/>
              <a:ext cx="1573054" cy="993427"/>
            </a:xfrm>
            <a:prstGeom prst="rect">
              <a:avLst/>
            </a:prstGeom>
            <a:solidFill>
              <a:srgbClr val="00B0F0">
                <a:alpha val="60000"/>
              </a:srgbClr>
            </a:solidFill>
            <a:ln>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30000"/>
                </a:lnSpc>
              </a:pPr>
              <a:endParaRPr lang="zh-CN" altLang="en-US" sz="2400" dirty="0">
                <a:solidFill>
                  <a:schemeClr val="bg1"/>
                </a:solidFill>
                <a:latin typeface="阿里巴巴普惠体 R" panose="00020600040101010101" pitchFamily="18" charset="-122"/>
                <a:ea typeface="阿里巴巴普惠体 R" panose="00020600040101010101" pitchFamily="18" charset="-122"/>
                <a:cs typeface="+mn-ea"/>
                <a:sym typeface="+mn-lt"/>
              </a:endParaRPr>
            </a:p>
          </p:txBody>
        </p:sp>
        <p:sp>
          <p:nvSpPr>
            <p:cNvPr id="41" name="TextBox 40"/>
            <p:cNvSpPr txBox="1"/>
            <p:nvPr/>
          </p:nvSpPr>
          <p:spPr>
            <a:xfrm>
              <a:off x="4704090" y="4466554"/>
              <a:ext cx="1512000" cy="609397"/>
            </a:xfrm>
            <a:prstGeom prst="rect">
              <a:avLst/>
            </a:prstGeom>
            <a:noFill/>
          </p:spPr>
          <p:txBody>
            <a:bodyPr wrap="square" rtlCol="0">
              <a:spAutoFit/>
            </a:bodyPr>
            <a:lstStyle/>
            <a:p>
              <a:pPr>
                <a:lnSpc>
                  <a:spcPct val="130000"/>
                </a:lnSpc>
              </a:pPr>
              <a:r>
                <a:rPr lang="zh-CN" altLang="en-US" sz="1200" dirty="0">
                  <a:solidFill>
                    <a:schemeClr val="bg1"/>
                  </a:solidFill>
                  <a:latin typeface="阿里巴巴普惠体 R" panose="00020600040101010101" pitchFamily="18" charset="-122"/>
                  <a:ea typeface="阿里巴巴普惠体 R" panose="00020600040101010101" pitchFamily="18" charset="-122"/>
                  <a:cs typeface="+mn-ea"/>
                  <a:sym typeface="+mn-lt"/>
                </a:rPr>
                <a:t>您的内容打在这里，或者通过复制您的文本后，在此框中选择粘贴</a:t>
              </a:r>
            </a:p>
          </p:txBody>
        </p:sp>
        <p:sp>
          <p:nvSpPr>
            <p:cNvPr id="42" name="TextBox 41"/>
            <p:cNvSpPr txBox="1"/>
            <p:nvPr/>
          </p:nvSpPr>
          <p:spPr>
            <a:xfrm>
              <a:off x="5144553" y="4092354"/>
              <a:ext cx="631074" cy="401986"/>
            </a:xfrm>
            <a:prstGeom prst="rect">
              <a:avLst/>
            </a:prstGeom>
            <a:noFill/>
          </p:spPr>
          <p:txBody>
            <a:bodyPr wrap="square" rtlCol="0">
              <a:spAutoFit/>
            </a:bodyPr>
            <a:lstStyle/>
            <a:p>
              <a:pPr algn="ctr">
                <a:lnSpc>
                  <a:spcPct val="130000"/>
                </a:lnSpc>
              </a:pPr>
              <a:r>
                <a:rPr lang="en-US" altLang="zh-CN" sz="2400" dirty="0">
                  <a:solidFill>
                    <a:schemeClr val="bg1"/>
                  </a:solidFill>
                  <a:latin typeface="阿里巴巴普惠体 R" panose="00020600040101010101" pitchFamily="18" charset="-122"/>
                  <a:ea typeface="阿里巴巴普惠体 R" panose="00020600040101010101" pitchFamily="18" charset="-122"/>
                  <a:cs typeface="+mn-ea"/>
                  <a:sym typeface="+mn-lt"/>
                </a:rPr>
                <a:t>02</a:t>
              </a:r>
              <a:endParaRPr lang="zh-CN" altLang="en-US" sz="2400" dirty="0">
                <a:solidFill>
                  <a:schemeClr val="bg1"/>
                </a:solidFill>
                <a:latin typeface="阿里巴巴普惠体 R" panose="00020600040101010101" pitchFamily="18" charset="-122"/>
                <a:ea typeface="阿里巴巴普惠体 R" panose="00020600040101010101" pitchFamily="18" charset="-122"/>
                <a:cs typeface="+mn-ea"/>
                <a:sym typeface="+mn-lt"/>
              </a:endParaRPr>
            </a:p>
          </p:txBody>
        </p:sp>
      </p:grpSp>
      <p:grpSp>
        <p:nvGrpSpPr>
          <p:cNvPr id="45" name="组合 44"/>
          <p:cNvGrpSpPr/>
          <p:nvPr/>
        </p:nvGrpSpPr>
        <p:grpSpPr>
          <a:xfrm>
            <a:off x="6480043" y="3387154"/>
            <a:ext cx="2097405" cy="1324570"/>
            <a:chOff x="4673563" y="4083403"/>
            <a:chExt cx="1573054" cy="993427"/>
          </a:xfrm>
        </p:grpSpPr>
        <p:sp>
          <p:nvSpPr>
            <p:cNvPr id="49" name="矩形 48"/>
            <p:cNvSpPr/>
            <p:nvPr/>
          </p:nvSpPr>
          <p:spPr>
            <a:xfrm>
              <a:off x="4673563" y="4083403"/>
              <a:ext cx="1573054" cy="993427"/>
            </a:xfrm>
            <a:prstGeom prst="rect">
              <a:avLst/>
            </a:prstGeom>
            <a:solidFill>
              <a:srgbClr val="00B0F0">
                <a:alpha val="60000"/>
              </a:srgbClr>
            </a:solidFill>
            <a:ln>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30000"/>
                </a:lnSpc>
              </a:pPr>
              <a:endParaRPr lang="zh-CN" altLang="en-US" sz="2400" dirty="0">
                <a:solidFill>
                  <a:schemeClr val="bg1"/>
                </a:solidFill>
                <a:latin typeface="阿里巴巴普惠体 R" panose="00020600040101010101" pitchFamily="18" charset="-122"/>
                <a:ea typeface="阿里巴巴普惠体 R" panose="00020600040101010101" pitchFamily="18" charset="-122"/>
                <a:cs typeface="+mn-ea"/>
                <a:sym typeface="+mn-lt"/>
              </a:endParaRPr>
            </a:p>
          </p:txBody>
        </p:sp>
        <p:sp>
          <p:nvSpPr>
            <p:cNvPr id="47" name="TextBox 46"/>
            <p:cNvSpPr txBox="1"/>
            <p:nvPr/>
          </p:nvSpPr>
          <p:spPr>
            <a:xfrm>
              <a:off x="4704090" y="4461862"/>
              <a:ext cx="1512000" cy="609397"/>
            </a:xfrm>
            <a:prstGeom prst="rect">
              <a:avLst/>
            </a:prstGeom>
            <a:noFill/>
          </p:spPr>
          <p:txBody>
            <a:bodyPr wrap="square" rtlCol="0">
              <a:spAutoFit/>
            </a:bodyPr>
            <a:lstStyle/>
            <a:p>
              <a:pPr>
                <a:lnSpc>
                  <a:spcPct val="130000"/>
                </a:lnSpc>
              </a:pPr>
              <a:r>
                <a:rPr lang="zh-CN" altLang="en-US" sz="1200" dirty="0">
                  <a:solidFill>
                    <a:schemeClr val="bg1"/>
                  </a:solidFill>
                  <a:latin typeface="阿里巴巴普惠体 R" panose="00020600040101010101" pitchFamily="18" charset="-122"/>
                  <a:ea typeface="阿里巴巴普惠体 R" panose="00020600040101010101" pitchFamily="18" charset="-122"/>
                  <a:cs typeface="+mn-ea"/>
                  <a:sym typeface="+mn-lt"/>
                </a:rPr>
                <a:t>您的内容打在这里，或者通过复制您的文本后，在此框中选择粘贴</a:t>
              </a:r>
            </a:p>
          </p:txBody>
        </p:sp>
        <p:sp>
          <p:nvSpPr>
            <p:cNvPr id="48" name="TextBox 47"/>
            <p:cNvSpPr txBox="1"/>
            <p:nvPr/>
          </p:nvSpPr>
          <p:spPr>
            <a:xfrm>
              <a:off x="5144553" y="4116133"/>
              <a:ext cx="631074" cy="401986"/>
            </a:xfrm>
            <a:prstGeom prst="rect">
              <a:avLst/>
            </a:prstGeom>
            <a:noFill/>
          </p:spPr>
          <p:txBody>
            <a:bodyPr wrap="square" rtlCol="0">
              <a:spAutoFit/>
            </a:bodyPr>
            <a:lstStyle/>
            <a:p>
              <a:pPr algn="ctr">
                <a:lnSpc>
                  <a:spcPct val="130000"/>
                </a:lnSpc>
              </a:pPr>
              <a:r>
                <a:rPr lang="en-US" altLang="zh-CN" sz="2400" dirty="0">
                  <a:solidFill>
                    <a:schemeClr val="bg1"/>
                  </a:solidFill>
                  <a:latin typeface="阿里巴巴普惠体 R" panose="00020600040101010101" pitchFamily="18" charset="-122"/>
                  <a:ea typeface="阿里巴巴普惠体 R" panose="00020600040101010101" pitchFamily="18" charset="-122"/>
                  <a:cs typeface="+mn-ea"/>
                  <a:sym typeface="+mn-lt"/>
                </a:rPr>
                <a:t>03</a:t>
              </a:r>
              <a:endParaRPr lang="zh-CN" altLang="en-US" sz="2400" dirty="0">
                <a:solidFill>
                  <a:schemeClr val="bg1"/>
                </a:solidFill>
                <a:latin typeface="阿里巴巴普惠体 R" panose="00020600040101010101" pitchFamily="18" charset="-122"/>
                <a:ea typeface="阿里巴巴普惠体 R" panose="00020600040101010101" pitchFamily="18" charset="-122"/>
                <a:cs typeface="+mn-ea"/>
                <a:sym typeface="+mn-lt"/>
              </a:endParaRPr>
            </a:p>
          </p:txBody>
        </p:sp>
      </p:grpSp>
      <p:grpSp>
        <p:nvGrpSpPr>
          <p:cNvPr id="51" name="组合 50"/>
          <p:cNvGrpSpPr/>
          <p:nvPr/>
        </p:nvGrpSpPr>
        <p:grpSpPr>
          <a:xfrm>
            <a:off x="9484728" y="4251250"/>
            <a:ext cx="2097405" cy="1324570"/>
            <a:chOff x="4673563" y="4083403"/>
            <a:chExt cx="1573054" cy="993427"/>
          </a:xfrm>
        </p:grpSpPr>
        <p:sp>
          <p:nvSpPr>
            <p:cNvPr id="56" name="矩形 55"/>
            <p:cNvSpPr/>
            <p:nvPr/>
          </p:nvSpPr>
          <p:spPr>
            <a:xfrm>
              <a:off x="4673563" y="4083403"/>
              <a:ext cx="1573054" cy="993427"/>
            </a:xfrm>
            <a:prstGeom prst="rect">
              <a:avLst/>
            </a:prstGeom>
            <a:solidFill>
              <a:srgbClr val="00B0F0">
                <a:alpha val="60000"/>
              </a:srgbClr>
            </a:solidFill>
            <a:ln>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30000"/>
                </a:lnSpc>
              </a:pPr>
              <a:endParaRPr lang="zh-CN" altLang="en-US" sz="2400" dirty="0">
                <a:solidFill>
                  <a:schemeClr val="bg1"/>
                </a:solidFill>
                <a:latin typeface="阿里巴巴普惠体 R" panose="00020600040101010101" pitchFamily="18" charset="-122"/>
                <a:ea typeface="阿里巴巴普惠体 R" panose="00020600040101010101" pitchFamily="18" charset="-122"/>
                <a:cs typeface="+mn-ea"/>
                <a:sym typeface="+mn-lt"/>
              </a:endParaRPr>
            </a:p>
          </p:txBody>
        </p:sp>
        <p:sp>
          <p:nvSpPr>
            <p:cNvPr id="53" name="TextBox 52"/>
            <p:cNvSpPr txBox="1"/>
            <p:nvPr/>
          </p:nvSpPr>
          <p:spPr>
            <a:xfrm>
              <a:off x="4704090" y="4464630"/>
              <a:ext cx="1512000" cy="609397"/>
            </a:xfrm>
            <a:prstGeom prst="rect">
              <a:avLst/>
            </a:prstGeom>
            <a:noFill/>
          </p:spPr>
          <p:txBody>
            <a:bodyPr wrap="square" rtlCol="0">
              <a:spAutoFit/>
            </a:bodyPr>
            <a:lstStyle/>
            <a:p>
              <a:pPr>
                <a:lnSpc>
                  <a:spcPct val="130000"/>
                </a:lnSpc>
              </a:pPr>
              <a:r>
                <a:rPr lang="zh-CN" altLang="en-US" sz="1200" dirty="0">
                  <a:solidFill>
                    <a:schemeClr val="bg1"/>
                  </a:solidFill>
                  <a:latin typeface="阿里巴巴普惠体 R" panose="00020600040101010101" pitchFamily="18" charset="-122"/>
                  <a:ea typeface="阿里巴巴普惠体 R" panose="00020600040101010101" pitchFamily="18" charset="-122"/>
                  <a:cs typeface="+mn-ea"/>
                  <a:sym typeface="+mn-lt"/>
                </a:rPr>
                <a:t>您的内容打在这里，或者通过复制您的文本后，在此框中选择粘贴</a:t>
              </a:r>
            </a:p>
          </p:txBody>
        </p:sp>
        <p:sp>
          <p:nvSpPr>
            <p:cNvPr id="55" name="TextBox 54"/>
            <p:cNvSpPr txBox="1"/>
            <p:nvPr/>
          </p:nvSpPr>
          <p:spPr>
            <a:xfrm>
              <a:off x="5144553" y="4088329"/>
              <a:ext cx="631074" cy="401986"/>
            </a:xfrm>
            <a:prstGeom prst="rect">
              <a:avLst/>
            </a:prstGeom>
            <a:noFill/>
          </p:spPr>
          <p:txBody>
            <a:bodyPr wrap="square" rtlCol="0">
              <a:spAutoFit/>
            </a:bodyPr>
            <a:lstStyle/>
            <a:p>
              <a:pPr algn="ctr">
                <a:lnSpc>
                  <a:spcPct val="130000"/>
                </a:lnSpc>
              </a:pPr>
              <a:r>
                <a:rPr lang="en-US" altLang="zh-CN" sz="2400" dirty="0">
                  <a:solidFill>
                    <a:schemeClr val="bg1"/>
                  </a:solidFill>
                  <a:latin typeface="阿里巴巴普惠体 R" panose="00020600040101010101" pitchFamily="18" charset="-122"/>
                  <a:ea typeface="阿里巴巴普惠体 R" panose="00020600040101010101" pitchFamily="18" charset="-122"/>
                  <a:cs typeface="+mn-ea"/>
                  <a:sym typeface="+mn-lt"/>
                </a:rPr>
                <a:t>04</a:t>
              </a:r>
              <a:endParaRPr lang="zh-CN" altLang="en-US" sz="2400" dirty="0">
                <a:solidFill>
                  <a:schemeClr val="bg1"/>
                </a:solidFill>
                <a:latin typeface="阿里巴巴普惠体 R" panose="00020600040101010101" pitchFamily="18" charset="-122"/>
                <a:ea typeface="阿里巴巴普惠体 R" panose="00020600040101010101" pitchFamily="18" charset="-122"/>
                <a:cs typeface="+mn-ea"/>
                <a:sym typeface="+mn-lt"/>
              </a:endParaRPr>
            </a:p>
          </p:txBody>
        </p:sp>
      </p:grpSp>
    </p:spTree>
    <p:custDataLst>
      <p:tags r:id="rId1"/>
    </p:custDataLst>
    <p:extLst>
      <p:ext uri="{BB962C8B-B14F-4D97-AF65-F5344CB8AC3E}">
        <p14:creationId xmlns:p14="http://schemas.microsoft.com/office/powerpoint/2010/main" val="408347965"/>
      </p:ext>
    </p:extLst>
  </p:cSld>
  <p:clrMapOvr>
    <a:masterClrMapping/>
  </p:clrMapOvr>
  <mc:AlternateContent xmlns:mc="http://schemas.openxmlformats.org/markup-compatibility/2006" xmlns:p14="http://schemas.microsoft.com/office/powerpoint/2010/main">
    <mc:Choice Requires="p14">
      <p:transition spd="slow" p14:dur="1250" advClick="0" advTm="16000">
        <p14:switch dir="r"/>
      </p:transition>
    </mc:Choice>
    <mc:Fallback xmlns="">
      <p:transition spd="slow" advClick="0" advTm="16000">
        <p:fade/>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MH_TYPE" val="#NeiR#"/>
  <p:tag name="MH_NUMBER" val="4"/>
  <p:tag name="MH_CATEGORY" val="#BingLLB#"/>
  <p:tag name="MH_LAYOUT" val="SubTitleTextDesc"/>
  <p:tag name="MH" val="20151201121331"/>
  <p:tag name="MH_LIBRARY" val="GRAPHIC"/>
</p:tagLst>
</file>

<file path=ppt/tags/tag10.xml><?xml version="1.0" encoding="utf-8"?>
<p:tagLst xmlns:a="http://schemas.openxmlformats.org/drawingml/2006/main" xmlns:r="http://schemas.openxmlformats.org/officeDocument/2006/relationships" xmlns:p="http://schemas.openxmlformats.org/presentationml/2006/main">
  <p:tag name="MH" val="20151201121331"/>
  <p:tag name="MH_LIBRARY" val="GRAPHIC"/>
  <p:tag name="MH_TYPE" val="Other"/>
  <p:tag name="MH_ORDER" val="6"/>
</p:tagLst>
</file>

<file path=ppt/tags/tag11.xml><?xml version="1.0" encoding="utf-8"?>
<p:tagLst xmlns:a="http://schemas.openxmlformats.org/drawingml/2006/main" xmlns:r="http://schemas.openxmlformats.org/officeDocument/2006/relationships" xmlns:p="http://schemas.openxmlformats.org/presentationml/2006/main">
  <p:tag name="MH" val="20151201121331"/>
  <p:tag name="MH_LIBRARY" val="GRAPHIC"/>
  <p:tag name="MH_TYPE" val="Other"/>
  <p:tag name="MH_ORDER" val="7"/>
</p:tagLst>
</file>

<file path=ppt/tags/tag12.xml><?xml version="1.0" encoding="utf-8"?>
<p:tagLst xmlns:a="http://schemas.openxmlformats.org/drawingml/2006/main" xmlns:r="http://schemas.openxmlformats.org/officeDocument/2006/relationships" xmlns:p="http://schemas.openxmlformats.org/presentationml/2006/main">
  <p:tag name="MH" val="20151201092935"/>
  <p:tag name="MH_LIBRARY" val="GRAPHIC"/>
  <p:tag name="MH_TYPE" val="Text"/>
  <p:tag name="MH_ORDER" val="2"/>
</p:tagLst>
</file>

<file path=ppt/tags/tag13.xml><?xml version="1.0" encoding="utf-8"?>
<p:tagLst xmlns:a="http://schemas.openxmlformats.org/drawingml/2006/main" xmlns:r="http://schemas.openxmlformats.org/officeDocument/2006/relationships" xmlns:p="http://schemas.openxmlformats.org/presentationml/2006/main">
  <p:tag name="MH" val="20151201092935"/>
  <p:tag name="MH_LIBRARY" val="GRAPHIC"/>
  <p:tag name="MH_TYPE" val="SubTitle"/>
  <p:tag name="MH_ORDER" val="2"/>
</p:tagLst>
</file>

<file path=ppt/tags/tag14.xml><?xml version="1.0" encoding="utf-8"?>
<p:tagLst xmlns:a="http://schemas.openxmlformats.org/drawingml/2006/main" xmlns:r="http://schemas.openxmlformats.org/officeDocument/2006/relationships" xmlns:p="http://schemas.openxmlformats.org/presentationml/2006/main">
  <p:tag name="MH" val="20151201092935"/>
  <p:tag name="MH_LIBRARY" val="GRAPHIC"/>
  <p:tag name="MH_TYPE" val="Text"/>
  <p:tag name="MH_ORDER" val="2"/>
</p:tagLst>
</file>

<file path=ppt/tags/tag15.xml><?xml version="1.0" encoding="utf-8"?>
<p:tagLst xmlns:a="http://schemas.openxmlformats.org/drawingml/2006/main" xmlns:r="http://schemas.openxmlformats.org/officeDocument/2006/relationships" xmlns:p="http://schemas.openxmlformats.org/presentationml/2006/main">
  <p:tag name="MH" val="20150912102635"/>
  <p:tag name="MH_LIBRARY" val="GRAPHIC"/>
  <p:tag name="MH_TYPE" val="Other"/>
  <p:tag name="MH_ORDER" val="1"/>
</p:tagLst>
</file>

<file path=ppt/tags/tag16.xml><?xml version="1.0" encoding="utf-8"?>
<p:tagLst xmlns:a="http://schemas.openxmlformats.org/drawingml/2006/main" xmlns:r="http://schemas.openxmlformats.org/officeDocument/2006/relationships" xmlns:p="http://schemas.openxmlformats.org/presentationml/2006/main">
  <p:tag name="MH" val="20150912102635"/>
  <p:tag name="MH_LIBRARY" val="GRAPHIC"/>
  <p:tag name="MH_TYPE" val="Other"/>
  <p:tag name="MH_ORDER" val="1"/>
</p:tagLst>
</file>

<file path=ppt/tags/tag17.xml><?xml version="1.0" encoding="utf-8"?>
<p:tagLst xmlns:a="http://schemas.openxmlformats.org/drawingml/2006/main" xmlns:r="http://schemas.openxmlformats.org/officeDocument/2006/relationships" xmlns:p="http://schemas.openxmlformats.org/presentationml/2006/main">
  <p:tag name="MH" val="20150912102635"/>
  <p:tag name="MH_LIBRARY" val="GRAPHIC"/>
  <p:tag name="MH_TYPE" val="Other"/>
  <p:tag name="MH_ORDER" val="1"/>
</p:tagLst>
</file>

<file path=ppt/tags/tag18.xml><?xml version="1.0" encoding="utf-8"?>
<p:tagLst xmlns:a="http://schemas.openxmlformats.org/drawingml/2006/main" xmlns:r="http://schemas.openxmlformats.org/officeDocument/2006/relationships" xmlns:p="http://schemas.openxmlformats.org/presentationml/2006/main">
  <p:tag name="MH" val="20150912102635"/>
  <p:tag name="MH_LIBRARY" val="GRAPHIC"/>
  <p:tag name="MH_TYPE" val="Other"/>
  <p:tag name="MH_ORDER" val="1"/>
</p:tagLst>
</file>

<file path=ppt/tags/tag19.xml><?xml version="1.0" encoding="utf-8"?>
<p:tagLst xmlns:a="http://schemas.openxmlformats.org/drawingml/2006/main" xmlns:r="http://schemas.openxmlformats.org/officeDocument/2006/relationships" xmlns:p="http://schemas.openxmlformats.org/presentationml/2006/main">
  <p:tag name="MH" val="20150912102635"/>
  <p:tag name="MH_LIBRARY" val="GRAPHIC"/>
  <p:tag name="MH_TYPE" val="Other"/>
  <p:tag name="MH_ORDER" val="1"/>
</p:tagLst>
</file>

<file path=ppt/tags/tag2.xml><?xml version="1.0" encoding="utf-8"?>
<p:tagLst xmlns:a="http://schemas.openxmlformats.org/drawingml/2006/main" xmlns:r="http://schemas.openxmlformats.org/officeDocument/2006/relationships" xmlns:p="http://schemas.openxmlformats.org/presentationml/2006/main">
  <p:tag name="MH" val="20151201121331"/>
  <p:tag name="MH_LIBRARY" val="GRAPHIC"/>
  <p:tag name="MH_TYPE" val="Other"/>
  <p:tag name="MH_ORDER" val="1"/>
</p:tagLst>
</file>

<file path=ppt/tags/tag20.xml><?xml version="1.0" encoding="utf-8"?>
<p:tagLst xmlns:a="http://schemas.openxmlformats.org/drawingml/2006/main" xmlns:r="http://schemas.openxmlformats.org/officeDocument/2006/relationships" xmlns:p="http://schemas.openxmlformats.org/presentationml/2006/main">
  <p:tag name="MH" val="20150912102635"/>
  <p:tag name="MH_LIBRARY" val="GRAPHIC"/>
  <p:tag name="MH_TYPE" val="Other"/>
  <p:tag name="MH_ORDER" val="1"/>
</p:tagLst>
</file>

<file path=ppt/tags/tag21.xml><?xml version="1.0" encoding="utf-8"?>
<p:tagLst xmlns:a="http://schemas.openxmlformats.org/drawingml/2006/main" xmlns:r="http://schemas.openxmlformats.org/officeDocument/2006/relationships" xmlns:p="http://schemas.openxmlformats.org/presentationml/2006/main">
  <p:tag name="MH" val="20150912102635"/>
  <p:tag name="MH_LIBRARY" val="GRAPHIC"/>
  <p:tag name="MH_TYPE" val="Other"/>
  <p:tag name="MH_ORDER" val="1"/>
</p:tagLst>
</file>

<file path=ppt/tags/tag22.xml><?xml version="1.0" encoding="utf-8"?>
<p:tagLst xmlns:a="http://schemas.openxmlformats.org/drawingml/2006/main" xmlns:r="http://schemas.openxmlformats.org/officeDocument/2006/relationships" xmlns:p="http://schemas.openxmlformats.org/presentationml/2006/main">
  <p:tag name="MH" val="20150912102635"/>
  <p:tag name="MH_LIBRARY" val="GRAPHIC"/>
  <p:tag name="MH_TYPE" val="Other"/>
  <p:tag name="MH_ORDER" val="1"/>
</p:tagLst>
</file>

<file path=ppt/tags/tag23.xml><?xml version="1.0" encoding="utf-8"?>
<p:tagLst xmlns:a="http://schemas.openxmlformats.org/drawingml/2006/main" xmlns:r="http://schemas.openxmlformats.org/officeDocument/2006/relationships" xmlns:p="http://schemas.openxmlformats.org/presentationml/2006/main">
  <p:tag name="MH" val="20150912102635"/>
  <p:tag name="MH_LIBRARY" val="GRAPHIC"/>
  <p:tag name="MH_TYPE" val="Other"/>
  <p:tag name="MH_ORDER" val="1"/>
</p:tagLst>
</file>

<file path=ppt/tags/tag24.xml><?xml version="1.0" encoding="utf-8"?>
<p:tagLst xmlns:a="http://schemas.openxmlformats.org/drawingml/2006/main" xmlns:r="http://schemas.openxmlformats.org/officeDocument/2006/relationships" xmlns:p="http://schemas.openxmlformats.org/presentationml/2006/main">
  <p:tag name="MH" val="20150912102635"/>
  <p:tag name="MH_LIBRARY" val="GRAPHIC"/>
  <p:tag name="MH_TYPE" val="Other"/>
  <p:tag name="MH_ORDER" val="1"/>
</p:tagLst>
</file>

<file path=ppt/tags/tag25.xml><?xml version="1.0" encoding="utf-8"?>
<p:tagLst xmlns:a="http://schemas.openxmlformats.org/drawingml/2006/main" xmlns:r="http://schemas.openxmlformats.org/officeDocument/2006/relationships" xmlns:p="http://schemas.openxmlformats.org/presentationml/2006/main">
  <p:tag name="MH" val="20150912102635"/>
  <p:tag name="MH_LIBRARY" val="GRAPHIC"/>
  <p:tag name="MH_TYPE" val="Other"/>
  <p:tag name="MH_ORDER" val="1"/>
</p:tagLst>
</file>

<file path=ppt/tags/tag26.xml><?xml version="1.0" encoding="utf-8"?>
<p:tagLst xmlns:a="http://schemas.openxmlformats.org/drawingml/2006/main" xmlns:r="http://schemas.openxmlformats.org/officeDocument/2006/relationships" xmlns:p="http://schemas.openxmlformats.org/presentationml/2006/main">
  <p:tag name="MH" val="20150912102635"/>
  <p:tag name="MH_LIBRARY" val="GRAPHIC"/>
  <p:tag name="MH_TYPE" val="Other"/>
  <p:tag name="MH_ORDER" val="1"/>
</p:tagLst>
</file>

<file path=ppt/tags/tag27.xml><?xml version="1.0" encoding="utf-8"?>
<p:tagLst xmlns:a="http://schemas.openxmlformats.org/drawingml/2006/main" xmlns:r="http://schemas.openxmlformats.org/officeDocument/2006/relationships" xmlns:p="http://schemas.openxmlformats.org/presentationml/2006/main">
  <p:tag name="MH" val="20150912102635"/>
  <p:tag name="MH_LIBRARY" val="GRAPHIC"/>
  <p:tag name="MH_TYPE" val="Other"/>
  <p:tag name="MH_ORDER" val="1"/>
</p:tagLst>
</file>

<file path=ppt/tags/tag28.xml><?xml version="1.0" encoding="utf-8"?>
<p:tagLst xmlns:a="http://schemas.openxmlformats.org/drawingml/2006/main" xmlns:r="http://schemas.openxmlformats.org/officeDocument/2006/relationships" xmlns:p="http://schemas.openxmlformats.org/presentationml/2006/main">
  <p:tag name="MH" val="20150912102635"/>
  <p:tag name="MH_LIBRARY" val="GRAPHIC"/>
  <p:tag name="MH_TYPE" val="Other"/>
  <p:tag name="MH_ORDER" val="1"/>
</p:tagLst>
</file>

<file path=ppt/tags/tag29.xml><?xml version="1.0" encoding="utf-8"?>
<p:tagLst xmlns:a="http://schemas.openxmlformats.org/drawingml/2006/main" xmlns:r="http://schemas.openxmlformats.org/officeDocument/2006/relationships" xmlns:p="http://schemas.openxmlformats.org/presentationml/2006/main">
  <p:tag name="MH" val="20150912102635"/>
  <p:tag name="MH_LIBRARY" val="GRAPHIC"/>
  <p:tag name="MH_TYPE" val="Other"/>
  <p:tag name="MH_ORDER" val="1"/>
</p:tagLst>
</file>

<file path=ppt/tags/tag3.xml><?xml version="1.0" encoding="utf-8"?>
<p:tagLst xmlns:a="http://schemas.openxmlformats.org/drawingml/2006/main" xmlns:r="http://schemas.openxmlformats.org/officeDocument/2006/relationships" xmlns:p="http://schemas.openxmlformats.org/presentationml/2006/main">
  <p:tag name="MH" val="20151201121331"/>
  <p:tag name="MH_LIBRARY" val="GRAPHIC"/>
  <p:tag name="MH_TYPE" val="Other"/>
  <p:tag name="MH_ORDER" val="8"/>
</p:tagLst>
</file>

<file path=ppt/tags/tag30.xml><?xml version="1.0" encoding="utf-8"?>
<p:tagLst xmlns:a="http://schemas.openxmlformats.org/drawingml/2006/main" xmlns:r="http://schemas.openxmlformats.org/officeDocument/2006/relationships" xmlns:p="http://schemas.openxmlformats.org/presentationml/2006/main">
  <p:tag name="MH" val="20150912102635"/>
  <p:tag name="MH_LIBRARY" val="GRAPHIC"/>
  <p:tag name="MH_TYPE" val="Other"/>
  <p:tag name="MH_ORDER" val="1"/>
</p:tagLst>
</file>

<file path=ppt/tags/tag31.xml><?xml version="1.0" encoding="utf-8"?>
<p:tagLst xmlns:a="http://schemas.openxmlformats.org/drawingml/2006/main" xmlns:r="http://schemas.openxmlformats.org/officeDocument/2006/relationships" xmlns:p="http://schemas.openxmlformats.org/presentationml/2006/main">
  <p:tag name="MH" val="20150912102635"/>
  <p:tag name="MH_LIBRARY" val="GRAPHIC"/>
  <p:tag name="MH_TYPE" val="Other"/>
  <p:tag name="MH_ORDER" val="1"/>
</p:tagLst>
</file>

<file path=ppt/tags/tag32.xml><?xml version="1.0" encoding="utf-8"?>
<p:tagLst xmlns:a="http://schemas.openxmlformats.org/drawingml/2006/main" xmlns:r="http://schemas.openxmlformats.org/officeDocument/2006/relationships" xmlns:p="http://schemas.openxmlformats.org/presentationml/2006/main">
  <p:tag name="MH" val="20150912102635"/>
  <p:tag name="MH_LIBRARY" val="GRAPHIC"/>
  <p:tag name="MH_TYPE" val="Other"/>
  <p:tag name="MH_ORDER" val="1"/>
</p:tagLst>
</file>

<file path=ppt/tags/tag33.xml><?xml version="1.0" encoding="utf-8"?>
<p:tagLst xmlns:a="http://schemas.openxmlformats.org/drawingml/2006/main" xmlns:r="http://schemas.openxmlformats.org/officeDocument/2006/relationships" xmlns:p="http://schemas.openxmlformats.org/presentationml/2006/main">
  <p:tag name="MH" val="20150912102635"/>
  <p:tag name="MH_LIBRARY" val="GRAPHIC"/>
  <p:tag name="MH_TYPE" val="Other"/>
  <p:tag name="MH_ORDER" val="1"/>
</p:tagLst>
</file>

<file path=ppt/tags/tag34.xml><?xml version="1.0" encoding="utf-8"?>
<p:tagLst xmlns:a="http://schemas.openxmlformats.org/drawingml/2006/main" xmlns:r="http://schemas.openxmlformats.org/officeDocument/2006/relationships" xmlns:p="http://schemas.openxmlformats.org/presentationml/2006/main">
  <p:tag name="MH" val="20150912102635"/>
  <p:tag name="MH_LIBRARY" val="GRAPHIC"/>
  <p:tag name="MH_TYPE" val="Other"/>
  <p:tag name="MH_ORDER" val="1"/>
</p:tagLst>
</file>

<file path=ppt/tags/tag4.xml><?xml version="1.0" encoding="utf-8"?>
<p:tagLst xmlns:a="http://schemas.openxmlformats.org/drawingml/2006/main" xmlns:r="http://schemas.openxmlformats.org/officeDocument/2006/relationships" xmlns:p="http://schemas.openxmlformats.org/presentationml/2006/main">
  <p:tag name="MH" val="20151201121331"/>
  <p:tag name="MH_LIBRARY" val="GRAPHIC"/>
  <p:tag name="MH_TYPE" val="Other"/>
  <p:tag name="MH_ORDER" val="9"/>
</p:tagLst>
</file>

<file path=ppt/tags/tag5.xml><?xml version="1.0" encoding="utf-8"?>
<p:tagLst xmlns:a="http://schemas.openxmlformats.org/drawingml/2006/main" xmlns:r="http://schemas.openxmlformats.org/officeDocument/2006/relationships" xmlns:p="http://schemas.openxmlformats.org/presentationml/2006/main">
  <p:tag name="MH" val="20151201121331"/>
  <p:tag name="MH_LIBRARY" val="GRAPHIC"/>
  <p:tag name="MH_TYPE" val="Other"/>
  <p:tag name="MH_ORDER" val="10"/>
</p:tagLst>
</file>

<file path=ppt/tags/tag6.xml><?xml version="1.0" encoding="utf-8"?>
<p:tagLst xmlns:a="http://schemas.openxmlformats.org/drawingml/2006/main" xmlns:r="http://schemas.openxmlformats.org/officeDocument/2006/relationships" xmlns:p="http://schemas.openxmlformats.org/presentationml/2006/main">
  <p:tag name="MH" val="20151201121331"/>
  <p:tag name="MH_LIBRARY" val="GRAPHIC"/>
  <p:tag name="MH_TYPE" val="Other"/>
  <p:tag name="MH_ORDER" val="2"/>
</p:tagLst>
</file>

<file path=ppt/tags/tag7.xml><?xml version="1.0" encoding="utf-8"?>
<p:tagLst xmlns:a="http://schemas.openxmlformats.org/drawingml/2006/main" xmlns:r="http://schemas.openxmlformats.org/officeDocument/2006/relationships" xmlns:p="http://schemas.openxmlformats.org/presentationml/2006/main">
  <p:tag name="MH" val="20151201121331"/>
  <p:tag name="MH_LIBRARY" val="GRAPHIC"/>
  <p:tag name="MH_TYPE" val="Other"/>
  <p:tag name="MH_ORDER" val="3"/>
</p:tagLst>
</file>

<file path=ppt/tags/tag8.xml><?xml version="1.0" encoding="utf-8"?>
<p:tagLst xmlns:a="http://schemas.openxmlformats.org/drawingml/2006/main" xmlns:r="http://schemas.openxmlformats.org/officeDocument/2006/relationships" xmlns:p="http://schemas.openxmlformats.org/presentationml/2006/main">
  <p:tag name="MH" val="20151201121331"/>
  <p:tag name="MH_LIBRARY" val="GRAPHIC"/>
  <p:tag name="MH_TYPE" val="Other"/>
  <p:tag name="MH_ORDER" val="4"/>
</p:tagLst>
</file>

<file path=ppt/tags/tag9.xml><?xml version="1.0" encoding="utf-8"?>
<p:tagLst xmlns:a="http://schemas.openxmlformats.org/drawingml/2006/main" xmlns:r="http://schemas.openxmlformats.org/officeDocument/2006/relationships" xmlns:p="http://schemas.openxmlformats.org/presentationml/2006/main">
  <p:tag name="MH" val="20151201121331"/>
  <p:tag name="MH_LIBRARY" val="GRAPHIC"/>
  <p:tag name="MH_TYPE" val="Other"/>
  <p:tag name="MH_ORDER" val="5"/>
</p:tagLst>
</file>

<file path=ppt/theme/theme1.xml><?xml version="1.0" encoding="utf-8"?>
<a:theme xmlns:a="http://schemas.openxmlformats.org/drawingml/2006/main" name="Office 主题​​">
  <a:themeElements>
    <a:clrScheme name="自定义 109">
      <a:dk1>
        <a:sysClr val="windowText" lastClr="000000"/>
      </a:dk1>
      <a:lt1>
        <a:sysClr val="window" lastClr="FFFFFF"/>
      </a:lt1>
      <a:dk2>
        <a:srgbClr val="44546A"/>
      </a:dk2>
      <a:lt2>
        <a:srgbClr val="E7E6E6"/>
      </a:lt2>
      <a:accent1>
        <a:srgbClr val="00B0F0"/>
      </a:accent1>
      <a:accent2>
        <a:srgbClr val="00B0F0"/>
      </a:accent2>
      <a:accent3>
        <a:srgbClr val="00B0F0"/>
      </a:accent3>
      <a:accent4>
        <a:srgbClr val="00B0F0"/>
      </a:accent4>
      <a:accent5>
        <a:srgbClr val="00B0F0"/>
      </a:accent5>
      <a:accent6>
        <a:srgbClr val="00B0F0"/>
      </a:accent6>
      <a:hlink>
        <a:srgbClr val="0563C1"/>
      </a:hlink>
      <a:folHlink>
        <a:srgbClr val="954F72"/>
      </a:folHlink>
    </a:clrScheme>
    <a:fontScheme name="自定义 25">
      <a:majorFont>
        <a:latin typeface="Arial Black"/>
        <a:ea typeface="阿里巴巴普惠体 M"/>
        <a:cs typeface=""/>
      </a:majorFont>
      <a:minorFont>
        <a:latin typeface="Arial"/>
        <a:ea typeface="阿里巴巴普惠体 R"/>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56</TotalTime>
  <Words>1248</Words>
  <Application>Microsoft Office PowerPoint</Application>
  <PresentationFormat>宽屏</PresentationFormat>
  <Paragraphs>130</Paragraphs>
  <Slides>15</Slides>
  <Notes>10</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15</vt:i4>
      </vt:variant>
    </vt:vector>
  </HeadingPairs>
  <TitlesOfParts>
    <vt:vector size="25" baseType="lpstr">
      <vt:lpstr>Source Han Serif SC</vt:lpstr>
      <vt:lpstr>阿里巴巴普惠体 M</vt:lpstr>
      <vt:lpstr>阿里巴巴普惠体 R</vt:lpstr>
      <vt:lpstr>等线</vt:lpstr>
      <vt:lpstr>宋体</vt:lpstr>
      <vt:lpstr>微软雅黑 Light</vt:lpstr>
      <vt:lpstr>Arial</vt:lpstr>
      <vt:lpstr>Arial Black</vt:lpstr>
      <vt:lpstr>Calibri</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爆米花</dc:creator>
  <cp:lastModifiedBy>Administrator</cp:lastModifiedBy>
  <cp:revision>19</cp:revision>
  <dcterms:created xsi:type="dcterms:W3CDTF">2019-06-19T00:38:07Z</dcterms:created>
  <dcterms:modified xsi:type="dcterms:W3CDTF">2019-06-19T01:38:09Z</dcterms:modified>
</cp:coreProperties>
</file>