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E22061"/>
    <a:srgbClr val="0A135C"/>
    <a:srgbClr val="3781BB"/>
    <a:srgbClr val="C03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59" d="100"/>
          <a:sy n="59" d="100"/>
        </p:scale>
        <p:origin x="86" y="6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tableStyles" Target="tableStyles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4F99136-AFAD-4105-90DB-064E0EEBCB89}" type="doc">
      <dgm:prSet loTypeId="urn:microsoft.com/office/officeart/2008/layout/PictureGrid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F21D0A91-F7D7-4624-A2C2-96D53CA7178D}">
      <dgm:prSet phldrT="[Text]" phldr="1"/>
      <dgm:spPr/>
      <dgm:t>
        <a:bodyPr/>
        <a:lstStyle/>
        <a:p>
          <a:endParaRPr lang="id-ID" dirty="0"/>
        </a:p>
      </dgm:t>
    </dgm:pt>
    <dgm:pt modelId="{618629D2-3961-480E-B53F-696700603EA4}" cxnId="{167077DC-8C33-4F70-8B92-00FA090B6BD3}" type="parTrans">
      <dgm:prSet/>
      <dgm:spPr/>
      <dgm:t>
        <a:bodyPr/>
        <a:lstStyle/>
        <a:p>
          <a:endParaRPr lang="id-ID"/>
        </a:p>
      </dgm:t>
    </dgm:pt>
    <dgm:pt modelId="{6C171E63-D1F1-4F6A-979D-EA28917B1E86}" cxnId="{167077DC-8C33-4F70-8B92-00FA090B6BD3}" type="sibTrans">
      <dgm:prSet/>
      <dgm:spPr/>
      <dgm:t>
        <a:bodyPr/>
        <a:lstStyle/>
        <a:p>
          <a:endParaRPr lang="id-ID"/>
        </a:p>
      </dgm:t>
    </dgm:pt>
    <dgm:pt modelId="{21DED1AB-5902-4E7B-8CE3-7E28B0C4F5EF}" type="pres">
      <dgm:prSet presAssocID="{74F99136-AFAD-4105-90DB-064E0EEBCB89}" presName="Name0" presStyleCnt="0">
        <dgm:presLayoutVars>
          <dgm:dir/>
        </dgm:presLayoutVars>
      </dgm:prSet>
      <dgm:spPr/>
    </dgm:pt>
    <dgm:pt modelId="{35C25C90-FE64-45FB-B7E4-910D1C9674CD}" type="pres">
      <dgm:prSet presAssocID="{F21D0A91-F7D7-4624-A2C2-96D53CA7178D}" presName="composite" presStyleCnt="0"/>
      <dgm:spPr/>
    </dgm:pt>
    <dgm:pt modelId="{320761DB-7084-4CF8-B113-DE1BB7C6DBE7}" type="pres">
      <dgm:prSet presAssocID="{F21D0A91-F7D7-4624-A2C2-96D53CA7178D}" presName="rect2" presStyleLbl="revTx" presStyleIdx="0" presStyleCnt="1" custScaleX="33118" custScaleY="5275" custLinFactY="100000" custLinFactNeighborX="1239" custLinFactNeighborY="180788">
        <dgm:presLayoutVars>
          <dgm:bulletEnabled val="1"/>
        </dgm:presLayoutVars>
      </dgm:prSet>
      <dgm:spPr/>
    </dgm:pt>
    <dgm:pt modelId="{4818D609-19F2-48C5-BF56-41C685A8584B}" type="pres">
      <dgm:prSet presAssocID="{F21D0A91-F7D7-4624-A2C2-96D53CA7178D}" presName="rect1" presStyleLbl="alignImgPlace1" presStyleIdx="0" presStyleCnt="1" custAng="0" custScaleX="376374" custScaleY="376374" custLinFactX="20939" custLinFactY="36544" custLinFactNeighborX="100000" custLinFactNeighborY="100000"/>
      <dgm:spPr>
        <a:prstGeom prst="flowChartProcess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2337" t="13492" r="7459" b="30812"/>
          </a:stretch>
        </a:blipFill>
        <a:ln>
          <a:noFill/>
        </a:ln>
        <a:effectLst/>
      </dgm:spPr>
    </dgm:pt>
  </dgm:ptLst>
  <dgm:cxnLst>
    <dgm:cxn modelId="{4E976D50-06CD-4B60-AAD0-04893F85567F}" type="presOf" srcId="{74F99136-AFAD-4105-90DB-064E0EEBCB89}" destId="{21DED1AB-5902-4E7B-8CE3-7E28B0C4F5EF}" srcOrd="0" destOrd="0" presId="urn:microsoft.com/office/officeart/2008/layout/PictureGrid"/>
    <dgm:cxn modelId="{98D07ABF-EA1F-4C14-805E-B1903B56F254}" type="presOf" srcId="{F21D0A91-F7D7-4624-A2C2-96D53CA7178D}" destId="{320761DB-7084-4CF8-B113-DE1BB7C6DBE7}" srcOrd="0" destOrd="0" presId="urn:microsoft.com/office/officeart/2008/layout/PictureGrid"/>
    <dgm:cxn modelId="{167077DC-8C33-4F70-8B92-00FA090B6BD3}" srcId="{74F99136-AFAD-4105-90DB-064E0EEBCB89}" destId="{F21D0A91-F7D7-4624-A2C2-96D53CA7178D}" srcOrd="0" destOrd="0" parTransId="{618629D2-3961-480E-B53F-696700603EA4}" sibTransId="{6C171E63-D1F1-4F6A-979D-EA28917B1E86}"/>
    <dgm:cxn modelId="{D09378D9-4A51-49C0-B0B1-6B409E245AC4}" type="presParOf" srcId="{21DED1AB-5902-4E7B-8CE3-7E28B0C4F5EF}" destId="{35C25C90-FE64-45FB-B7E4-910D1C9674CD}" srcOrd="0" destOrd="0" presId="urn:microsoft.com/office/officeart/2008/layout/PictureGrid"/>
    <dgm:cxn modelId="{868C6F96-0743-4B13-BA31-F62732FF494B}" type="presParOf" srcId="{35C25C90-FE64-45FB-B7E4-910D1C9674CD}" destId="{320761DB-7084-4CF8-B113-DE1BB7C6DBE7}" srcOrd="0" destOrd="0" presId="urn:microsoft.com/office/officeart/2008/layout/PictureGrid"/>
    <dgm:cxn modelId="{ED5120EA-F7CC-4FAF-8031-92D66226DF7A}" type="presParOf" srcId="{35C25C90-FE64-45FB-B7E4-910D1C9674CD}" destId="{4818D609-19F2-48C5-BF56-41C685A8584B}" srcOrd="1" destOrd="0" presId="urn:microsoft.com/office/officeart/2008/layout/PictureGrid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0761DB-7084-4CF8-B113-DE1BB7C6DBE7}">
      <dsp:nvSpPr>
        <dsp:cNvPr id="0" name=""/>
        <dsp:cNvSpPr/>
      </dsp:nvSpPr>
      <dsp:spPr>
        <a:xfrm>
          <a:off x="1101494" y="1079636"/>
          <a:ext cx="211025" cy="504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9050" rIns="19050" bIns="0" numCol="1" spcCol="1270" anchor="b" anchorCtr="0">
          <a:noAutofit/>
        </a:bodyPr>
        <a:lstStyle/>
        <a:p>
          <a:pPr marL="0" lvl="0" indent="0" algn="l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id-ID" sz="500" kern="1200" dirty="0"/>
        </a:p>
      </dsp:txBody>
      <dsp:txXfrm>
        <a:off x="1101494" y="1079636"/>
        <a:ext cx="211025" cy="5041"/>
      </dsp:txXfrm>
    </dsp:sp>
    <dsp:sp modelId="{4818D609-19F2-48C5-BF56-41C685A8584B}">
      <dsp:nvSpPr>
        <dsp:cNvPr id="0" name=""/>
        <dsp:cNvSpPr/>
      </dsp:nvSpPr>
      <dsp:spPr>
        <a:xfrm>
          <a:off x="1" y="1"/>
          <a:ext cx="2398223" cy="2398223"/>
        </a:xfrm>
        <a:prstGeom prst="flowChartProcess">
          <a:avLst/>
        </a:prstGeom>
        <a:blipFill dpi="0" rotWithShape="1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12337" t="13492" r="7459" b="30812"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Grid">
  <dgm:title val=""/>
  <dgm:desc val=""/>
  <dgm:catLst>
    <dgm:cat type="picture" pri="11000"/>
    <dgm:cat type="pictureconvert" pri="1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lte" val="4">
        <dgm:choose name="Name3">
          <dgm:if name="Name4" func="var" arg="dir" op="equ" val="norm">
            <dgm:alg type="snake">
              <dgm:param type="bkpt" val="fixed"/>
              <dgm:param type="bkPtFixedVal" val="2"/>
              <dgm:param type="off" val="ctr"/>
            </dgm:alg>
          </dgm:if>
          <dgm:else name="Name5">
            <dgm:alg type="snake">
              <dgm:param type="bkpt" val="fixed"/>
              <dgm:param type="bkPtFixedVal" val="2"/>
              <dgm:param type="off" val="ctr"/>
              <dgm:param type="grDir" val="tR"/>
            </dgm:alg>
          </dgm:else>
        </dgm:choose>
      </dgm:if>
      <dgm:else name="Name6">
        <dgm:choose name="Name7">
          <dgm:if name="Name8" axis="ch" ptType="node" func="cnt" op="lte" val="9">
            <dgm:choose name="Name9">
              <dgm:if name="Name10" func="var" arg="dir" op="equ" val="norm">
                <dgm:alg type="snake">
                  <dgm:param type="bkpt" val="fixed"/>
                  <dgm:param type="bkPtFixedVal" val="3"/>
                  <dgm:param type="off" val="ctr"/>
                </dgm:alg>
              </dgm:if>
              <dgm:else name="Name11">
                <dgm:alg type="snake">
                  <dgm:param type="bkpt" val="fixed"/>
                  <dgm:param type="bkPtFixedVal" val="3"/>
                  <dgm:param type="off" val="ctr"/>
                  <dgm:param type="grDir" val="tR"/>
                </dgm:alg>
              </dgm:else>
            </dgm:choose>
          </dgm:if>
          <dgm:else name="Name12">
            <dgm:choose name="Name13">
              <dgm:if name="Name14" axis="ch" ptType="node" func="cnt" op="lte" val="16">
                <dgm:choose name="Name15">
                  <dgm:if name="Name16" func="var" arg="dir" op="equ" val="norm">
                    <dgm:alg type="snake">
                      <dgm:param type="bkpt" val="fixed"/>
                      <dgm:param type="bkPtFixedVal" val="4"/>
                      <dgm:param type="off" val="ctr"/>
                    </dgm:alg>
                  </dgm:if>
                  <dgm:else name="Name17">
                    <dgm:alg type="snake">
                      <dgm:param type="bkpt" val="fixed"/>
                      <dgm:param type="bkPtFixedVal" val="4"/>
                      <dgm:param type="off" val="ctr"/>
                      <dgm:param type="grDir" val="tR"/>
                    </dgm:alg>
                  </dgm:else>
                </dgm:choose>
              </dgm:if>
              <dgm:else name="Name18">
                <dgm:choose name="Name19">
                  <dgm:if name="Name20" axis="ch" ptType="node" func="cnt" op="lte" val="25">
                    <dgm:choose name="Name21">
                      <dgm:if name="Name22" func="var" arg="dir" op="equ" val="norm">
                        <dgm:alg type="snake">
                          <dgm:param type="bkpt" val="fixed"/>
                          <dgm:param type="bkPtFixedVal" val="5"/>
                          <dgm:param type="off" val="ctr"/>
                        </dgm:alg>
                      </dgm:if>
                      <dgm:else name="Name23">
                        <dgm:alg type="snake">
                          <dgm:param type="bkpt" val="fixed"/>
                          <dgm:param type="bkPtFixedVal" val="5"/>
                          <dgm:param type="off" val="ctr"/>
                          <dgm:param type="grDir" val="tR"/>
                        </dgm:alg>
                      </dgm:else>
                    </dgm:choose>
                  </dgm:if>
                  <dgm:else name="Name24">
                    <dgm:choose name="Name25">
                      <dgm:if name="Name26" func="var" arg="dir" op="equ" val="norm">
                        <dgm:alg type="snake">
                          <dgm:param type="off" val="ctr"/>
                        </dgm:alg>
                      </dgm:if>
                      <dgm:else name="Name27">
                        <dgm:alg type="snake">
                          <dgm:param type="off" val="ctr"/>
                          <dgm:param type="grDir" val="tR"/>
                        </dgm:alg>
                      </dgm:else>
                    </dgm:choose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h" fact="0.8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7568"/>
        </dgm:alg>
        <dgm:shape xmlns:r="http://schemas.openxmlformats.org/officeDocument/2006/relationships" r:blip="">
          <dgm:adjLst/>
        </dgm:shape>
        <dgm:constrLst>
          <dgm:constr type="l" for="ch" forName="rect1" refType="w" fact="0"/>
          <dgm:constr type="t" for="ch" forName="rect1" refType="h" fact="0.15"/>
          <dgm:constr type="w" for="ch" forName="rect1" refType="w"/>
          <dgm:constr type="h" for="ch" forName="rect1" refType="w"/>
          <dgm:constr type="l" for="ch" forName="rect2" refType="w" fact="0"/>
          <dgm:constr type="t" for="ch" forName="rect2" refType="h" fact="0"/>
          <dgm:constr type="w" for="ch" forName="rect2" refType="w"/>
          <dgm:constr type="h" for="ch" forName="rect2" refType="w" fact="0.15"/>
        </dgm:constrLst>
        <dgm:layoutNode name="rect2" styleLbl="revTx">
          <dgm:varLst>
            <dgm:bulletEnabled val="1"/>
          </dgm:varLst>
          <dgm:alg type="tx">
            <dgm:param type="parTxLTRAlign" val="l"/>
            <dgm:param type="parTxRTLAlign" val="r"/>
            <dgm:param type="stBulletLvl" val="3"/>
            <dgm:param type="txAnchorVertCh" val="b"/>
            <dgm:param type="txAnchorVert" val="b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"/>
            <dgm:constr type="rMarg" refType="primFontSz" fact="0.3"/>
            <dgm:constr type="tMarg" refType="primFontSz" fact="0.3"/>
            <dgm:constr type="bMarg" refType="primFontSz" fact="0"/>
            <dgm:constr type="secFontSz" refType="primFontSz" fact="0.8"/>
          </dgm:constrLst>
          <dgm:ruleLst>
            <dgm:rule type="primFontSz" val="5" fact="NaN" max="NaN"/>
          </dgm:ruleLst>
        </dgm:layoutNode>
        <dgm:layoutNode name="rect1" styleLbl="align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dia Placeholder 7"/>
          <p:cNvSpPr>
            <a:spLocks noGrp="1"/>
          </p:cNvSpPr>
          <p:nvPr>
            <p:ph type="media" sz="quarter" idx="10"/>
          </p:nvPr>
        </p:nvSpPr>
        <p:spPr>
          <a:xfrm>
            <a:off x="0" y="0"/>
            <a:ext cx="12192000" cy="6858000"/>
          </a:xfrm>
          <a:solidFill>
            <a:schemeClr val="tx2">
              <a:lumMod val="50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E84AAD-A5D0-4693-B31F-64F80AF80D7D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E64F31-7B5C-449B-B525-36D617CDA182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audio" Target="../media/audio1.wav"/><Relationship Id="rId8" Type="http://schemas.microsoft.com/office/2007/relationships/diagramDrawing" Target="../diagrams/drawing1.xml"/><Relationship Id="rId7" Type="http://schemas.openxmlformats.org/officeDocument/2006/relationships/diagramColors" Target="../diagrams/colors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3" Type="http://schemas.openxmlformats.org/officeDocument/2006/relationships/image" Target="../media/image1.png"/><Relationship Id="rId2" Type="http://schemas.microsoft.com/office/2007/relationships/media" Target="../media/media1.mp4"/><Relationship Id="rId14" Type="http://schemas.openxmlformats.org/officeDocument/2006/relationships/slideLayout" Target="../slideLayouts/slideLayout1.xml"/><Relationship Id="rId13" Type="http://schemas.microsoft.com/office/2007/relationships/media" Target="../media/audio2.wav"/><Relationship Id="rId12" Type="http://schemas.openxmlformats.org/officeDocument/2006/relationships/audio" Target="../media/audio2.wav"/><Relationship Id="rId11" Type="http://schemas.openxmlformats.org/officeDocument/2006/relationships/image" Target="../media/image2.png"/><Relationship Id="rId10" Type="http://schemas.microsoft.com/office/2007/relationships/media" Target="../media/audio1.wav"/><Relationship Id="rId1" Type="http://schemas.openxmlformats.org/officeDocument/2006/relationships/video" Target="NULL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unt-the-numbers-of-digital_w1fhpmdxs__D">
            <a:hlinkClick r:id="" action="ppaction://media"/>
          </p:cNvPr>
          <p:cNvPicPr>
            <a:picLocks noGrp="1" noChangeAspect="1"/>
          </p:cNvPicPr>
          <p:nvPr>
            <p:ph type="media" sz="quarter" idx="10"/>
            <a:videoFile r:link="rId1"/>
            <p:extLst>
              <p:ext uri="{DAA4B4D4-6D71-4841-9C94-3DE7FCFB9230}">
                <p14:media xmlns:p14="http://schemas.microsoft.com/office/powerpoint/2010/main" r:embed="rId2">
                  <p14:trim end="1706.666626"/>
                </p14:media>
              </p:ext>
            </p:extLst>
          </p:nvPr>
        </p:nvPicPr>
        <p:blipFill>
          <a:blip r:embed="rId3">
            <a:duotone>
              <a:prstClr val="black"/>
              <a:srgbClr val="FF66FF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-942976" y="-558106"/>
            <a:ext cx="14887575" cy="8374261"/>
          </a:xfrm>
        </p:spPr>
      </p:pic>
      <p:sp>
        <p:nvSpPr>
          <p:cNvPr id="11" name="2345"/>
          <p:cNvSpPr/>
          <p:nvPr/>
        </p:nvSpPr>
        <p:spPr>
          <a:xfrm>
            <a:off x="4537530" y="1790700"/>
            <a:ext cx="3261994" cy="3261994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" name="Diagram 5"/>
          <p:cNvGraphicFramePr/>
          <p:nvPr/>
        </p:nvGraphicFramePr>
        <p:xfrm>
          <a:off x="4994445" y="2084927"/>
          <a:ext cx="2398225" cy="2398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2134"/>
          <p:cNvSpPr/>
          <p:nvPr/>
        </p:nvSpPr>
        <p:spPr>
          <a:xfrm>
            <a:off x="4785064" y="3769646"/>
            <a:ext cx="267894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000" i="1" cap="none" spc="0" dirty="0">
                <a:ln w="0"/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Your </a:t>
            </a:r>
            <a:r>
              <a:rPr lang="en-US" sz="4000" b="1" i="1" cap="none" spc="0" dirty="0">
                <a:ln w="0"/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Logo</a:t>
            </a:r>
            <a:endParaRPr lang="en-US" sz="4000" b="1" i="1" cap="none" spc="0" dirty="0">
              <a:ln w="0"/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-4126230" y="-7223760"/>
            <a:ext cx="20444460" cy="20444460"/>
          </a:xfrm>
          <a:prstGeom prst="ellipse">
            <a:avLst/>
          </a:prstGeom>
          <a:noFill/>
          <a:ln w="1270000" cmpd="sng">
            <a:solidFill>
              <a:schemeClr val="tx1">
                <a:lumMod val="65000"/>
                <a:lumOff val="35000"/>
                <a:alpha val="35000"/>
              </a:schemeClr>
            </a:solidFill>
            <a:prstDash val="dash"/>
          </a:ln>
          <a:effectLst>
            <a:glow rad="177800">
              <a:srgbClr val="E22061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-5760720" y="-8980170"/>
            <a:ext cx="23682960" cy="23682960"/>
          </a:xfrm>
          <a:prstGeom prst="ellipse">
            <a:avLst/>
          </a:prstGeom>
          <a:noFill/>
          <a:ln w="1270000" cmpd="sng">
            <a:solidFill>
              <a:srgbClr val="0A135C">
                <a:alpha val="35000"/>
              </a:srgbClr>
            </a:solidFill>
            <a:prstDash val="dash"/>
          </a:ln>
          <a:effectLst>
            <a:glow rad="177800">
              <a:srgbClr val="FF66FF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3647__suonho__futuretrocomputing-10-suonho">
            <a:hlinkClick r:id="" action="ppaction://media"/>
          </p:cNvPr>
          <p:cNvPicPr>
            <a:picLocks noChangeAspect="1"/>
          </p:cNvPicPr>
          <p:nvPr>
            <a:audioFile r:link="rId9"/>
            <p:extLst>
              <p:ext uri="{DAA4B4D4-6D71-4841-9C94-3DE7FCFB9230}">
                <p14:media xmlns:p14="http://schemas.microsoft.com/office/powerpoint/2010/main" r:embed="rId10">
                  <p14:fade in="250.000000" out="750.000000"/>
                </p14:media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033390" y="-1461711"/>
            <a:ext cx="609600" cy="609600"/>
          </a:xfrm>
          <a:prstGeom prst="rect">
            <a:avLst/>
          </a:prstGeom>
        </p:spPr>
      </p:pic>
      <p:pic>
        <p:nvPicPr>
          <p:cNvPr id="7" name="334758__dneproman__ma-sfx-bells-2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4217014" y="146262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6" presetClass="entr" presetSubtype="3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1" nodeType="withEffect" p14:presetBounceEnd="62000">
                                      <p:stCondLst>
                                        <p:cond delay="2250"/>
                                      </p:stCondLst>
                                      <p:childTnLst>
                                        <p:animScale p14:bounceEnd="62000">
                                          <p:cBhvr>
                                            <p:cTn id="13" dur="2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49" presetClass="entr" presetSubtype="0" decel="10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" presetClass="mediacall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" presetID="23" presetClass="exit" presetSubtype="32" repeatCount="5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repeatCount="5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41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42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  <p:audio>
                  <p:cMediaNode vol="33300" numSld="999" showWhenStopped="0">
                    <p:cTn id="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80000" numSld="999" showWhenStopped="0">
                    <p:cTn id="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11" grpId="0" animBg="1"/>
          <p:bldP spid="11" grpId="1" animBg="1"/>
          <p:bldGraphic spid="6" grpId="0">
            <p:bldAsOne/>
          </p:bldGraphic>
          <p:bldP spid="8" grpId="0"/>
          <p:bldP spid="14" grpId="0" animBg="1"/>
          <p:bldP spid="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500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8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9" presetID="6" presetClass="entr" presetSubtype="3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6" presetClass="emph" presetSubtype="0" autoRev="1" fill="hold" grpId="1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animScale>
                                          <p:cBhvr>
                                            <p:cTn id="13" dur="250" fill="hold"/>
                                            <p:tgtEl>
                                              <p:spTgt spid="11"/>
                                            </p:tgtEl>
                                          </p:cBhvr>
                                          <p:by x="400000" y="4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" presetID="49" presetClass="entr" presetSubtype="0" decel="10000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49" presetClass="entr" presetSubtype="0" decel="100000" fill="hold" grpId="0" nodeType="withEffect">
                                      <p:stCondLst>
                                        <p:cond delay="30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" presetClass="mediacall" presetSubtype="0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27" dur="1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28" presetID="23" presetClass="exit" presetSubtype="32" repeatCount="5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23" presetClass="entr" presetSubtype="16" repeatCount="500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7" presetID="23" presetClass="exit" presetSubtype="3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38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  <p:cmd type="call" cmd="stop">
                                          <p:cBhvr>
                                            <p:cTn id="41" dur="1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video>
                  <p:cMediaNode vol="80000">
                    <p:cTn id="42" fill="hold" display="0">
                      <p:stCondLst>
                        <p:cond delay="indefinite"/>
                      </p:stCondLst>
                    </p:cTn>
                    <p:tgtEl>
                      <p:spTgt spid="5"/>
                    </p:tgtEl>
                  </p:cMediaNode>
                </p:video>
                <p:audio>
                  <p:cMediaNode vol="33300" numSld="999" showWhenStopped="0">
                    <p:cTn id="43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  <p:audio>
                  <p:cMediaNode vol="80000" numSld="999" showWhenStopped="0">
                    <p:cTn id="4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7"/>
                    </p:tgtEl>
                  </p:cMediaNode>
                </p:audio>
              </p:childTnLst>
            </p:cTn>
          </p:par>
        </p:tnLst>
        <p:bldLst>
          <p:bldP spid="11" grpId="0" animBg="1"/>
          <p:bldP spid="11" grpId="1" animBg="1"/>
          <p:bldGraphic spid="6" grpId="0">
            <p:bldAsOne/>
          </p:bldGraphic>
          <p:bldP spid="8" grpId="0"/>
          <p:bldP spid="14" grpId="0" animBg="1"/>
          <p:bldP spid="15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2</Paragraphs>
  <Slides>2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6" baseType="lpstr">
      <vt:lpstr>Arial</vt:lpstr>
      <vt:lpstr>方正书宋_GBK</vt:lpstr>
      <vt:lpstr>Wingdings</vt:lpstr>
      <vt:lpstr>Aharoni</vt:lpstr>
      <vt:lpstr>宋体-简</vt:lpstr>
      <vt:lpstr>Calibri</vt:lpstr>
      <vt:lpstr>微软雅黑</vt:lpstr>
      <vt:lpstr>汉仪旗黑KW</vt:lpstr>
      <vt:lpstr>宋体</vt:lpstr>
      <vt:lpstr>Arial Unicode MS</vt:lpstr>
      <vt:lpstr>汉仪书宋二KW</vt:lpstr>
      <vt:lpstr>Calibri Light</vt:lpstr>
      <vt:lpstr>Helvetica Neue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走心PPT 侵权必究</dc:title>
  <dc:creator>走心PPT</dc:creator>
  <dc:description>微信公众号：zouxinppt</dc:description>
  <cp:lastModifiedBy>toandfro</cp:lastModifiedBy>
  <cp:revision>2</cp:revision>
  <dcterms:created xsi:type="dcterms:W3CDTF">2020-04-14T04:34:04Z</dcterms:created>
  <dcterms:modified xsi:type="dcterms:W3CDTF">2020-04-14T04:34:04Z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