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59" r:id="rId5"/>
    <p:sldId id="257" r:id="rId6"/>
    <p:sldId id="258" r:id="rId7"/>
    <p:sldId id="261" r:id="rId8"/>
    <p:sldId id="269" r:id="rId9"/>
    <p:sldId id="270" r:id="rId10"/>
    <p:sldId id="260" r:id="rId11"/>
    <p:sldId id="271" r:id="rId12"/>
    <p:sldId id="272" r:id="rId13"/>
    <p:sldId id="273" r:id="rId14"/>
    <p:sldId id="267" r:id="rId15"/>
    <p:sldId id="274" r:id="rId16"/>
    <p:sldId id="275" r:id="rId17"/>
    <p:sldId id="276" r:id="rId18"/>
    <p:sldId id="268" r:id="rId19"/>
    <p:sldId id="262" r:id="rId20"/>
    <p:sldId id="263" r:id="rId21"/>
    <p:sldId id="264" r:id="rId22"/>
    <p:sldId id="26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7DFF"/>
    <a:srgbClr val="FFB7C8"/>
    <a:srgbClr val="0CE5EF"/>
    <a:srgbClr val="E778DE"/>
    <a:srgbClr val="A766FD"/>
    <a:srgbClr val="A69FFF"/>
    <a:srgbClr val="6C51FE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7"/>
        <p:guide pos="381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897DFF"/>
                </a:gs>
                <a:gs pos="63000">
                  <a:srgbClr val="0CE5EF"/>
                </a:gs>
                <a:gs pos="100000">
                  <a:srgbClr val="A766FD"/>
                </a:gs>
              </a:gsLst>
              <a:lin ang="5400000" scaled="0"/>
            </a:gra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897DFF"/>
                </a:gs>
                <a:gs pos="63000">
                  <a:srgbClr val="0CE5EF"/>
                </a:gs>
                <a:gs pos="100000">
                  <a:srgbClr val="A766FD"/>
                </a:gs>
              </a:gsLst>
              <a:lin ang="5400000" scaled="0"/>
            </a:gradFill>
          </c:spPr>
          <c:explosion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explosion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explosion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897DFF"/>
                </a:gs>
                <a:gs pos="63000">
                  <a:srgbClr val="0CE5EF"/>
                </a:gs>
                <a:gs pos="100000">
                  <a:srgbClr val="A766FD"/>
                </a:gs>
              </a:gsLst>
              <a:lin ang="5400000" scaled="0"/>
            </a:gra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897DFF"/>
                </a:gs>
                <a:gs pos="63000">
                  <a:srgbClr val="0CE5EF"/>
                </a:gs>
                <a:gs pos="100000">
                  <a:srgbClr val="A766FD"/>
                </a:gs>
              </a:gsLst>
              <a:lin ang="5400000" scaled="0"/>
            </a:gradFill>
          </c:spPr>
          <c:explosion val="0"/>
          <c:dPt>
            <c:idx val="0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897DFF"/>
                  </a:gs>
                  <a:gs pos="63000">
                    <a:srgbClr val="0CE5EF"/>
                  </a:gs>
                  <a:gs pos="100000">
                    <a:srgbClr val="A766FD"/>
                  </a:gs>
                </a:gsLst>
                <a:lin ang="5400000" scaled="0"/>
              </a:gra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12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image" Target="../media/image3.jpe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635"/>
            <a:ext cx="12222480" cy="6854825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rcRect l="9728" t="20294" r="15692" b="14860"/>
          <a:stretch>
            <a:fillRect/>
          </a:stretch>
        </p:blipFill>
        <p:spPr>
          <a:xfrm>
            <a:off x="5123180" y="31750"/>
            <a:ext cx="6217285" cy="68268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1643" y="3488690"/>
            <a:ext cx="4248785" cy="1537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5400" b="1" dirty="0">
                <a:solidFill>
                  <a:schemeClr val="bg1"/>
                </a:solidFill>
                <a:sym typeface="+mn-ea"/>
              </a:rPr>
              <a:t>PowerPoint </a:t>
            </a:r>
            <a:endParaRPr lang="en-US" altLang="zh-CN" sz="4000" dirty="0">
              <a:solidFill>
                <a:schemeClr val="bg1"/>
              </a:solidFill>
              <a:sym typeface="+mn-ea"/>
            </a:endParaRPr>
          </a:p>
          <a:p>
            <a:pPr algn="l"/>
            <a:r>
              <a:rPr lang="en-US" altLang="zh-CN" sz="4000" dirty="0">
                <a:solidFill>
                  <a:schemeClr val="bg1"/>
                </a:solidFill>
                <a:sym typeface="+mn-ea"/>
              </a:rPr>
              <a:t>standard template</a:t>
            </a:r>
            <a:endParaRPr lang="en-US" altLang="zh-CN" sz="4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Globally administrate client-focused meta…"/>
          <p:cNvSpPr txBox="1"/>
          <p:nvPr/>
        </p:nvSpPr>
        <p:spPr>
          <a:xfrm>
            <a:off x="776388" y="4964176"/>
            <a:ext cx="4519295" cy="5537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p>
            <a:pPr algn="ctr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1200" dirty="0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Globally administrate client-focused </a:t>
            </a:r>
            <a:r>
              <a:rPr sz="1200" dirty="0" err="1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metaservices</a:t>
            </a:r>
            <a:r>
              <a:rPr sz="1200" dirty="0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 with B2C processes. Distinctively synergize excellent communities </a:t>
            </a:r>
            <a:endParaRPr sz="1200" dirty="0">
              <a:solidFill>
                <a:schemeClr val="bg1"/>
              </a:solidFill>
              <a:latin typeface="+mn-lt"/>
              <a:ea typeface="zihun35hao-jindianyahei" panose="00000500000000000000" pitchFamily="2" charset="-122"/>
              <a:cs typeface="+mn-lt"/>
              <a:sym typeface="zihun35hao-jindianyahei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145" y="1692275"/>
            <a:ext cx="4081780" cy="2214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p>
            <a:r>
              <a:rPr lang="en-US" altLang="zh-CN" sz="13800" b="1">
                <a:gradFill>
                  <a:gsLst>
                    <a:gs pos="0">
                      <a:srgbClr val="897DFF"/>
                    </a:gs>
                    <a:gs pos="55000">
                      <a:srgbClr val="0CE5EF"/>
                    </a:gs>
                    <a:gs pos="100000">
                      <a:srgbClr val="6C51FE"/>
                    </a:gs>
                  </a:gsLst>
                  <a:lin ang="4200000" scaled="0"/>
                </a:gradFill>
                <a:latin typeface="+mj-lt"/>
                <a:cs typeface="+mj-lt"/>
              </a:rPr>
              <a:t>2020</a:t>
            </a:r>
            <a:endParaRPr lang="en-US" altLang="zh-CN" sz="13800" b="1">
              <a:gradFill>
                <a:gsLst>
                  <a:gs pos="0">
                    <a:srgbClr val="897DFF"/>
                  </a:gs>
                  <a:gs pos="55000">
                    <a:srgbClr val="0CE5EF"/>
                  </a:gs>
                  <a:gs pos="100000">
                    <a:srgbClr val="6C51FE"/>
                  </a:gs>
                </a:gsLst>
                <a:lin ang="4200000" scaled="0"/>
              </a:gradFill>
              <a:latin typeface="+mj-lt"/>
              <a:cs typeface="+mj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43390" y="5765165"/>
            <a:ext cx="2756535" cy="975360"/>
            <a:chOff x="653" y="723"/>
            <a:chExt cx="4341" cy="1536"/>
          </a:xfrm>
        </p:grpSpPr>
        <p:sp>
          <p:nvSpPr>
            <p:cNvPr id="5" name="文本框 4"/>
            <p:cNvSpPr txBox="1"/>
            <p:nvPr/>
          </p:nvSpPr>
          <p:spPr>
            <a:xfrm>
              <a:off x="751" y="765"/>
              <a:ext cx="1977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+mj-lt"/>
                </a:rPr>
                <a:t>logo</a:t>
              </a:r>
              <a:endParaRPr lang="en-US" altLang="zh-CN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28" y="953"/>
              <a:ext cx="2266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+mj-lt"/>
                  <a:sym typeface="+mn-ea"/>
                </a:rPr>
                <a:t>To compete in the challenging global environment,</a:t>
              </a:r>
              <a:endParaRPr lang="en-US" altLang="zh-CN" sz="8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+mj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+mj-lt"/>
                  <a:sym typeface="+mn-ea"/>
                </a:rPr>
                <a:t> </a:t>
              </a:r>
              <a:endParaRPr lang="en-US" altLang="zh-CN" sz="8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+mj-lt"/>
                <a:sym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3" y="723"/>
              <a:ext cx="3751" cy="1354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Inhaltsplatzhalter 4"/>
          <p:cNvSpPr txBox="1"/>
          <p:nvPr/>
        </p:nvSpPr>
        <p:spPr>
          <a:xfrm>
            <a:off x="603518" y="2907498"/>
            <a:ext cx="2751085" cy="92329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BFBFBF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400" b="1" dirty="0">
                <a:solidFill>
                  <a:srgbClr val="BFBFBF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59" name="Inhaltsplatzhalter 4"/>
          <p:cNvSpPr txBox="1"/>
          <p:nvPr/>
        </p:nvSpPr>
        <p:spPr>
          <a:xfrm>
            <a:off x="8795791" y="1807056"/>
            <a:ext cx="2722573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0CE5EF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61" name="Inhaltsplatzhalter 4"/>
          <p:cNvSpPr txBox="1"/>
          <p:nvPr/>
        </p:nvSpPr>
        <p:spPr>
          <a:xfrm>
            <a:off x="603518" y="5183339"/>
            <a:ext cx="2751085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897DFF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400" b="1" dirty="0">
                <a:solidFill>
                  <a:srgbClr val="897DFF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66" name="Inhaltsplatzhalter 4"/>
          <p:cNvSpPr txBox="1"/>
          <p:nvPr/>
        </p:nvSpPr>
        <p:spPr>
          <a:xfrm>
            <a:off x="8795791" y="4077231"/>
            <a:ext cx="2699618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FFB7C8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5799712" y="1864081"/>
            <a:ext cx="2858045" cy="784901"/>
          </a:xfrm>
          <a:prstGeom prst="homePlate">
            <a:avLst/>
          </a:prstGeom>
          <a:solidFill>
            <a:srgbClr val="0CE5E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lt"/>
              <a:sym typeface="+mn-lt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5114837" y="1585436"/>
            <a:ext cx="1366689" cy="1342191"/>
            <a:chOff x="4905620" y="1725771"/>
            <a:chExt cx="1366689" cy="1342191"/>
          </a:xfrm>
        </p:grpSpPr>
        <p:sp>
          <p:nvSpPr>
            <p:cNvPr id="6" name="Freeform 6"/>
            <p:cNvSpPr/>
            <p:nvPr/>
          </p:nvSpPr>
          <p:spPr bwMode="auto">
            <a:xfrm>
              <a:off x="4911744" y="1731895"/>
              <a:ext cx="1007410" cy="1329943"/>
            </a:xfrm>
            <a:custGeom>
              <a:avLst/>
              <a:gdLst>
                <a:gd name="T0" fmla="*/ 529 w 787"/>
                <a:gd name="T1" fmla="*/ 0 h 1036"/>
                <a:gd name="T2" fmla="*/ 450 w 787"/>
                <a:gd name="T3" fmla="*/ 33 h 1036"/>
                <a:gd name="T4" fmla="*/ 44 w 787"/>
                <a:gd name="T5" fmla="*/ 439 h 1036"/>
                <a:gd name="T6" fmla="*/ 44 w 787"/>
                <a:gd name="T7" fmla="*/ 596 h 1036"/>
                <a:gd name="T8" fmla="*/ 450 w 787"/>
                <a:gd name="T9" fmla="*/ 1003 h 1036"/>
                <a:gd name="T10" fmla="*/ 529 w 787"/>
                <a:gd name="T11" fmla="*/ 1036 h 1036"/>
                <a:gd name="T12" fmla="*/ 607 w 787"/>
                <a:gd name="T13" fmla="*/ 1003 h 1036"/>
                <a:gd name="T14" fmla="*/ 787 w 787"/>
                <a:gd name="T15" fmla="*/ 824 h 1036"/>
                <a:gd name="T16" fmla="*/ 530 w 787"/>
                <a:gd name="T17" fmla="*/ 824 h 1036"/>
                <a:gd name="T18" fmla="*/ 530 w 787"/>
                <a:gd name="T19" fmla="*/ 212 h 1036"/>
                <a:gd name="T20" fmla="*/ 786 w 787"/>
                <a:gd name="T21" fmla="*/ 212 h 1036"/>
                <a:gd name="T22" fmla="*/ 607 w 787"/>
                <a:gd name="T23" fmla="*/ 33 h 1036"/>
                <a:gd name="T24" fmla="*/ 529 w 787"/>
                <a:gd name="T25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7" h="1036">
                  <a:moveTo>
                    <a:pt x="529" y="0"/>
                  </a:moveTo>
                  <a:cubicBezTo>
                    <a:pt x="500" y="0"/>
                    <a:pt x="472" y="11"/>
                    <a:pt x="450" y="33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0" y="483"/>
                    <a:pt x="0" y="553"/>
                    <a:pt x="44" y="596"/>
                  </a:cubicBezTo>
                  <a:cubicBezTo>
                    <a:pt x="450" y="1003"/>
                    <a:pt x="450" y="1003"/>
                    <a:pt x="450" y="1003"/>
                  </a:cubicBezTo>
                  <a:cubicBezTo>
                    <a:pt x="472" y="1025"/>
                    <a:pt x="500" y="1036"/>
                    <a:pt x="529" y="1036"/>
                  </a:cubicBezTo>
                  <a:cubicBezTo>
                    <a:pt x="557" y="1036"/>
                    <a:pt x="585" y="1025"/>
                    <a:pt x="607" y="1003"/>
                  </a:cubicBezTo>
                  <a:cubicBezTo>
                    <a:pt x="787" y="824"/>
                    <a:pt x="787" y="824"/>
                    <a:pt x="787" y="824"/>
                  </a:cubicBezTo>
                  <a:cubicBezTo>
                    <a:pt x="530" y="824"/>
                    <a:pt x="530" y="824"/>
                    <a:pt x="530" y="824"/>
                  </a:cubicBezTo>
                  <a:cubicBezTo>
                    <a:pt x="530" y="212"/>
                    <a:pt x="530" y="212"/>
                    <a:pt x="530" y="212"/>
                  </a:cubicBezTo>
                  <a:cubicBezTo>
                    <a:pt x="786" y="212"/>
                    <a:pt x="786" y="212"/>
                    <a:pt x="786" y="212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85" y="11"/>
                    <a:pt x="557" y="0"/>
                    <a:pt x="529" y="0"/>
                  </a:cubicBezTo>
                </a:path>
              </a:pathLst>
            </a:custGeom>
            <a:gradFill>
              <a:gsLst>
                <a:gs pos="42000">
                  <a:schemeClr val="bg1"/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590495" y="2004416"/>
              <a:ext cx="674669" cy="784901"/>
            </a:xfrm>
            <a:custGeom>
              <a:avLst/>
              <a:gdLst>
                <a:gd name="T0" fmla="*/ 0 w 527"/>
                <a:gd name="T1" fmla="*/ 0 h 612"/>
                <a:gd name="T2" fmla="*/ 0 w 527"/>
                <a:gd name="T3" fmla="*/ 612 h 612"/>
                <a:gd name="T4" fmla="*/ 257 w 527"/>
                <a:gd name="T5" fmla="*/ 612 h 612"/>
                <a:gd name="T6" fmla="*/ 484 w 527"/>
                <a:gd name="T7" fmla="*/ 384 h 612"/>
                <a:gd name="T8" fmla="*/ 484 w 527"/>
                <a:gd name="T9" fmla="*/ 227 h 612"/>
                <a:gd name="T10" fmla="*/ 256 w 527"/>
                <a:gd name="T11" fmla="*/ 0 h 612"/>
                <a:gd name="T12" fmla="*/ 0 w 527"/>
                <a:gd name="T13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612">
                  <a:moveTo>
                    <a:pt x="0" y="0"/>
                  </a:moveTo>
                  <a:cubicBezTo>
                    <a:pt x="0" y="612"/>
                    <a:pt x="0" y="612"/>
                    <a:pt x="0" y="612"/>
                  </a:cubicBezTo>
                  <a:cubicBezTo>
                    <a:pt x="257" y="612"/>
                    <a:pt x="257" y="612"/>
                    <a:pt x="257" y="612"/>
                  </a:cubicBezTo>
                  <a:cubicBezTo>
                    <a:pt x="484" y="384"/>
                    <a:pt x="484" y="384"/>
                    <a:pt x="484" y="384"/>
                  </a:cubicBezTo>
                  <a:cubicBezTo>
                    <a:pt x="527" y="341"/>
                    <a:pt x="527" y="271"/>
                    <a:pt x="484" y="227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905620" y="1725771"/>
              <a:ext cx="1366689" cy="1342191"/>
            </a:xfrm>
            <a:custGeom>
              <a:avLst/>
              <a:gdLst>
                <a:gd name="T0" fmla="*/ 534 w 1068"/>
                <a:gd name="T1" fmla="*/ 1046 h 1046"/>
                <a:gd name="T2" fmla="*/ 452 w 1068"/>
                <a:gd name="T3" fmla="*/ 1012 h 1046"/>
                <a:gd name="T4" fmla="*/ 45 w 1068"/>
                <a:gd name="T5" fmla="*/ 605 h 1046"/>
                <a:gd name="T6" fmla="*/ 45 w 1068"/>
                <a:gd name="T7" fmla="*/ 441 h 1046"/>
                <a:gd name="T8" fmla="*/ 452 w 1068"/>
                <a:gd name="T9" fmla="*/ 34 h 1046"/>
                <a:gd name="T10" fmla="*/ 534 w 1068"/>
                <a:gd name="T11" fmla="*/ 0 h 1046"/>
                <a:gd name="T12" fmla="*/ 616 w 1068"/>
                <a:gd name="T13" fmla="*/ 34 h 1046"/>
                <a:gd name="T14" fmla="*/ 1022 w 1068"/>
                <a:gd name="T15" fmla="*/ 441 h 1046"/>
                <a:gd name="T16" fmla="*/ 1022 w 1068"/>
                <a:gd name="T17" fmla="*/ 605 h 1046"/>
                <a:gd name="T18" fmla="*/ 616 w 1068"/>
                <a:gd name="T19" fmla="*/ 1012 h 1046"/>
                <a:gd name="T20" fmla="*/ 534 w 1068"/>
                <a:gd name="T21" fmla="*/ 1046 h 1046"/>
                <a:gd name="T22" fmla="*/ 534 w 1068"/>
                <a:gd name="T23" fmla="*/ 10 h 1046"/>
                <a:gd name="T24" fmla="*/ 459 w 1068"/>
                <a:gd name="T25" fmla="*/ 41 h 1046"/>
                <a:gd name="T26" fmla="*/ 52 w 1068"/>
                <a:gd name="T27" fmla="*/ 448 h 1046"/>
                <a:gd name="T28" fmla="*/ 52 w 1068"/>
                <a:gd name="T29" fmla="*/ 598 h 1046"/>
                <a:gd name="T30" fmla="*/ 459 w 1068"/>
                <a:gd name="T31" fmla="*/ 1004 h 1046"/>
                <a:gd name="T32" fmla="*/ 534 w 1068"/>
                <a:gd name="T33" fmla="*/ 1036 h 1046"/>
                <a:gd name="T34" fmla="*/ 609 w 1068"/>
                <a:gd name="T35" fmla="*/ 1004 h 1046"/>
                <a:gd name="T36" fmla="*/ 1015 w 1068"/>
                <a:gd name="T37" fmla="*/ 598 h 1046"/>
                <a:gd name="T38" fmla="*/ 1015 w 1068"/>
                <a:gd name="T39" fmla="*/ 448 h 1046"/>
                <a:gd name="T40" fmla="*/ 609 w 1068"/>
                <a:gd name="T41" fmla="*/ 41 h 1046"/>
                <a:gd name="T42" fmla="*/ 534 w 1068"/>
                <a:gd name="T43" fmla="*/ 1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8" h="1046">
                  <a:moveTo>
                    <a:pt x="534" y="1046"/>
                  </a:moveTo>
                  <a:cubicBezTo>
                    <a:pt x="503" y="1046"/>
                    <a:pt x="474" y="1034"/>
                    <a:pt x="452" y="1012"/>
                  </a:cubicBezTo>
                  <a:cubicBezTo>
                    <a:pt x="45" y="605"/>
                    <a:pt x="45" y="605"/>
                    <a:pt x="45" y="605"/>
                  </a:cubicBezTo>
                  <a:cubicBezTo>
                    <a:pt x="0" y="560"/>
                    <a:pt x="0" y="486"/>
                    <a:pt x="45" y="441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74" y="12"/>
                    <a:pt x="503" y="0"/>
                    <a:pt x="534" y="0"/>
                  </a:cubicBezTo>
                  <a:cubicBezTo>
                    <a:pt x="565" y="0"/>
                    <a:pt x="594" y="12"/>
                    <a:pt x="616" y="34"/>
                  </a:cubicBezTo>
                  <a:cubicBezTo>
                    <a:pt x="1022" y="441"/>
                    <a:pt x="1022" y="441"/>
                    <a:pt x="1022" y="441"/>
                  </a:cubicBezTo>
                  <a:cubicBezTo>
                    <a:pt x="1068" y="486"/>
                    <a:pt x="1068" y="560"/>
                    <a:pt x="1022" y="605"/>
                  </a:cubicBezTo>
                  <a:cubicBezTo>
                    <a:pt x="616" y="1012"/>
                    <a:pt x="616" y="1012"/>
                    <a:pt x="616" y="1012"/>
                  </a:cubicBezTo>
                  <a:cubicBezTo>
                    <a:pt x="594" y="1034"/>
                    <a:pt x="565" y="1046"/>
                    <a:pt x="534" y="1046"/>
                  </a:cubicBezTo>
                  <a:close/>
                  <a:moveTo>
                    <a:pt x="534" y="10"/>
                  </a:moveTo>
                  <a:cubicBezTo>
                    <a:pt x="505" y="10"/>
                    <a:pt x="479" y="21"/>
                    <a:pt x="459" y="41"/>
                  </a:cubicBezTo>
                  <a:cubicBezTo>
                    <a:pt x="52" y="448"/>
                    <a:pt x="52" y="448"/>
                    <a:pt x="52" y="448"/>
                  </a:cubicBezTo>
                  <a:cubicBezTo>
                    <a:pt x="11" y="489"/>
                    <a:pt x="11" y="557"/>
                    <a:pt x="52" y="598"/>
                  </a:cubicBezTo>
                  <a:cubicBezTo>
                    <a:pt x="459" y="1004"/>
                    <a:pt x="459" y="1004"/>
                    <a:pt x="459" y="1004"/>
                  </a:cubicBezTo>
                  <a:cubicBezTo>
                    <a:pt x="479" y="1024"/>
                    <a:pt x="505" y="1036"/>
                    <a:pt x="534" y="1036"/>
                  </a:cubicBezTo>
                  <a:cubicBezTo>
                    <a:pt x="562" y="1036"/>
                    <a:pt x="589" y="1024"/>
                    <a:pt x="609" y="1004"/>
                  </a:cubicBezTo>
                  <a:cubicBezTo>
                    <a:pt x="1015" y="598"/>
                    <a:pt x="1015" y="598"/>
                    <a:pt x="1015" y="598"/>
                  </a:cubicBezTo>
                  <a:cubicBezTo>
                    <a:pt x="1057" y="557"/>
                    <a:pt x="1056" y="489"/>
                    <a:pt x="1015" y="448"/>
                  </a:cubicBezTo>
                  <a:cubicBezTo>
                    <a:pt x="609" y="41"/>
                    <a:pt x="609" y="41"/>
                    <a:pt x="609" y="41"/>
                  </a:cubicBezTo>
                  <a:cubicBezTo>
                    <a:pt x="589" y="21"/>
                    <a:pt x="562" y="10"/>
                    <a:pt x="534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092404" y="1899286"/>
              <a:ext cx="993120" cy="995161"/>
            </a:xfrm>
            <a:custGeom>
              <a:avLst/>
              <a:gdLst>
                <a:gd name="T0" fmla="*/ 445 w 776"/>
                <a:gd name="T1" fmla="*/ 744 h 776"/>
                <a:gd name="T2" fmla="*/ 330 w 776"/>
                <a:gd name="T3" fmla="*/ 744 h 776"/>
                <a:gd name="T4" fmla="*/ 31 w 776"/>
                <a:gd name="T5" fmla="*/ 446 h 776"/>
                <a:gd name="T6" fmla="*/ 31 w 776"/>
                <a:gd name="T7" fmla="*/ 330 h 776"/>
                <a:gd name="T8" fmla="*/ 330 w 776"/>
                <a:gd name="T9" fmla="*/ 32 h 776"/>
                <a:gd name="T10" fmla="*/ 445 w 776"/>
                <a:gd name="T11" fmla="*/ 32 h 776"/>
                <a:gd name="T12" fmla="*/ 744 w 776"/>
                <a:gd name="T13" fmla="*/ 330 h 776"/>
                <a:gd name="T14" fmla="*/ 744 w 776"/>
                <a:gd name="T15" fmla="*/ 446 h 776"/>
                <a:gd name="T16" fmla="*/ 445 w 776"/>
                <a:gd name="T17" fmla="*/ 74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445" y="744"/>
                  </a:moveTo>
                  <a:cubicBezTo>
                    <a:pt x="413" y="776"/>
                    <a:pt x="362" y="776"/>
                    <a:pt x="330" y="744"/>
                  </a:cubicBezTo>
                  <a:cubicBezTo>
                    <a:pt x="31" y="446"/>
                    <a:pt x="31" y="446"/>
                    <a:pt x="31" y="446"/>
                  </a:cubicBezTo>
                  <a:cubicBezTo>
                    <a:pt x="0" y="414"/>
                    <a:pt x="0" y="362"/>
                    <a:pt x="31" y="330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62" y="0"/>
                    <a:pt x="413" y="0"/>
                    <a:pt x="445" y="32"/>
                  </a:cubicBezTo>
                  <a:cubicBezTo>
                    <a:pt x="744" y="330"/>
                    <a:pt x="744" y="330"/>
                    <a:pt x="744" y="330"/>
                  </a:cubicBezTo>
                  <a:cubicBezTo>
                    <a:pt x="776" y="362"/>
                    <a:pt x="776" y="414"/>
                    <a:pt x="744" y="446"/>
                  </a:cubicBezTo>
                  <a:lnTo>
                    <a:pt x="445" y="744"/>
                  </a:lnTo>
                  <a:close/>
                </a:path>
              </a:pathLst>
            </a:custGeom>
            <a:solidFill>
              <a:srgbClr val="0CE5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096487" y="1902348"/>
              <a:ext cx="984955" cy="988016"/>
            </a:xfrm>
            <a:custGeom>
              <a:avLst/>
              <a:gdLst>
                <a:gd name="T0" fmla="*/ 442 w 770"/>
                <a:gd name="T1" fmla="*/ 741 h 770"/>
                <a:gd name="T2" fmla="*/ 439 w 770"/>
                <a:gd name="T3" fmla="*/ 738 h 770"/>
                <a:gd name="T4" fmla="*/ 385 w 770"/>
                <a:gd name="T5" fmla="*/ 760 h 770"/>
                <a:gd name="T6" fmla="*/ 331 w 770"/>
                <a:gd name="T7" fmla="*/ 738 h 770"/>
                <a:gd name="T8" fmla="*/ 32 w 770"/>
                <a:gd name="T9" fmla="*/ 439 h 770"/>
                <a:gd name="T10" fmla="*/ 10 w 770"/>
                <a:gd name="T11" fmla="*/ 385 h 770"/>
                <a:gd name="T12" fmla="*/ 32 w 770"/>
                <a:gd name="T13" fmla="*/ 331 h 770"/>
                <a:gd name="T14" fmla="*/ 331 w 770"/>
                <a:gd name="T15" fmla="*/ 32 h 770"/>
                <a:gd name="T16" fmla="*/ 385 w 770"/>
                <a:gd name="T17" fmla="*/ 10 h 770"/>
                <a:gd name="T18" fmla="*/ 439 w 770"/>
                <a:gd name="T19" fmla="*/ 32 h 770"/>
                <a:gd name="T20" fmla="*/ 737 w 770"/>
                <a:gd name="T21" fmla="*/ 331 h 770"/>
                <a:gd name="T22" fmla="*/ 760 w 770"/>
                <a:gd name="T23" fmla="*/ 385 h 770"/>
                <a:gd name="T24" fmla="*/ 737 w 770"/>
                <a:gd name="T25" fmla="*/ 439 h 770"/>
                <a:gd name="T26" fmla="*/ 737 w 770"/>
                <a:gd name="T27" fmla="*/ 439 h 770"/>
                <a:gd name="T28" fmla="*/ 439 w 770"/>
                <a:gd name="T29" fmla="*/ 738 h 770"/>
                <a:gd name="T30" fmla="*/ 439 w 770"/>
                <a:gd name="T31" fmla="*/ 738 h 770"/>
                <a:gd name="T32" fmla="*/ 442 w 770"/>
                <a:gd name="T33" fmla="*/ 741 h 770"/>
                <a:gd name="T34" fmla="*/ 446 w 770"/>
                <a:gd name="T35" fmla="*/ 745 h 770"/>
                <a:gd name="T36" fmla="*/ 745 w 770"/>
                <a:gd name="T37" fmla="*/ 446 h 770"/>
                <a:gd name="T38" fmla="*/ 744 w 770"/>
                <a:gd name="T39" fmla="*/ 446 h 770"/>
                <a:gd name="T40" fmla="*/ 770 w 770"/>
                <a:gd name="T41" fmla="*/ 385 h 770"/>
                <a:gd name="T42" fmla="*/ 744 w 770"/>
                <a:gd name="T43" fmla="*/ 324 h 770"/>
                <a:gd name="T44" fmla="*/ 446 w 770"/>
                <a:gd name="T45" fmla="*/ 25 h 770"/>
                <a:gd name="T46" fmla="*/ 385 w 770"/>
                <a:gd name="T47" fmla="*/ 0 h 770"/>
                <a:gd name="T48" fmla="*/ 323 w 770"/>
                <a:gd name="T49" fmla="*/ 25 h 770"/>
                <a:gd name="T50" fmla="*/ 25 w 770"/>
                <a:gd name="T51" fmla="*/ 324 h 770"/>
                <a:gd name="T52" fmla="*/ 0 w 770"/>
                <a:gd name="T53" fmla="*/ 385 h 770"/>
                <a:gd name="T54" fmla="*/ 25 w 770"/>
                <a:gd name="T55" fmla="*/ 446 h 770"/>
                <a:gd name="T56" fmla="*/ 323 w 770"/>
                <a:gd name="T57" fmla="*/ 745 h 770"/>
                <a:gd name="T58" fmla="*/ 323 w 770"/>
                <a:gd name="T59" fmla="*/ 745 h 770"/>
                <a:gd name="T60" fmla="*/ 385 w 770"/>
                <a:gd name="T61" fmla="*/ 770 h 770"/>
                <a:gd name="T62" fmla="*/ 446 w 770"/>
                <a:gd name="T63" fmla="*/ 745 h 770"/>
                <a:gd name="T64" fmla="*/ 446 w 770"/>
                <a:gd name="T65" fmla="*/ 745 h 770"/>
                <a:gd name="T66" fmla="*/ 442 w 770"/>
                <a:gd name="T67" fmla="*/ 74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0" h="770">
                  <a:moveTo>
                    <a:pt x="442" y="741"/>
                  </a:moveTo>
                  <a:cubicBezTo>
                    <a:pt x="439" y="738"/>
                    <a:pt x="439" y="738"/>
                    <a:pt x="439" y="738"/>
                  </a:cubicBezTo>
                  <a:cubicBezTo>
                    <a:pt x="424" y="753"/>
                    <a:pt x="404" y="760"/>
                    <a:pt x="385" y="760"/>
                  </a:cubicBezTo>
                  <a:cubicBezTo>
                    <a:pt x="365" y="760"/>
                    <a:pt x="346" y="753"/>
                    <a:pt x="331" y="738"/>
                  </a:cubicBezTo>
                  <a:cubicBezTo>
                    <a:pt x="32" y="439"/>
                    <a:pt x="32" y="439"/>
                    <a:pt x="32" y="439"/>
                  </a:cubicBezTo>
                  <a:cubicBezTo>
                    <a:pt x="17" y="424"/>
                    <a:pt x="10" y="405"/>
                    <a:pt x="10" y="385"/>
                  </a:cubicBezTo>
                  <a:cubicBezTo>
                    <a:pt x="10" y="365"/>
                    <a:pt x="17" y="346"/>
                    <a:pt x="32" y="331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46" y="17"/>
                    <a:pt x="365" y="10"/>
                    <a:pt x="385" y="10"/>
                  </a:cubicBezTo>
                  <a:cubicBezTo>
                    <a:pt x="404" y="10"/>
                    <a:pt x="424" y="17"/>
                    <a:pt x="439" y="32"/>
                  </a:cubicBezTo>
                  <a:cubicBezTo>
                    <a:pt x="737" y="331"/>
                    <a:pt x="737" y="331"/>
                    <a:pt x="737" y="331"/>
                  </a:cubicBezTo>
                  <a:cubicBezTo>
                    <a:pt x="752" y="346"/>
                    <a:pt x="760" y="365"/>
                    <a:pt x="760" y="385"/>
                  </a:cubicBezTo>
                  <a:cubicBezTo>
                    <a:pt x="760" y="405"/>
                    <a:pt x="752" y="424"/>
                    <a:pt x="737" y="439"/>
                  </a:cubicBezTo>
                  <a:cubicBezTo>
                    <a:pt x="737" y="439"/>
                    <a:pt x="737" y="439"/>
                    <a:pt x="737" y="439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42" y="741"/>
                    <a:pt x="442" y="741"/>
                    <a:pt x="442" y="741"/>
                  </a:cubicBezTo>
                  <a:cubicBezTo>
                    <a:pt x="446" y="745"/>
                    <a:pt x="446" y="745"/>
                    <a:pt x="446" y="745"/>
                  </a:cubicBezTo>
                  <a:cubicBezTo>
                    <a:pt x="745" y="446"/>
                    <a:pt x="745" y="446"/>
                    <a:pt x="745" y="446"/>
                  </a:cubicBezTo>
                  <a:cubicBezTo>
                    <a:pt x="744" y="446"/>
                    <a:pt x="744" y="446"/>
                    <a:pt x="744" y="446"/>
                  </a:cubicBezTo>
                  <a:cubicBezTo>
                    <a:pt x="761" y="429"/>
                    <a:pt x="770" y="407"/>
                    <a:pt x="770" y="385"/>
                  </a:cubicBezTo>
                  <a:cubicBezTo>
                    <a:pt x="770" y="363"/>
                    <a:pt x="761" y="341"/>
                    <a:pt x="744" y="324"/>
                  </a:cubicBezTo>
                  <a:cubicBezTo>
                    <a:pt x="446" y="25"/>
                    <a:pt x="446" y="25"/>
                    <a:pt x="446" y="25"/>
                  </a:cubicBezTo>
                  <a:cubicBezTo>
                    <a:pt x="429" y="8"/>
                    <a:pt x="407" y="0"/>
                    <a:pt x="385" y="0"/>
                  </a:cubicBezTo>
                  <a:cubicBezTo>
                    <a:pt x="363" y="0"/>
                    <a:pt x="340" y="8"/>
                    <a:pt x="323" y="25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8" y="341"/>
                    <a:pt x="0" y="363"/>
                    <a:pt x="0" y="385"/>
                  </a:cubicBezTo>
                  <a:cubicBezTo>
                    <a:pt x="0" y="407"/>
                    <a:pt x="8" y="429"/>
                    <a:pt x="25" y="446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40" y="762"/>
                    <a:pt x="363" y="770"/>
                    <a:pt x="385" y="770"/>
                  </a:cubicBezTo>
                  <a:cubicBezTo>
                    <a:pt x="407" y="770"/>
                    <a:pt x="429" y="762"/>
                    <a:pt x="446" y="745"/>
                  </a:cubicBezTo>
                  <a:cubicBezTo>
                    <a:pt x="446" y="745"/>
                    <a:pt x="446" y="745"/>
                    <a:pt x="446" y="745"/>
                  </a:cubicBezTo>
                  <a:lnTo>
                    <a:pt x="442" y="7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sp>
        <p:nvSpPr>
          <p:cNvPr id="13" name="Freeform 5"/>
          <p:cNvSpPr/>
          <p:nvPr/>
        </p:nvSpPr>
        <p:spPr bwMode="auto">
          <a:xfrm flipH="1">
            <a:off x="3534243" y="2999368"/>
            <a:ext cx="2858045" cy="784901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lt"/>
              <a:sym typeface="+mn-lt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5710474" y="2720723"/>
            <a:ext cx="1366689" cy="1342191"/>
            <a:chOff x="5501257" y="2861058"/>
            <a:chExt cx="1366689" cy="1342191"/>
          </a:xfrm>
        </p:grpSpPr>
        <p:sp>
          <p:nvSpPr>
            <p:cNvPr id="14" name="Freeform 6"/>
            <p:cNvSpPr/>
            <p:nvPr/>
          </p:nvSpPr>
          <p:spPr bwMode="auto">
            <a:xfrm flipH="1">
              <a:off x="5854412" y="2867182"/>
              <a:ext cx="1007410" cy="1329943"/>
            </a:xfrm>
            <a:custGeom>
              <a:avLst/>
              <a:gdLst>
                <a:gd name="T0" fmla="*/ 529 w 787"/>
                <a:gd name="T1" fmla="*/ 0 h 1036"/>
                <a:gd name="T2" fmla="*/ 450 w 787"/>
                <a:gd name="T3" fmla="*/ 33 h 1036"/>
                <a:gd name="T4" fmla="*/ 44 w 787"/>
                <a:gd name="T5" fmla="*/ 439 h 1036"/>
                <a:gd name="T6" fmla="*/ 44 w 787"/>
                <a:gd name="T7" fmla="*/ 596 h 1036"/>
                <a:gd name="T8" fmla="*/ 450 w 787"/>
                <a:gd name="T9" fmla="*/ 1003 h 1036"/>
                <a:gd name="T10" fmla="*/ 529 w 787"/>
                <a:gd name="T11" fmla="*/ 1036 h 1036"/>
                <a:gd name="T12" fmla="*/ 607 w 787"/>
                <a:gd name="T13" fmla="*/ 1003 h 1036"/>
                <a:gd name="T14" fmla="*/ 787 w 787"/>
                <a:gd name="T15" fmla="*/ 824 h 1036"/>
                <a:gd name="T16" fmla="*/ 530 w 787"/>
                <a:gd name="T17" fmla="*/ 824 h 1036"/>
                <a:gd name="T18" fmla="*/ 530 w 787"/>
                <a:gd name="T19" fmla="*/ 212 h 1036"/>
                <a:gd name="T20" fmla="*/ 786 w 787"/>
                <a:gd name="T21" fmla="*/ 212 h 1036"/>
                <a:gd name="T22" fmla="*/ 607 w 787"/>
                <a:gd name="T23" fmla="*/ 33 h 1036"/>
                <a:gd name="T24" fmla="*/ 529 w 787"/>
                <a:gd name="T25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7" h="1036">
                  <a:moveTo>
                    <a:pt x="529" y="0"/>
                  </a:moveTo>
                  <a:cubicBezTo>
                    <a:pt x="500" y="0"/>
                    <a:pt x="472" y="11"/>
                    <a:pt x="450" y="33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0" y="483"/>
                    <a:pt x="0" y="553"/>
                    <a:pt x="44" y="596"/>
                  </a:cubicBezTo>
                  <a:cubicBezTo>
                    <a:pt x="450" y="1003"/>
                    <a:pt x="450" y="1003"/>
                    <a:pt x="450" y="1003"/>
                  </a:cubicBezTo>
                  <a:cubicBezTo>
                    <a:pt x="472" y="1025"/>
                    <a:pt x="500" y="1036"/>
                    <a:pt x="529" y="1036"/>
                  </a:cubicBezTo>
                  <a:cubicBezTo>
                    <a:pt x="557" y="1036"/>
                    <a:pt x="585" y="1025"/>
                    <a:pt x="607" y="1003"/>
                  </a:cubicBezTo>
                  <a:cubicBezTo>
                    <a:pt x="787" y="824"/>
                    <a:pt x="787" y="824"/>
                    <a:pt x="787" y="824"/>
                  </a:cubicBezTo>
                  <a:cubicBezTo>
                    <a:pt x="530" y="824"/>
                    <a:pt x="530" y="824"/>
                    <a:pt x="530" y="824"/>
                  </a:cubicBezTo>
                  <a:cubicBezTo>
                    <a:pt x="530" y="212"/>
                    <a:pt x="530" y="212"/>
                    <a:pt x="530" y="212"/>
                  </a:cubicBezTo>
                  <a:cubicBezTo>
                    <a:pt x="786" y="212"/>
                    <a:pt x="786" y="212"/>
                    <a:pt x="786" y="212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85" y="11"/>
                    <a:pt x="557" y="0"/>
                    <a:pt x="529" y="0"/>
                  </a:cubicBezTo>
                </a:path>
              </a:pathLst>
            </a:custGeom>
            <a:gradFill>
              <a:gsLst>
                <a:gs pos="42000">
                  <a:schemeClr val="bg1"/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 flipH="1">
              <a:off x="5508403" y="3139703"/>
              <a:ext cx="674669" cy="784901"/>
            </a:xfrm>
            <a:custGeom>
              <a:avLst/>
              <a:gdLst>
                <a:gd name="T0" fmla="*/ 0 w 527"/>
                <a:gd name="T1" fmla="*/ 0 h 612"/>
                <a:gd name="T2" fmla="*/ 0 w 527"/>
                <a:gd name="T3" fmla="*/ 612 h 612"/>
                <a:gd name="T4" fmla="*/ 257 w 527"/>
                <a:gd name="T5" fmla="*/ 612 h 612"/>
                <a:gd name="T6" fmla="*/ 484 w 527"/>
                <a:gd name="T7" fmla="*/ 384 h 612"/>
                <a:gd name="T8" fmla="*/ 484 w 527"/>
                <a:gd name="T9" fmla="*/ 227 h 612"/>
                <a:gd name="T10" fmla="*/ 256 w 527"/>
                <a:gd name="T11" fmla="*/ 0 h 612"/>
                <a:gd name="T12" fmla="*/ 0 w 527"/>
                <a:gd name="T13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612">
                  <a:moveTo>
                    <a:pt x="0" y="0"/>
                  </a:moveTo>
                  <a:cubicBezTo>
                    <a:pt x="0" y="612"/>
                    <a:pt x="0" y="612"/>
                    <a:pt x="0" y="612"/>
                  </a:cubicBezTo>
                  <a:cubicBezTo>
                    <a:pt x="257" y="612"/>
                    <a:pt x="257" y="612"/>
                    <a:pt x="257" y="612"/>
                  </a:cubicBezTo>
                  <a:cubicBezTo>
                    <a:pt x="484" y="384"/>
                    <a:pt x="484" y="384"/>
                    <a:pt x="484" y="384"/>
                  </a:cubicBezTo>
                  <a:cubicBezTo>
                    <a:pt x="527" y="341"/>
                    <a:pt x="527" y="271"/>
                    <a:pt x="484" y="227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 flipH="1">
              <a:off x="5501257" y="2861058"/>
              <a:ext cx="1366689" cy="1342191"/>
            </a:xfrm>
            <a:custGeom>
              <a:avLst/>
              <a:gdLst>
                <a:gd name="T0" fmla="*/ 534 w 1068"/>
                <a:gd name="T1" fmla="*/ 1046 h 1046"/>
                <a:gd name="T2" fmla="*/ 452 w 1068"/>
                <a:gd name="T3" fmla="*/ 1012 h 1046"/>
                <a:gd name="T4" fmla="*/ 45 w 1068"/>
                <a:gd name="T5" fmla="*/ 605 h 1046"/>
                <a:gd name="T6" fmla="*/ 45 w 1068"/>
                <a:gd name="T7" fmla="*/ 441 h 1046"/>
                <a:gd name="T8" fmla="*/ 452 w 1068"/>
                <a:gd name="T9" fmla="*/ 34 h 1046"/>
                <a:gd name="T10" fmla="*/ 534 w 1068"/>
                <a:gd name="T11" fmla="*/ 0 h 1046"/>
                <a:gd name="T12" fmla="*/ 616 w 1068"/>
                <a:gd name="T13" fmla="*/ 34 h 1046"/>
                <a:gd name="T14" fmla="*/ 1022 w 1068"/>
                <a:gd name="T15" fmla="*/ 441 h 1046"/>
                <a:gd name="T16" fmla="*/ 1022 w 1068"/>
                <a:gd name="T17" fmla="*/ 605 h 1046"/>
                <a:gd name="T18" fmla="*/ 616 w 1068"/>
                <a:gd name="T19" fmla="*/ 1012 h 1046"/>
                <a:gd name="T20" fmla="*/ 534 w 1068"/>
                <a:gd name="T21" fmla="*/ 1046 h 1046"/>
                <a:gd name="T22" fmla="*/ 534 w 1068"/>
                <a:gd name="T23" fmla="*/ 10 h 1046"/>
                <a:gd name="T24" fmla="*/ 459 w 1068"/>
                <a:gd name="T25" fmla="*/ 41 h 1046"/>
                <a:gd name="T26" fmla="*/ 52 w 1068"/>
                <a:gd name="T27" fmla="*/ 448 h 1046"/>
                <a:gd name="T28" fmla="*/ 52 w 1068"/>
                <a:gd name="T29" fmla="*/ 598 h 1046"/>
                <a:gd name="T30" fmla="*/ 459 w 1068"/>
                <a:gd name="T31" fmla="*/ 1004 h 1046"/>
                <a:gd name="T32" fmla="*/ 534 w 1068"/>
                <a:gd name="T33" fmla="*/ 1036 h 1046"/>
                <a:gd name="T34" fmla="*/ 609 w 1068"/>
                <a:gd name="T35" fmla="*/ 1004 h 1046"/>
                <a:gd name="T36" fmla="*/ 1015 w 1068"/>
                <a:gd name="T37" fmla="*/ 598 h 1046"/>
                <a:gd name="T38" fmla="*/ 1015 w 1068"/>
                <a:gd name="T39" fmla="*/ 448 h 1046"/>
                <a:gd name="T40" fmla="*/ 609 w 1068"/>
                <a:gd name="T41" fmla="*/ 41 h 1046"/>
                <a:gd name="T42" fmla="*/ 534 w 1068"/>
                <a:gd name="T43" fmla="*/ 1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8" h="1046">
                  <a:moveTo>
                    <a:pt x="534" y="1046"/>
                  </a:moveTo>
                  <a:cubicBezTo>
                    <a:pt x="503" y="1046"/>
                    <a:pt x="474" y="1034"/>
                    <a:pt x="452" y="1012"/>
                  </a:cubicBezTo>
                  <a:cubicBezTo>
                    <a:pt x="45" y="605"/>
                    <a:pt x="45" y="605"/>
                    <a:pt x="45" y="605"/>
                  </a:cubicBezTo>
                  <a:cubicBezTo>
                    <a:pt x="0" y="560"/>
                    <a:pt x="0" y="486"/>
                    <a:pt x="45" y="441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74" y="12"/>
                    <a:pt x="503" y="0"/>
                    <a:pt x="534" y="0"/>
                  </a:cubicBezTo>
                  <a:cubicBezTo>
                    <a:pt x="565" y="0"/>
                    <a:pt x="594" y="12"/>
                    <a:pt x="616" y="34"/>
                  </a:cubicBezTo>
                  <a:cubicBezTo>
                    <a:pt x="1022" y="441"/>
                    <a:pt x="1022" y="441"/>
                    <a:pt x="1022" y="441"/>
                  </a:cubicBezTo>
                  <a:cubicBezTo>
                    <a:pt x="1068" y="486"/>
                    <a:pt x="1068" y="560"/>
                    <a:pt x="1022" y="605"/>
                  </a:cubicBezTo>
                  <a:cubicBezTo>
                    <a:pt x="616" y="1012"/>
                    <a:pt x="616" y="1012"/>
                    <a:pt x="616" y="1012"/>
                  </a:cubicBezTo>
                  <a:cubicBezTo>
                    <a:pt x="594" y="1034"/>
                    <a:pt x="565" y="1046"/>
                    <a:pt x="534" y="1046"/>
                  </a:cubicBezTo>
                  <a:close/>
                  <a:moveTo>
                    <a:pt x="534" y="10"/>
                  </a:moveTo>
                  <a:cubicBezTo>
                    <a:pt x="505" y="10"/>
                    <a:pt x="479" y="21"/>
                    <a:pt x="459" y="41"/>
                  </a:cubicBezTo>
                  <a:cubicBezTo>
                    <a:pt x="52" y="448"/>
                    <a:pt x="52" y="448"/>
                    <a:pt x="52" y="448"/>
                  </a:cubicBezTo>
                  <a:cubicBezTo>
                    <a:pt x="11" y="489"/>
                    <a:pt x="11" y="557"/>
                    <a:pt x="52" y="598"/>
                  </a:cubicBezTo>
                  <a:cubicBezTo>
                    <a:pt x="459" y="1004"/>
                    <a:pt x="459" y="1004"/>
                    <a:pt x="459" y="1004"/>
                  </a:cubicBezTo>
                  <a:cubicBezTo>
                    <a:pt x="479" y="1024"/>
                    <a:pt x="505" y="1036"/>
                    <a:pt x="534" y="1036"/>
                  </a:cubicBezTo>
                  <a:cubicBezTo>
                    <a:pt x="562" y="1036"/>
                    <a:pt x="589" y="1024"/>
                    <a:pt x="609" y="1004"/>
                  </a:cubicBezTo>
                  <a:cubicBezTo>
                    <a:pt x="1015" y="598"/>
                    <a:pt x="1015" y="598"/>
                    <a:pt x="1015" y="598"/>
                  </a:cubicBezTo>
                  <a:cubicBezTo>
                    <a:pt x="1057" y="557"/>
                    <a:pt x="1056" y="489"/>
                    <a:pt x="1015" y="448"/>
                  </a:cubicBezTo>
                  <a:cubicBezTo>
                    <a:pt x="609" y="41"/>
                    <a:pt x="609" y="41"/>
                    <a:pt x="609" y="41"/>
                  </a:cubicBezTo>
                  <a:cubicBezTo>
                    <a:pt x="589" y="21"/>
                    <a:pt x="562" y="10"/>
                    <a:pt x="534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 flipH="1">
              <a:off x="5688042" y="3034573"/>
              <a:ext cx="993120" cy="995161"/>
            </a:xfrm>
            <a:custGeom>
              <a:avLst/>
              <a:gdLst>
                <a:gd name="T0" fmla="*/ 445 w 776"/>
                <a:gd name="T1" fmla="*/ 744 h 776"/>
                <a:gd name="T2" fmla="*/ 330 w 776"/>
                <a:gd name="T3" fmla="*/ 744 h 776"/>
                <a:gd name="T4" fmla="*/ 31 w 776"/>
                <a:gd name="T5" fmla="*/ 446 h 776"/>
                <a:gd name="T6" fmla="*/ 31 w 776"/>
                <a:gd name="T7" fmla="*/ 330 h 776"/>
                <a:gd name="T8" fmla="*/ 330 w 776"/>
                <a:gd name="T9" fmla="*/ 32 h 776"/>
                <a:gd name="T10" fmla="*/ 445 w 776"/>
                <a:gd name="T11" fmla="*/ 32 h 776"/>
                <a:gd name="T12" fmla="*/ 744 w 776"/>
                <a:gd name="T13" fmla="*/ 330 h 776"/>
                <a:gd name="T14" fmla="*/ 744 w 776"/>
                <a:gd name="T15" fmla="*/ 446 h 776"/>
                <a:gd name="T16" fmla="*/ 445 w 776"/>
                <a:gd name="T17" fmla="*/ 74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445" y="744"/>
                  </a:moveTo>
                  <a:cubicBezTo>
                    <a:pt x="413" y="776"/>
                    <a:pt x="362" y="776"/>
                    <a:pt x="330" y="744"/>
                  </a:cubicBezTo>
                  <a:cubicBezTo>
                    <a:pt x="31" y="446"/>
                    <a:pt x="31" y="446"/>
                    <a:pt x="31" y="446"/>
                  </a:cubicBezTo>
                  <a:cubicBezTo>
                    <a:pt x="0" y="414"/>
                    <a:pt x="0" y="362"/>
                    <a:pt x="31" y="330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62" y="0"/>
                    <a:pt x="413" y="0"/>
                    <a:pt x="445" y="32"/>
                  </a:cubicBezTo>
                  <a:cubicBezTo>
                    <a:pt x="744" y="330"/>
                    <a:pt x="744" y="330"/>
                    <a:pt x="744" y="330"/>
                  </a:cubicBezTo>
                  <a:cubicBezTo>
                    <a:pt x="776" y="362"/>
                    <a:pt x="776" y="414"/>
                    <a:pt x="744" y="446"/>
                  </a:cubicBezTo>
                  <a:lnTo>
                    <a:pt x="445" y="744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 flipH="1">
              <a:off x="5692125" y="3037635"/>
              <a:ext cx="984955" cy="988016"/>
            </a:xfrm>
            <a:custGeom>
              <a:avLst/>
              <a:gdLst>
                <a:gd name="T0" fmla="*/ 442 w 770"/>
                <a:gd name="T1" fmla="*/ 741 h 770"/>
                <a:gd name="T2" fmla="*/ 439 w 770"/>
                <a:gd name="T3" fmla="*/ 738 h 770"/>
                <a:gd name="T4" fmla="*/ 385 w 770"/>
                <a:gd name="T5" fmla="*/ 760 h 770"/>
                <a:gd name="T6" fmla="*/ 331 w 770"/>
                <a:gd name="T7" fmla="*/ 738 h 770"/>
                <a:gd name="T8" fmla="*/ 32 w 770"/>
                <a:gd name="T9" fmla="*/ 439 h 770"/>
                <a:gd name="T10" fmla="*/ 10 w 770"/>
                <a:gd name="T11" fmla="*/ 385 h 770"/>
                <a:gd name="T12" fmla="*/ 32 w 770"/>
                <a:gd name="T13" fmla="*/ 331 h 770"/>
                <a:gd name="T14" fmla="*/ 331 w 770"/>
                <a:gd name="T15" fmla="*/ 32 h 770"/>
                <a:gd name="T16" fmla="*/ 385 w 770"/>
                <a:gd name="T17" fmla="*/ 10 h 770"/>
                <a:gd name="T18" fmla="*/ 439 w 770"/>
                <a:gd name="T19" fmla="*/ 32 h 770"/>
                <a:gd name="T20" fmla="*/ 737 w 770"/>
                <a:gd name="T21" fmla="*/ 331 h 770"/>
                <a:gd name="T22" fmla="*/ 760 w 770"/>
                <a:gd name="T23" fmla="*/ 385 h 770"/>
                <a:gd name="T24" fmla="*/ 737 w 770"/>
                <a:gd name="T25" fmla="*/ 439 h 770"/>
                <a:gd name="T26" fmla="*/ 737 w 770"/>
                <a:gd name="T27" fmla="*/ 439 h 770"/>
                <a:gd name="T28" fmla="*/ 439 w 770"/>
                <a:gd name="T29" fmla="*/ 738 h 770"/>
                <a:gd name="T30" fmla="*/ 439 w 770"/>
                <a:gd name="T31" fmla="*/ 738 h 770"/>
                <a:gd name="T32" fmla="*/ 442 w 770"/>
                <a:gd name="T33" fmla="*/ 741 h 770"/>
                <a:gd name="T34" fmla="*/ 446 w 770"/>
                <a:gd name="T35" fmla="*/ 745 h 770"/>
                <a:gd name="T36" fmla="*/ 745 w 770"/>
                <a:gd name="T37" fmla="*/ 446 h 770"/>
                <a:gd name="T38" fmla="*/ 744 w 770"/>
                <a:gd name="T39" fmla="*/ 446 h 770"/>
                <a:gd name="T40" fmla="*/ 770 w 770"/>
                <a:gd name="T41" fmla="*/ 385 h 770"/>
                <a:gd name="T42" fmla="*/ 744 w 770"/>
                <a:gd name="T43" fmla="*/ 324 h 770"/>
                <a:gd name="T44" fmla="*/ 446 w 770"/>
                <a:gd name="T45" fmla="*/ 25 h 770"/>
                <a:gd name="T46" fmla="*/ 385 w 770"/>
                <a:gd name="T47" fmla="*/ 0 h 770"/>
                <a:gd name="T48" fmla="*/ 323 w 770"/>
                <a:gd name="T49" fmla="*/ 25 h 770"/>
                <a:gd name="T50" fmla="*/ 25 w 770"/>
                <a:gd name="T51" fmla="*/ 324 h 770"/>
                <a:gd name="T52" fmla="*/ 0 w 770"/>
                <a:gd name="T53" fmla="*/ 385 h 770"/>
                <a:gd name="T54" fmla="*/ 25 w 770"/>
                <a:gd name="T55" fmla="*/ 446 h 770"/>
                <a:gd name="T56" fmla="*/ 323 w 770"/>
                <a:gd name="T57" fmla="*/ 745 h 770"/>
                <a:gd name="T58" fmla="*/ 323 w 770"/>
                <a:gd name="T59" fmla="*/ 745 h 770"/>
                <a:gd name="T60" fmla="*/ 385 w 770"/>
                <a:gd name="T61" fmla="*/ 770 h 770"/>
                <a:gd name="T62" fmla="*/ 446 w 770"/>
                <a:gd name="T63" fmla="*/ 745 h 770"/>
                <a:gd name="T64" fmla="*/ 446 w 770"/>
                <a:gd name="T65" fmla="*/ 745 h 770"/>
                <a:gd name="T66" fmla="*/ 442 w 770"/>
                <a:gd name="T67" fmla="*/ 74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0" h="770">
                  <a:moveTo>
                    <a:pt x="442" y="741"/>
                  </a:moveTo>
                  <a:cubicBezTo>
                    <a:pt x="439" y="738"/>
                    <a:pt x="439" y="738"/>
                    <a:pt x="439" y="738"/>
                  </a:cubicBezTo>
                  <a:cubicBezTo>
                    <a:pt x="424" y="753"/>
                    <a:pt x="404" y="760"/>
                    <a:pt x="385" y="760"/>
                  </a:cubicBezTo>
                  <a:cubicBezTo>
                    <a:pt x="365" y="760"/>
                    <a:pt x="346" y="753"/>
                    <a:pt x="331" y="738"/>
                  </a:cubicBezTo>
                  <a:cubicBezTo>
                    <a:pt x="32" y="439"/>
                    <a:pt x="32" y="439"/>
                    <a:pt x="32" y="439"/>
                  </a:cubicBezTo>
                  <a:cubicBezTo>
                    <a:pt x="17" y="424"/>
                    <a:pt x="10" y="405"/>
                    <a:pt x="10" y="385"/>
                  </a:cubicBezTo>
                  <a:cubicBezTo>
                    <a:pt x="10" y="365"/>
                    <a:pt x="17" y="346"/>
                    <a:pt x="32" y="331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46" y="17"/>
                    <a:pt x="365" y="10"/>
                    <a:pt x="385" y="10"/>
                  </a:cubicBezTo>
                  <a:cubicBezTo>
                    <a:pt x="404" y="10"/>
                    <a:pt x="424" y="17"/>
                    <a:pt x="439" y="32"/>
                  </a:cubicBezTo>
                  <a:cubicBezTo>
                    <a:pt x="737" y="331"/>
                    <a:pt x="737" y="331"/>
                    <a:pt x="737" y="331"/>
                  </a:cubicBezTo>
                  <a:cubicBezTo>
                    <a:pt x="752" y="346"/>
                    <a:pt x="760" y="365"/>
                    <a:pt x="760" y="385"/>
                  </a:cubicBezTo>
                  <a:cubicBezTo>
                    <a:pt x="760" y="405"/>
                    <a:pt x="752" y="424"/>
                    <a:pt x="737" y="439"/>
                  </a:cubicBezTo>
                  <a:cubicBezTo>
                    <a:pt x="737" y="439"/>
                    <a:pt x="737" y="439"/>
                    <a:pt x="737" y="439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42" y="741"/>
                    <a:pt x="442" y="741"/>
                    <a:pt x="442" y="741"/>
                  </a:cubicBezTo>
                  <a:cubicBezTo>
                    <a:pt x="446" y="745"/>
                    <a:pt x="446" y="745"/>
                    <a:pt x="446" y="745"/>
                  </a:cubicBezTo>
                  <a:cubicBezTo>
                    <a:pt x="745" y="446"/>
                    <a:pt x="745" y="446"/>
                    <a:pt x="745" y="446"/>
                  </a:cubicBezTo>
                  <a:cubicBezTo>
                    <a:pt x="744" y="446"/>
                    <a:pt x="744" y="446"/>
                    <a:pt x="744" y="446"/>
                  </a:cubicBezTo>
                  <a:cubicBezTo>
                    <a:pt x="761" y="429"/>
                    <a:pt x="770" y="407"/>
                    <a:pt x="770" y="385"/>
                  </a:cubicBezTo>
                  <a:cubicBezTo>
                    <a:pt x="770" y="363"/>
                    <a:pt x="761" y="341"/>
                    <a:pt x="744" y="324"/>
                  </a:cubicBezTo>
                  <a:cubicBezTo>
                    <a:pt x="446" y="25"/>
                    <a:pt x="446" y="25"/>
                    <a:pt x="446" y="25"/>
                  </a:cubicBezTo>
                  <a:cubicBezTo>
                    <a:pt x="429" y="8"/>
                    <a:pt x="407" y="0"/>
                    <a:pt x="385" y="0"/>
                  </a:cubicBezTo>
                  <a:cubicBezTo>
                    <a:pt x="363" y="0"/>
                    <a:pt x="340" y="8"/>
                    <a:pt x="323" y="25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8" y="341"/>
                    <a:pt x="0" y="363"/>
                    <a:pt x="0" y="385"/>
                  </a:cubicBezTo>
                  <a:cubicBezTo>
                    <a:pt x="0" y="407"/>
                    <a:pt x="8" y="429"/>
                    <a:pt x="25" y="446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40" y="762"/>
                    <a:pt x="363" y="770"/>
                    <a:pt x="385" y="770"/>
                  </a:cubicBezTo>
                  <a:cubicBezTo>
                    <a:pt x="407" y="770"/>
                    <a:pt x="429" y="762"/>
                    <a:pt x="446" y="745"/>
                  </a:cubicBezTo>
                  <a:cubicBezTo>
                    <a:pt x="446" y="745"/>
                    <a:pt x="446" y="745"/>
                    <a:pt x="446" y="745"/>
                  </a:cubicBezTo>
                  <a:lnTo>
                    <a:pt x="442" y="7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sp>
        <p:nvSpPr>
          <p:cNvPr id="11" name="Freeform 5"/>
          <p:cNvSpPr/>
          <p:nvPr/>
        </p:nvSpPr>
        <p:spPr bwMode="auto">
          <a:xfrm>
            <a:off x="5799712" y="4134655"/>
            <a:ext cx="2858045" cy="784901"/>
          </a:xfrm>
          <a:prstGeom prst="homePlate">
            <a:avLst/>
          </a:prstGeom>
          <a:solidFill>
            <a:srgbClr val="FFB7C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lt"/>
              <a:sym typeface="+mn-lt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5114837" y="3856010"/>
            <a:ext cx="1366689" cy="1342191"/>
            <a:chOff x="4905620" y="3996345"/>
            <a:chExt cx="1366689" cy="1342191"/>
          </a:xfrm>
        </p:grpSpPr>
        <p:sp>
          <p:nvSpPr>
            <p:cNvPr id="21" name="Freeform 6"/>
            <p:cNvSpPr/>
            <p:nvPr/>
          </p:nvSpPr>
          <p:spPr bwMode="auto">
            <a:xfrm>
              <a:off x="4911744" y="4002469"/>
              <a:ext cx="1007410" cy="1329943"/>
            </a:xfrm>
            <a:custGeom>
              <a:avLst/>
              <a:gdLst>
                <a:gd name="T0" fmla="*/ 529 w 787"/>
                <a:gd name="T1" fmla="*/ 0 h 1036"/>
                <a:gd name="T2" fmla="*/ 450 w 787"/>
                <a:gd name="T3" fmla="*/ 33 h 1036"/>
                <a:gd name="T4" fmla="*/ 44 w 787"/>
                <a:gd name="T5" fmla="*/ 439 h 1036"/>
                <a:gd name="T6" fmla="*/ 44 w 787"/>
                <a:gd name="T7" fmla="*/ 596 h 1036"/>
                <a:gd name="T8" fmla="*/ 450 w 787"/>
                <a:gd name="T9" fmla="*/ 1003 h 1036"/>
                <a:gd name="T10" fmla="*/ 529 w 787"/>
                <a:gd name="T11" fmla="*/ 1036 h 1036"/>
                <a:gd name="T12" fmla="*/ 607 w 787"/>
                <a:gd name="T13" fmla="*/ 1003 h 1036"/>
                <a:gd name="T14" fmla="*/ 787 w 787"/>
                <a:gd name="T15" fmla="*/ 824 h 1036"/>
                <a:gd name="T16" fmla="*/ 530 w 787"/>
                <a:gd name="T17" fmla="*/ 824 h 1036"/>
                <a:gd name="T18" fmla="*/ 530 w 787"/>
                <a:gd name="T19" fmla="*/ 212 h 1036"/>
                <a:gd name="T20" fmla="*/ 786 w 787"/>
                <a:gd name="T21" fmla="*/ 212 h 1036"/>
                <a:gd name="T22" fmla="*/ 607 w 787"/>
                <a:gd name="T23" fmla="*/ 33 h 1036"/>
                <a:gd name="T24" fmla="*/ 529 w 787"/>
                <a:gd name="T25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7" h="1036">
                  <a:moveTo>
                    <a:pt x="529" y="0"/>
                  </a:moveTo>
                  <a:cubicBezTo>
                    <a:pt x="500" y="0"/>
                    <a:pt x="472" y="11"/>
                    <a:pt x="450" y="33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0" y="483"/>
                    <a:pt x="0" y="553"/>
                    <a:pt x="44" y="596"/>
                  </a:cubicBezTo>
                  <a:cubicBezTo>
                    <a:pt x="450" y="1003"/>
                    <a:pt x="450" y="1003"/>
                    <a:pt x="450" y="1003"/>
                  </a:cubicBezTo>
                  <a:cubicBezTo>
                    <a:pt x="472" y="1025"/>
                    <a:pt x="500" y="1036"/>
                    <a:pt x="529" y="1036"/>
                  </a:cubicBezTo>
                  <a:cubicBezTo>
                    <a:pt x="557" y="1036"/>
                    <a:pt x="585" y="1025"/>
                    <a:pt x="607" y="1003"/>
                  </a:cubicBezTo>
                  <a:cubicBezTo>
                    <a:pt x="787" y="824"/>
                    <a:pt x="787" y="824"/>
                    <a:pt x="787" y="824"/>
                  </a:cubicBezTo>
                  <a:cubicBezTo>
                    <a:pt x="530" y="824"/>
                    <a:pt x="530" y="824"/>
                    <a:pt x="530" y="824"/>
                  </a:cubicBezTo>
                  <a:cubicBezTo>
                    <a:pt x="530" y="212"/>
                    <a:pt x="530" y="212"/>
                    <a:pt x="530" y="212"/>
                  </a:cubicBezTo>
                  <a:cubicBezTo>
                    <a:pt x="786" y="212"/>
                    <a:pt x="786" y="212"/>
                    <a:pt x="786" y="212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85" y="11"/>
                    <a:pt x="557" y="0"/>
                    <a:pt x="529" y="0"/>
                  </a:cubicBezTo>
                </a:path>
              </a:pathLst>
            </a:custGeom>
            <a:gradFill>
              <a:gsLst>
                <a:gs pos="42000">
                  <a:schemeClr val="bg1"/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5590495" y="4274990"/>
              <a:ext cx="674669" cy="784901"/>
            </a:xfrm>
            <a:custGeom>
              <a:avLst/>
              <a:gdLst>
                <a:gd name="T0" fmla="*/ 0 w 527"/>
                <a:gd name="T1" fmla="*/ 0 h 612"/>
                <a:gd name="T2" fmla="*/ 0 w 527"/>
                <a:gd name="T3" fmla="*/ 612 h 612"/>
                <a:gd name="T4" fmla="*/ 257 w 527"/>
                <a:gd name="T5" fmla="*/ 612 h 612"/>
                <a:gd name="T6" fmla="*/ 484 w 527"/>
                <a:gd name="T7" fmla="*/ 384 h 612"/>
                <a:gd name="T8" fmla="*/ 484 w 527"/>
                <a:gd name="T9" fmla="*/ 227 h 612"/>
                <a:gd name="T10" fmla="*/ 256 w 527"/>
                <a:gd name="T11" fmla="*/ 0 h 612"/>
                <a:gd name="T12" fmla="*/ 0 w 527"/>
                <a:gd name="T13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612">
                  <a:moveTo>
                    <a:pt x="0" y="0"/>
                  </a:moveTo>
                  <a:cubicBezTo>
                    <a:pt x="0" y="612"/>
                    <a:pt x="0" y="612"/>
                    <a:pt x="0" y="612"/>
                  </a:cubicBezTo>
                  <a:cubicBezTo>
                    <a:pt x="257" y="612"/>
                    <a:pt x="257" y="612"/>
                    <a:pt x="257" y="612"/>
                  </a:cubicBezTo>
                  <a:cubicBezTo>
                    <a:pt x="484" y="384"/>
                    <a:pt x="484" y="384"/>
                    <a:pt x="484" y="384"/>
                  </a:cubicBezTo>
                  <a:cubicBezTo>
                    <a:pt x="527" y="341"/>
                    <a:pt x="527" y="271"/>
                    <a:pt x="484" y="227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4905620" y="3996345"/>
              <a:ext cx="1366689" cy="1342191"/>
            </a:xfrm>
            <a:custGeom>
              <a:avLst/>
              <a:gdLst>
                <a:gd name="T0" fmla="*/ 534 w 1068"/>
                <a:gd name="T1" fmla="*/ 1046 h 1046"/>
                <a:gd name="T2" fmla="*/ 452 w 1068"/>
                <a:gd name="T3" fmla="*/ 1012 h 1046"/>
                <a:gd name="T4" fmla="*/ 45 w 1068"/>
                <a:gd name="T5" fmla="*/ 605 h 1046"/>
                <a:gd name="T6" fmla="*/ 45 w 1068"/>
                <a:gd name="T7" fmla="*/ 441 h 1046"/>
                <a:gd name="T8" fmla="*/ 452 w 1068"/>
                <a:gd name="T9" fmla="*/ 34 h 1046"/>
                <a:gd name="T10" fmla="*/ 534 w 1068"/>
                <a:gd name="T11" fmla="*/ 0 h 1046"/>
                <a:gd name="T12" fmla="*/ 616 w 1068"/>
                <a:gd name="T13" fmla="*/ 34 h 1046"/>
                <a:gd name="T14" fmla="*/ 1022 w 1068"/>
                <a:gd name="T15" fmla="*/ 441 h 1046"/>
                <a:gd name="T16" fmla="*/ 1022 w 1068"/>
                <a:gd name="T17" fmla="*/ 605 h 1046"/>
                <a:gd name="T18" fmla="*/ 616 w 1068"/>
                <a:gd name="T19" fmla="*/ 1012 h 1046"/>
                <a:gd name="T20" fmla="*/ 534 w 1068"/>
                <a:gd name="T21" fmla="*/ 1046 h 1046"/>
                <a:gd name="T22" fmla="*/ 534 w 1068"/>
                <a:gd name="T23" fmla="*/ 10 h 1046"/>
                <a:gd name="T24" fmla="*/ 459 w 1068"/>
                <a:gd name="T25" fmla="*/ 41 h 1046"/>
                <a:gd name="T26" fmla="*/ 52 w 1068"/>
                <a:gd name="T27" fmla="*/ 448 h 1046"/>
                <a:gd name="T28" fmla="*/ 52 w 1068"/>
                <a:gd name="T29" fmla="*/ 598 h 1046"/>
                <a:gd name="T30" fmla="*/ 459 w 1068"/>
                <a:gd name="T31" fmla="*/ 1004 h 1046"/>
                <a:gd name="T32" fmla="*/ 534 w 1068"/>
                <a:gd name="T33" fmla="*/ 1036 h 1046"/>
                <a:gd name="T34" fmla="*/ 609 w 1068"/>
                <a:gd name="T35" fmla="*/ 1004 h 1046"/>
                <a:gd name="T36" fmla="*/ 1015 w 1068"/>
                <a:gd name="T37" fmla="*/ 598 h 1046"/>
                <a:gd name="T38" fmla="*/ 1015 w 1068"/>
                <a:gd name="T39" fmla="*/ 448 h 1046"/>
                <a:gd name="T40" fmla="*/ 609 w 1068"/>
                <a:gd name="T41" fmla="*/ 41 h 1046"/>
                <a:gd name="T42" fmla="*/ 534 w 1068"/>
                <a:gd name="T43" fmla="*/ 1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8" h="1046">
                  <a:moveTo>
                    <a:pt x="534" y="1046"/>
                  </a:moveTo>
                  <a:cubicBezTo>
                    <a:pt x="503" y="1046"/>
                    <a:pt x="474" y="1034"/>
                    <a:pt x="452" y="1012"/>
                  </a:cubicBezTo>
                  <a:cubicBezTo>
                    <a:pt x="45" y="605"/>
                    <a:pt x="45" y="605"/>
                    <a:pt x="45" y="605"/>
                  </a:cubicBezTo>
                  <a:cubicBezTo>
                    <a:pt x="0" y="560"/>
                    <a:pt x="0" y="486"/>
                    <a:pt x="45" y="441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74" y="12"/>
                    <a:pt x="503" y="0"/>
                    <a:pt x="534" y="0"/>
                  </a:cubicBezTo>
                  <a:cubicBezTo>
                    <a:pt x="565" y="0"/>
                    <a:pt x="594" y="12"/>
                    <a:pt x="616" y="34"/>
                  </a:cubicBezTo>
                  <a:cubicBezTo>
                    <a:pt x="1022" y="441"/>
                    <a:pt x="1022" y="441"/>
                    <a:pt x="1022" y="441"/>
                  </a:cubicBezTo>
                  <a:cubicBezTo>
                    <a:pt x="1068" y="486"/>
                    <a:pt x="1068" y="560"/>
                    <a:pt x="1022" y="605"/>
                  </a:cubicBezTo>
                  <a:cubicBezTo>
                    <a:pt x="616" y="1012"/>
                    <a:pt x="616" y="1012"/>
                    <a:pt x="616" y="1012"/>
                  </a:cubicBezTo>
                  <a:cubicBezTo>
                    <a:pt x="594" y="1034"/>
                    <a:pt x="565" y="1046"/>
                    <a:pt x="534" y="1046"/>
                  </a:cubicBezTo>
                  <a:close/>
                  <a:moveTo>
                    <a:pt x="534" y="10"/>
                  </a:moveTo>
                  <a:cubicBezTo>
                    <a:pt x="505" y="10"/>
                    <a:pt x="479" y="21"/>
                    <a:pt x="459" y="41"/>
                  </a:cubicBezTo>
                  <a:cubicBezTo>
                    <a:pt x="52" y="448"/>
                    <a:pt x="52" y="448"/>
                    <a:pt x="52" y="448"/>
                  </a:cubicBezTo>
                  <a:cubicBezTo>
                    <a:pt x="11" y="489"/>
                    <a:pt x="11" y="557"/>
                    <a:pt x="52" y="598"/>
                  </a:cubicBezTo>
                  <a:cubicBezTo>
                    <a:pt x="459" y="1004"/>
                    <a:pt x="459" y="1004"/>
                    <a:pt x="459" y="1004"/>
                  </a:cubicBezTo>
                  <a:cubicBezTo>
                    <a:pt x="479" y="1024"/>
                    <a:pt x="505" y="1036"/>
                    <a:pt x="534" y="1036"/>
                  </a:cubicBezTo>
                  <a:cubicBezTo>
                    <a:pt x="562" y="1036"/>
                    <a:pt x="589" y="1024"/>
                    <a:pt x="609" y="1004"/>
                  </a:cubicBezTo>
                  <a:cubicBezTo>
                    <a:pt x="1015" y="598"/>
                    <a:pt x="1015" y="598"/>
                    <a:pt x="1015" y="598"/>
                  </a:cubicBezTo>
                  <a:cubicBezTo>
                    <a:pt x="1057" y="557"/>
                    <a:pt x="1056" y="489"/>
                    <a:pt x="1015" y="448"/>
                  </a:cubicBezTo>
                  <a:cubicBezTo>
                    <a:pt x="609" y="41"/>
                    <a:pt x="609" y="41"/>
                    <a:pt x="609" y="41"/>
                  </a:cubicBezTo>
                  <a:cubicBezTo>
                    <a:pt x="589" y="21"/>
                    <a:pt x="562" y="10"/>
                    <a:pt x="534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5092404" y="4169860"/>
              <a:ext cx="993120" cy="995161"/>
            </a:xfrm>
            <a:custGeom>
              <a:avLst/>
              <a:gdLst>
                <a:gd name="T0" fmla="*/ 445 w 776"/>
                <a:gd name="T1" fmla="*/ 744 h 776"/>
                <a:gd name="T2" fmla="*/ 330 w 776"/>
                <a:gd name="T3" fmla="*/ 744 h 776"/>
                <a:gd name="T4" fmla="*/ 31 w 776"/>
                <a:gd name="T5" fmla="*/ 446 h 776"/>
                <a:gd name="T6" fmla="*/ 31 w 776"/>
                <a:gd name="T7" fmla="*/ 330 h 776"/>
                <a:gd name="T8" fmla="*/ 330 w 776"/>
                <a:gd name="T9" fmla="*/ 32 h 776"/>
                <a:gd name="T10" fmla="*/ 445 w 776"/>
                <a:gd name="T11" fmla="*/ 32 h 776"/>
                <a:gd name="T12" fmla="*/ 744 w 776"/>
                <a:gd name="T13" fmla="*/ 330 h 776"/>
                <a:gd name="T14" fmla="*/ 744 w 776"/>
                <a:gd name="T15" fmla="*/ 446 h 776"/>
                <a:gd name="T16" fmla="*/ 445 w 776"/>
                <a:gd name="T17" fmla="*/ 74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445" y="744"/>
                  </a:moveTo>
                  <a:cubicBezTo>
                    <a:pt x="413" y="776"/>
                    <a:pt x="362" y="776"/>
                    <a:pt x="330" y="744"/>
                  </a:cubicBezTo>
                  <a:cubicBezTo>
                    <a:pt x="31" y="446"/>
                    <a:pt x="31" y="446"/>
                    <a:pt x="31" y="446"/>
                  </a:cubicBezTo>
                  <a:cubicBezTo>
                    <a:pt x="0" y="414"/>
                    <a:pt x="0" y="362"/>
                    <a:pt x="31" y="330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62" y="0"/>
                    <a:pt x="413" y="0"/>
                    <a:pt x="445" y="32"/>
                  </a:cubicBezTo>
                  <a:cubicBezTo>
                    <a:pt x="744" y="330"/>
                    <a:pt x="744" y="330"/>
                    <a:pt x="744" y="330"/>
                  </a:cubicBezTo>
                  <a:cubicBezTo>
                    <a:pt x="776" y="362"/>
                    <a:pt x="776" y="414"/>
                    <a:pt x="744" y="446"/>
                  </a:cubicBezTo>
                  <a:lnTo>
                    <a:pt x="445" y="744"/>
                  </a:lnTo>
                  <a:close/>
                </a:path>
              </a:pathLst>
            </a:custGeom>
            <a:solidFill>
              <a:srgbClr val="FFB7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5096487" y="4172922"/>
              <a:ext cx="984955" cy="988016"/>
            </a:xfrm>
            <a:custGeom>
              <a:avLst/>
              <a:gdLst>
                <a:gd name="T0" fmla="*/ 442 w 770"/>
                <a:gd name="T1" fmla="*/ 741 h 770"/>
                <a:gd name="T2" fmla="*/ 439 w 770"/>
                <a:gd name="T3" fmla="*/ 738 h 770"/>
                <a:gd name="T4" fmla="*/ 385 w 770"/>
                <a:gd name="T5" fmla="*/ 760 h 770"/>
                <a:gd name="T6" fmla="*/ 331 w 770"/>
                <a:gd name="T7" fmla="*/ 738 h 770"/>
                <a:gd name="T8" fmla="*/ 32 w 770"/>
                <a:gd name="T9" fmla="*/ 439 h 770"/>
                <a:gd name="T10" fmla="*/ 10 w 770"/>
                <a:gd name="T11" fmla="*/ 385 h 770"/>
                <a:gd name="T12" fmla="*/ 32 w 770"/>
                <a:gd name="T13" fmla="*/ 331 h 770"/>
                <a:gd name="T14" fmla="*/ 331 w 770"/>
                <a:gd name="T15" fmla="*/ 32 h 770"/>
                <a:gd name="T16" fmla="*/ 385 w 770"/>
                <a:gd name="T17" fmla="*/ 10 h 770"/>
                <a:gd name="T18" fmla="*/ 439 w 770"/>
                <a:gd name="T19" fmla="*/ 32 h 770"/>
                <a:gd name="T20" fmla="*/ 737 w 770"/>
                <a:gd name="T21" fmla="*/ 331 h 770"/>
                <a:gd name="T22" fmla="*/ 760 w 770"/>
                <a:gd name="T23" fmla="*/ 385 h 770"/>
                <a:gd name="T24" fmla="*/ 737 w 770"/>
                <a:gd name="T25" fmla="*/ 439 h 770"/>
                <a:gd name="T26" fmla="*/ 737 w 770"/>
                <a:gd name="T27" fmla="*/ 439 h 770"/>
                <a:gd name="T28" fmla="*/ 439 w 770"/>
                <a:gd name="T29" fmla="*/ 738 h 770"/>
                <a:gd name="T30" fmla="*/ 439 w 770"/>
                <a:gd name="T31" fmla="*/ 738 h 770"/>
                <a:gd name="T32" fmla="*/ 442 w 770"/>
                <a:gd name="T33" fmla="*/ 741 h 770"/>
                <a:gd name="T34" fmla="*/ 446 w 770"/>
                <a:gd name="T35" fmla="*/ 745 h 770"/>
                <a:gd name="T36" fmla="*/ 745 w 770"/>
                <a:gd name="T37" fmla="*/ 446 h 770"/>
                <a:gd name="T38" fmla="*/ 744 w 770"/>
                <a:gd name="T39" fmla="*/ 446 h 770"/>
                <a:gd name="T40" fmla="*/ 770 w 770"/>
                <a:gd name="T41" fmla="*/ 385 h 770"/>
                <a:gd name="T42" fmla="*/ 744 w 770"/>
                <a:gd name="T43" fmla="*/ 324 h 770"/>
                <a:gd name="T44" fmla="*/ 446 w 770"/>
                <a:gd name="T45" fmla="*/ 25 h 770"/>
                <a:gd name="T46" fmla="*/ 385 w 770"/>
                <a:gd name="T47" fmla="*/ 0 h 770"/>
                <a:gd name="T48" fmla="*/ 323 w 770"/>
                <a:gd name="T49" fmla="*/ 25 h 770"/>
                <a:gd name="T50" fmla="*/ 25 w 770"/>
                <a:gd name="T51" fmla="*/ 324 h 770"/>
                <a:gd name="T52" fmla="*/ 0 w 770"/>
                <a:gd name="T53" fmla="*/ 385 h 770"/>
                <a:gd name="T54" fmla="*/ 25 w 770"/>
                <a:gd name="T55" fmla="*/ 446 h 770"/>
                <a:gd name="T56" fmla="*/ 323 w 770"/>
                <a:gd name="T57" fmla="*/ 745 h 770"/>
                <a:gd name="T58" fmla="*/ 323 w 770"/>
                <a:gd name="T59" fmla="*/ 745 h 770"/>
                <a:gd name="T60" fmla="*/ 385 w 770"/>
                <a:gd name="T61" fmla="*/ 770 h 770"/>
                <a:gd name="T62" fmla="*/ 446 w 770"/>
                <a:gd name="T63" fmla="*/ 745 h 770"/>
                <a:gd name="T64" fmla="*/ 446 w 770"/>
                <a:gd name="T65" fmla="*/ 745 h 770"/>
                <a:gd name="T66" fmla="*/ 442 w 770"/>
                <a:gd name="T67" fmla="*/ 74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0" h="770">
                  <a:moveTo>
                    <a:pt x="442" y="741"/>
                  </a:moveTo>
                  <a:cubicBezTo>
                    <a:pt x="439" y="738"/>
                    <a:pt x="439" y="738"/>
                    <a:pt x="439" y="738"/>
                  </a:cubicBezTo>
                  <a:cubicBezTo>
                    <a:pt x="424" y="753"/>
                    <a:pt x="404" y="760"/>
                    <a:pt x="385" y="760"/>
                  </a:cubicBezTo>
                  <a:cubicBezTo>
                    <a:pt x="365" y="760"/>
                    <a:pt x="346" y="753"/>
                    <a:pt x="331" y="738"/>
                  </a:cubicBezTo>
                  <a:cubicBezTo>
                    <a:pt x="32" y="439"/>
                    <a:pt x="32" y="439"/>
                    <a:pt x="32" y="439"/>
                  </a:cubicBezTo>
                  <a:cubicBezTo>
                    <a:pt x="17" y="424"/>
                    <a:pt x="10" y="405"/>
                    <a:pt x="10" y="385"/>
                  </a:cubicBezTo>
                  <a:cubicBezTo>
                    <a:pt x="10" y="365"/>
                    <a:pt x="17" y="346"/>
                    <a:pt x="32" y="331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46" y="17"/>
                    <a:pt x="365" y="10"/>
                    <a:pt x="385" y="10"/>
                  </a:cubicBezTo>
                  <a:cubicBezTo>
                    <a:pt x="404" y="10"/>
                    <a:pt x="424" y="17"/>
                    <a:pt x="439" y="32"/>
                  </a:cubicBezTo>
                  <a:cubicBezTo>
                    <a:pt x="737" y="331"/>
                    <a:pt x="737" y="331"/>
                    <a:pt x="737" y="331"/>
                  </a:cubicBezTo>
                  <a:cubicBezTo>
                    <a:pt x="752" y="346"/>
                    <a:pt x="760" y="365"/>
                    <a:pt x="760" y="385"/>
                  </a:cubicBezTo>
                  <a:cubicBezTo>
                    <a:pt x="760" y="405"/>
                    <a:pt x="752" y="424"/>
                    <a:pt x="737" y="439"/>
                  </a:cubicBezTo>
                  <a:cubicBezTo>
                    <a:pt x="737" y="439"/>
                    <a:pt x="737" y="439"/>
                    <a:pt x="737" y="439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42" y="741"/>
                    <a:pt x="442" y="741"/>
                    <a:pt x="442" y="741"/>
                  </a:cubicBezTo>
                  <a:cubicBezTo>
                    <a:pt x="446" y="745"/>
                    <a:pt x="446" y="745"/>
                    <a:pt x="446" y="745"/>
                  </a:cubicBezTo>
                  <a:cubicBezTo>
                    <a:pt x="745" y="446"/>
                    <a:pt x="745" y="446"/>
                    <a:pt x="745" y="446"/>
                  </a:cubicBezTo>
                  <a:cubicBezTo>
                    <a:pt x="744" y="446"/>
                    <a:pt x="744" y="446"/>
                    <a:pt x="744" y="446"/>
                  </a:cubicBezTo>
                  <a:cubicBezTo>
                    <a:pt x="761" y="429"/>
                    <a:pt x="770" y="407"/>
                    <a:pt x="770" y="385"/>
                  </a:cubicBezTo>
                  <a:cubicBezTo>
                    <a:pt x="770" y="363"/>
                    <a:pt x="761" y="341"/>
                    <a:pt x="744" y="324"/>
                  </a:cubicBezTo>
                  <a:cubicBezTo>
                    <a:pt x="446" y="25"/>
                    <a:pt x="446" y="25"/>
                    <a:pt x="446" y="25"/>
                  </a:cubicBezTo>
                  <a:cubicBezTo>
                    <a:pt x="429" y="8"/>
                    <a:pt x="407" y="0"/>
                    <a:pt x="385" y="0"/>
                  </a:cubicBezTo>
                  <a:cubicBezTo>
                    <a:pt x="363" y="0"/>
                    <a:pt x="340" y="8"/>
                    <a:pt x="323" y="25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8" y="341"/>
                    <a:pt x="0" y="363"/>
                    <a:pt x="0" y="385"/>
                  </a:cubicBezTo>
                  <a:cubicBezTo>
                    <a:pt x="0" y="407"/>
                    <a:pt x="8" y="429"/>
                    <a:pt x="25" y="446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40" y="762"/>
                    <a:pt x="363" y="770"/>
                    <a:pt x="385" y="770"/>
                  </a:cubicBezTo>
                  <a:cubicBezTo>
                    <a:pt x="407" y="770"/>
                    <a:pt x="429" y="762"/>
                    <a:pt x="446" y="745"/>
                  </a:cubicBezTo>
                  <a:cubicBezTo>
                    <a:pt x="446" y="745"/>
                    <a:pt x="446" y="745"/>
                    <a:pt x="446" y="745"/>
                  </a:cubicBezTo>
                  <a:lnTo>
                    <a:pt x="442" y="7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sp>
        <p:nvSpPr>
          <p:cNvPr id="27" name="Freeform 5"/>
          <p:cNvSpPr/>
          <p:nvPr/>
        </p:nvSpPr>
        <p:spPr bwMode="auto">
          <a:xfrm flipH="1">
            <a:off x="3534243" y="5269942"/>
            <a:ext cx="2858045" cy="784901"/>
          </a:xfrm>
          <a:prstGeom prst="homePlate">
            <a:avLst/>
          </a:prstGeom>
          <a:solidFill>
            <a:srgbClr val="897D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lt"/>
              <a:sym typeface="+mn-lt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5710474" y="4991297"/>
            <a:ext cx="1366689" cy="1342191"/>
            <a:chOff x="5501257" y="5131632"/>
            <a:chExt cx="1366689" cy="1342191"/>
          </a:xfrm>
        </p:grpSpPr>
        <p:sp>
          <p:nvSpPr>
            <p:cNvPr id="28" name="Freeform 6"/>
            <p:cNvSpPr/>
            <p:nvPr/>
          </p:nvSpPr>
          <p:spPr bwMode="auto">
            <a:xfrm flipH="1">
              <a:off x="5854412" y="5137756"/>
              <a:ext cx="1007410" cy="1329943"/>
            </a:xfrm>
            <a:custGeom>
              <a:avLst/>
              <a:gdLst>
                <a:gd name="T0" fmla="*/ 529 w 787"/>
                <a:gd name="T1" fmla="*/ 0 h 1036"/>
                <a:gd name="T2" fmla="*/ 450 w 787"/>
                <a:gd name="T3" fmla="*/ 33 h 1036"/>
                <a:gd name="T4" fmla="*/ 44 w 787"/>
                <a:gd name="T5" fmla="*/ 439 h 1036"/>
                <a:gd name="T6" fmla="*/ 44 w 787"/>
                <a:gd name="T7" fmla="*/ 596 h 1036"/>
                <a:gd name="T8" fmla="*/ 450 w 787"/>
                <a:gd name="T9" fmla="*/ 1003 h 1036"/>
                <a:gd name="T10" fmla="*/ 529 w 787"/>
                <a:gd name="T11" fmla="*/ 1036 h 1036"/>
                <a:gd name="T12" fmla="*/ 607 w 787"/>
                <a:gd name="T13" fmla="*/ 1003 h 1036"/>
                <a:gd name="T14" fmla="*/ 787 w 787"/>
                <a:gd name="T15" fmla="*/ 824 h 1036"/>
                <a:gd name="T16" fmla="*/ 530 w 787"/>
                <a:gd name="T17" fmla="*/ 824 h 1036"/>
                <a:gd name="T18" fmla="*/ 530 w 787"/>
                <a:gd name="T19" fmla="*/ 212 h 1036"/>
                <a:gd name="T20" fmla="*/ 786 w 787"/>
                <a:gd name="T21" fmla="*/ 212 h 1036"/>
                <a:gd name="T22" fmla="*/ 607 w 787"/>
                <a:gd name="T23" fmla="*/ 33 h 1036"/>
                <a:gd name="T24" fmla="*/ 529 w 787"/>
                <a:gd name="T25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7" h="1036">
                  <a:moveTo>
                    <a:pt x="529" y="0"/>
                  </a:moveTo>
                  <a:cubicBezTo>
                    <a:pt x="500" y="0"/>
                    <a:pt x="472" y="11"/>
                    <a:pt x="450" y="33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0" y="483"/>
                    <a:pt x="0" y="553"/>
                    <a:pt x="44" y="596"/>
                  </a:cubicBezTo>
                  <a:cubicBezTo>
                    <a:pt x="450" y="1003"/>
                    <a:pt x="450" y="1003"/>
                    <a:pt x="450" y="1003"/>
                  </a:cubicBezTo>
                  <a:cubicBezTo>
                    <a:pt x="472" y="1025"/>
                    <a:pt x="500" y="1036"/>
                    <a:pt x="529" y="1036"/>
                  </a:cubicBezTo>
                  <a:cubicBezTo>
                    <a:pt x="557" y="1036"/>
                    <a:pt x="585" y="1025"/>
                    <a:pt x="607" y="1003"/>
                  </a:cubicBezTo>
                  <a:cubicBezTo>
                    <a:pt x="787" y="824"/>
                    <a:pt x="787" y="824"/>
                    <a:pt x="787" y="824"/>
                  </a:cubicBezTo>
                  <a:cubicBezTo>
                    <a:pt x="530" y="824"/>
                    <a:pt x="530" y="824"/>
                    <a:pt x="530" y="824"/>
                  </a:cubicBezTo>
                  <a:cubicBezTo>
                    <a:pt x="530" y="212"/>
                    <a:pt x="530" y="212"/>
                    <a:pt x="530" y="212"/>
                  </a:cubicBezTo>
                  <a:cubicBezTo>
                    <a:pt x="786" y="212"/>
                    <a:pt x="786" y="212"/>
                    <a:pt x="786" y="212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85" y="11"/>
                    <a:pt x="557" y="0"/>
                    <a:pt x="529" y="0"/>
                  </a:cubicBezTo>
                </a:path>
              </a:pathLst>
            </a:custGeom>
            <a:gradFill>
              <a:gsLst>
                <a:gs pos="42000">
                  <a:schemeClr val="bg1"/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 flipH="1">
              <a:off x="5508403" y="5410277"/>
              <a:ext cx="674669" cy="784901"/>
            </a:xfrm>
            <a:custGeom>
              <a:avLst/>
              <a:gdLst>
                <a:gd name="T0" fmla="*/ 0 w 527"/>
                <a:gd name="T1" fmla="*/ 0 h 612"/>
                <a:gd name="T2" fmla="*/ 0 w 527"/>
                <a:gd name="T3" fmla="*/ 612 h 612"/>
                <a:gd name="T4" fmla="*/ 257 w 527"/>
                <a:gd name="T5" fmla="*/ 612 h 612"/>
                <a:gd name="T6" fmla="*/ 484 w 527"/>
                <a:gd name="T7" fmla="*/ 384 h 612"/>
                <a:gd name="T8" fmla="*/ 484 w 527"/>
                <a:gd name="T9" fmla="*/ 227 h 612"/>
                <a:gd name="T10" fmla="*/ 256 w 527"/>
                <a:gd name="T11" fmla="*/ 0 h 612"/>
                <a:gd name="T12" fmla="*/ 0 w 527"/>
                <a:gd name="T13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612">
                  <a:moveTo>
                    <a:pt x="0" y="0"/>
                  </a:moveTo>
                  <a:cubicBezTo>
                    <a:pt x="0" y="612"/>
                    <a:pt x="0" y="612"/>
                    <a:pt x="0" y="612"/>
                  </a:cubicBezTo>
                  <a:cubicBezTo>
                    <a:pt x="257" y="612"/>
                    <a:pt x="257" y="612"/>
                    <a:pt x="257" y="612"/>
                  </a:cubicBezTo>
                  <a:cubicBezTo>
                    <a:pt x="484" y="384"/>
                    <a:pt x="484" y="384"/>
                    <a:pt x="484" y="384"/>
                  </a:cubicBezTo>
                  <a:cubicBezTo>
                    <a:pt x="527" y="341"/>
                    <a:pt x="527" y="271"/>
                    <a:pt x="484" y="227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 flipH="1">
              <a:off x="5501257" y="5131632"/>
              <a:ext cx="1366689" cy="1342191"/>
            </a:xfrm>
            <a:custGeom>
              <a:avLst/>
              <a:gdLst>
                <a:gd name="T0" fmla="*/ 534 w 1068"/>
                <a:gd name="T1" fmla="*/ 1046 h 1046"/>
                <a:gd name="T2" fmla="*/ 452 w 1068"/>
                <a:gd name="T3" fmla="*/ 1012 h 1046"/>
                <a:gd name="T4" fmla="*/ 45 w 1068"/>
                <a:gd name="T5" fmla="*/ 605 h 1046"/>
                <a:gd name="T6" fmla="*/ 45 w 1068"/>
                <a:gd name="T7" fmla="*/ 441 h 1046"/>
                <a:gd name="T8" fmla="*/ 452 w 1068"/>
                <a:gd name="T9" fmla="*/ 34 h 1046"/>
                <a:gd name="T10" fmla="*/ 534 w 1068"/>
                <a:gd name="T11" fmla="*/ 0 h 1046"/>
                <a:gd name="T12" fmla="*/ 616 w 1068"/>
                <a:gd name="T13" fmla="*/ 34 h 1046"/>
                <a:gd name="T14" fmla="*/ 1022 w 1068"/>
                <a:gd name="T15" fmla="*/ 441 h 1046"/>
                <a:gd name="T16" fmla="*/ 1022 w 1068"/>
                <a:gd name="T17" fmla="*/ 605 h 1046"/>
                <a:gd name="T18" fmla="*/ 616 w 1068"/>
                <a:gd name="T19" fmla="*/ 1012 h 1046"/>
                <a:gd name="T20" fmla="*/ 534 w 1068"/>
                <a:gd name="T21" fmla="*/ 1046 h 1046"/>
                <a:gd name="T22" fmla="*/ 534 w 1068"/>
                <a:gd name="T23" fmla="*/ 10 h 1046"/>
                <a:gd name="T24" fmla="*/ 459 w 1068"/>
                <a:gd name="T25" fmla="*/ 41 h 1046"/>
                <a:gd name="T26" fmla="*/ 52 w 1068"/>
                <a:gd name="T27" fmla="*/ 448 h 1046"/>
                <a:gd name="T28" fmla="*/ 52 w 1068"/>
                <a:gd name="T29" fmla="*/ 598 h 1046"/>
                <a:gd name="T30" fmla="*/ 459 w 1068"/>
                <a:gd name="T31" fmla="*/ 1004 h 1046"/>
                <a:gd name="T32" fmla="*/ 534 w 1068"/>
                <a:gd name="T33" fmla="*/ 1036 h 1046"/>
                <a:gd name="T34" fmla="*/ 609 w 1068"/>
                <a:gd name="T35" fmla="*/ 1004 h 1046"/>
                <a:gd name="T36" fmla="*/ 1015 w 1068"/>
                <a:gd name="T37" fmla="*/ 598 h 1046"/>
                <a:gd name="T38" fmla="*/ 1015 w 1068"/>
                <a:gd name="T39" fmla="*/ 448 h 1046"/>
                <a:gd name="T40" fmla="*/ 609 w 1068"/>
                <a:gd name="T41" fmla="*/ 41 h 1046"/>
                <a:gd name="T42" fmla="*/ 534 w 1068"/>
                <a:gd name="T43" fmla="*/ 1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8" h="1046">
                  <a:moveTo>
                    <a:pt x="534" y="1046"/>
                  </a:moveTo>
                  <a:cubicBezTo>
                    <a:pt x="503" y="1046"/>
                    <a:pt x="474" y="1034"/>
                    <a:pt x="452" y="1012"/>
                  </a:cubicBezTo>
                  <a:cubicBezTo>
                    <a:pt x="45" y="605"/>
                    <a:pt x="45" y="605"/>
                    <a:pt x="45" y="605"/>
                  </a:cubicBezTo>
                  <a:cubicBezTo>
                    <a:pt x="0" y="560"/>
                    <a:pt x="0" y="486"/>
                    <a:pt x="45" y="441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74" y="12"/>
                    <a:pt x="503" y="0"/>
                    <a:pt x="534" y="0"/>
                  </a:cubicBezTo>
                  <a:cubicBezTo>
                    <a:pt x="565" y="0"/>
                    <a:pt x="594" y="12"/>
                    <a:pt x="616" y="34"/>
                  </a:cubicBezTo>
                  <a:cubicBezTo>
                    <a:pt x="1022" y="441"/>
                    <a:pt x="1022" y="441"/>
                    <a:pt x="1022" y="441"/>
                  </a:cubicBezTo>
                  <a:cubicBezTo>
                    <a:pt x="1068" y="486"/>
                    <a:pt x="1068" y="560"/>
                    <a:pt x="1022" y="605"/>
                  </a:cubicBezTo>
                  <a:cubicBezTo>
                    <a:pt x="616" y="1012"/>
                    <a:pt x="616" y="1012"/>
                    <a:pt x="616" y="1012"/>
                  </a:cubicBezTo>
                  <a:cubicBezTo>
                    <a:pt x="594" y="1034"/>
                    <a:pt x="565" y="1046"/>
                    <a:pt x="534" y="1046"/>
                  </a:cubicBezTo>
                  <a:close/>
                  <a:moveTo>
                    <a:pt x="534" y="10"/>
                  </a:moveTo>
                  <a:cubicBezTo>
                    <a:pt x="505" y="10"/>
                    <a:pt x="479" y="21"/>
                    <a:pt x="459" y="41"/>
                  </a:cubicBezTo>
                  <a:cubicBezTo>
                    <a:pt x="52" y="448"/>
                    <a:pt x="52" y="448"/>
                    <a:pt x="52" y="448"/>
                  </a:cubicBezTo>
                  <a:cubicBezTo>
                    <a:pt x="11" y="489"/>
                    <a:pt x="11" y="557"/>
                    <a:pt x="52" y="598"/>
                  </a:cubicBezTo>
                  <a:cubicBezTo>
                    <a:pt x="459" y="1004"/>
                    <a:pt x="459" y="1004"/>
                    <a:pt x="459" y="1004"/>
                  </a:cubicBezTo>
                  <a:cubicBezTo>
                    <a:pt x="479" y="1024"/>
                    <a:pt x="505" y="1036"/>
                    <a:pt x="534" y="1036"/>
                  </a:cubicBezTo>
                  <a:cubicBezTo>
                    <a:pt x="562" y="1036"/>
                    <a:pt x="589" y="1024"/>
                    <a:pt x="609" y="1004"/>
                  </a:cubicBezTo>
                  <a:cubicBezTo>
                    <a:pt x="1015" y="598"/>
                    <a:pt x="1015" y="598"/>
                    <a:pt x="1015" y="598"/>
                  </a:cubicBezTo>
                  <a:cubicBezTo>
                    <a:pt x="1057" y="557"/>
                    <a:pt x="1056" y="489"/>
                    <a:pt x="1015" y="448"/>
                  </a:cubicBezTo>
                  <a:cubicBezTo>
                    <a:pt x="609" y="41"/>
                    <a:pt x="609" y="41"/>
                    <a:pt x="609" y="41"/>
                  </a:cubicBezTo>
                  <a:cubicBezTo>
                    <a:pt x="589" y="21"/>
                    <a:pt x="562" y="10"/>
                    <a:pt x="534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31" name="Freeform 9"/>
            <p:cNvSpPr/>
            <p:nvPr/>
          </p:nvSpPr>
          <p:spPr bwMode="auto">
            <a:xfrm flipH="1">
              <a:off x="5688042" y="5305147"/>
              <a:ext cx="993120" cy="995161"/>
            </a:xfrm>
            <a:custGeom>
              <a:avLst/>
              <a:gdLst>
                <a:gd name="T0" fmla="*/ 445 w 776"/>
                <a:gd name="T1" fmla="*/ 744 h 776"/>
                <a:gd name="T2" fmla="*/ 330 w 776"/>
                <a:gd name="T3" fmla="*/ 744 h 776"/>
                <a:gd name="T4" fmla="*/ 31 w 776"/>
                <a:gd name="T5" fmla="*/ 446 h 776"/>
                <a:gd name="T6" fmla="*/ 31 w 776"/>
                <a:gd name="T7" fmla="*/ 330 h 776"/>
                <a:gd name="T8" fmla="*/ 330 w 776"/>
                <a:gd name="T9" fmla="*/ 32 h 776"/>
                <a:gd name="T10" fmla="*/ 445 w 776"/>
                <a:gd name="T11" fmla="*/ 32 h 776"/>
                <a:gd name="T12" fmla="*/ 744 w 776"/>
                <a:gd name="T13" fmla="*/ 330 h 776"/>
                <a:gd name="T14" fmla="*/ 744 w 776"/>
                <a:gd name="T15" fmla="*/ 446 h 776"/>
                <a:gd name="T16" fmla="*/ 445 w 776"/>
                <a:gd name="T17" fmla="*/ 74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445" y="744"/>
                  </a:moveTo>
                  <a:cubicBezTo>
                    <a:pt x="413" y="776"/>
                    <a:pt x="362" y="776"/>
                    <a:pt x="330" y="744"/>
                  </a:cubicBezTo>
                  <a:cubicBezTo>
                    <a:pt x="31" y="446"/>
                    <a:pt x="31" y="446"/>
                    <a:pt x="31" y="446"/>
                  </a:cubicBezTo>
                  <a:cubicBezTo>
                    <a:pt x="0" y="414"/>
                    <a:pt x="0" y="362"/>
                    <a:pt x="31" y="330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62" y="0"/>
                    <a:pt x="413" y="0"/>
                    <a:pt x="445" y="32"/>
                  </a:cubicBezTo>
                  <a:cubicBezTo>
                    <a:pt x="744" y="330"/>
                    <a:pt x="744" y="330"/>
                    <a:pt x="744" y="330"/>
                  </a:cubicBezTo>
                  <a:cubicBezTo>
                    <a:pt x="776" y="362"/>
                    <a:pt x="776" y="414"/>
                    <a:pt x="744" y="446"/>
                  </a:cubicBezTo>
                  <a:lnTo>
                    <a:pt x="445" y="744"/>
                  </a:lnTo>
                  <a:close/>
                </a:path>
              </a:pathLst>
            </a:custGeom>
            <a:solidFill>
              <a:srgbClr val="897D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 flipH="1">
              <a:off x="5692125" y="5308209"/>
              <a:ext cx="984955" cy="988016"/>
            </a:xfrm>
            <a:custGeom>
              <a:avLst/>
              <a:gdLst>
                <a:gd name="T0" fmla="*/ 442 w 770"/>
                <a:gd name="T1" fmla="*/ 741 h 770"/>
                <a:gd name="T2" fmla="*/ 439 w 770"/>
                <a:gd name="T3" fmla="*/ 738 h 770"/>
                <a:gd name="T4" fmla="*/ 385 w 770"/>
                <a:gd name="T5" fmla="*/ 760 h 770"/>
                <a:gd name="T6" fmla="*/ 331 w 770"/>
                <a:gd name="T7" fmla="*/ 738 h 770"/>
                <a:gd name="T8" fmla="*/ 32 w 770"/>
                <a:gd name="T9" fmla="*/ 439 h 770"/>
                <a:gd name="T10" fmla="*/ 10 w 770"/>
                <a:gd name="T11" fmla="*/ 385 h 770"/>
                <a:gd name="T12" fmla="*/ 32 w 770"/>
                <a:gd name="T13" fmla="*/ 331 h 770"/>
                <a:gd name="T14" fmla="*/ 331 w 770"/>
                <a:gd name="T15" fmla="*/ 32 h 770"/>
                <a:gd name="T16" fmla="*/ 385 w 770"/>
                <a:gd name="T17" fmla="*/ 10 h 770"/>
                <a:gd name="T18" fmla="*/ 439 w 770"/>
                <a:gd name="T19" fmla="*/ 32 h 770"/>
                <a:gd name="T20" fmla="*/ 737 w 770"/>
                <a:gd name="T21" fmla="*/ 331 h 770"/>
                <a:gd name="T22" fmla="*/ 760 w 770"/>
                <a:gd name="T23" fmla="*/ 385 h 770"/>
                <a:gd name="T24" fmla="*/ 737 w 770"/>
                <a:gd name="T25" fmla="*/ 439 h 770"/>
                <a:gd name="T26" fmla="*/ 737 w 770"/>
                <a:gd name="T27" fmla="*/ 439 h 770"/>
                <a:gd name="T28" fmla="*/ 439 w 770"/>
                <a:gd name="T29" fmla="*/ 738 h 770"/>
                <a:gd name="T30" fmla="*/ 439 w 770"/>
                <a:gd name="T31" fmla="*/ 738 h 770"/>
                <a:gd name="T32" fmla="*/ 442 w 770"/>
                <a:gd name="T33" fmla="*/ 741 h 770"/>
                <a:gd name="T34" fmla="*/ 446 w 770"/>
                <a:gd name="T35" fmla="*/ 745 h 770"/>
                <a:gd name="T36" fmla="*/ 745 w 770"/>
                <a:gd name="T37" fmla="*/ 446 h 770"/>
                <a:gd name="T38" fmla="*/ 744 w 770"/>
                <a:gd name="T39" fmla="*/ 446 h 770"/>
                <a:gd name="T40" fmla="*/ 770 w 770"/>
                <a:gd name="T41" fmla="*/ 385 h 770"/>
                <a:gd name="T42" fmla="*/ 744 w 770"/>
                <a:gd name="T43" fmla="*/ 324 h 770"/>
                <a:gd name="T44" fmla="*/ 446 w 770"/>
                <a:gd name="T45" fmla="*/ 25 h 770"/>
                <a:gd name="T46" fmla="*/ 385 w 770"/>
                <a:gd name="T47" fmla="*/ 0 h 770"/>
                <a:gd name="T48" fmla="*/ 323 w 770"/>
                <a:gd name="T49" fmla="*/ 25 h 770"/>
                <a:gd name="T50" fmla="*/ 25 w 770"/>
                <a:gd name="T51" fmla="*/ 324 h 770"/>
                <a:gd name="T52" fmla="*/ 0 w 770"/>
                <a:gd name="T53" fmla="*/ 385 h 770"/>
                <a:gd name="T54" fmla="*/ 25 w 770"/>
                <a:gd name="T55" fmla="*/ 446 h 770"/>
                <a:gd name="T56" fmla="*/ 323 w 770"/>
                <a:gd name="T57" fmla="*/ 745 h 770"/>
                <a:gd name="T58" fmla="*/ 323 w 770"/>
                <a:gd name="T59" fmla="*/ 745 h 770"/>
                <a:gd name="T60" fmla="*/ 385 w 770"/>
                <a:gd name="T61" fmla="*/ 770 h 770"/>
                <a:gd name="T62" fmla="*/ 446 w 770"/>
                <a:gd name="T63" fmla="*/ 745 h 770"/>
                <a:gd name="T64" fmla="*/ 446 w 770"/>
                <a:gd name="T65" fmla="*/ 745 h 770"/>
                <a:gd name="T66" fmla="*/ 442 w 770"/>
                <a:gd name="T67" fmla="*/ 74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0" h="770">
                  <a:moveTo>
                    <a:pt x="442" y="741"/>
                  </a:moveTo>
                  <a:cubicBezTo>
                    <a:pt x="439" y="738"/>
                    <a:pt x="439" y="738"/>
                    <a:pt x="439" y="738"/>
                  </a:cubicBezTo>
                  <a:cubicBezTo>
                    <a:pt x="424" y="753"/>
                    <a:pt x="404" y="760"/>
                    <a:pt x="385" y="760"/>
                  </a:cubicBezTo>
                  <a:cubicBezTo>
                    <a:pt x="365" y="760"/>
                    <a:pt x="346" y="753"/>
                    <a:pt x="331" y="738"/>
                  </a:cubicBezTo>
                  <a:cubicBezTo>
                    <a:pt x="32" y="439"/>
                    <a:pt x="32" y="439"/>
                    <a:pt x="32" y="439"/>
                  </a:cubicBezTo>
                  <a:cubicBezTo>
                    <a:pt x="17" y="424"/>
                    <a:pt x="10" y="405"/>
                    <a:pt x="10" y="385"/>
                  </a:cubicBezTo>
                  <a:cubicBezTo>
                    <a:pt x="10" y="365"/>
                    <a:pt x="17" y="346"/>
                    <a:pt x="32" y="331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46" y="17"/>
                    <a:pt x="365" y="10"/>
                    <a:pt x="385" y="10"/>
                  </a:cubicBezTo>
                  <a:cubicBezTo>
                    <a:pt x="404" y="10"/>
                    <a:pt x="424" y="17"/>
                    <a:pt x="439" y="32"/>
                  </a:cubicBezTo>
                  <a:cubicBezTo>
                    <a:pt x="737" y="331"/>
                    <a:pt x="737" y="331"/>
                    <a:pt x="737" y="331"/>
                  </a:cubicBezTo>
                  <a:cubicBezTo>
                    <a:pt x="752" y="346"/>
                    <a:pt x="760" y="365"/>
                    <a:pt x="760" y="385"/>
                  </a:cubicBezTo>
                  <a:cubicBezTo>
                    <a:pt x="760" y="405"/>
                    <a:pt x="752" y="424"/>
                    <a:pt x="737" y="439"/>
                  </a:cubicBezTo>
                  <a:cubicBezTo>
                    <a:pt x="737" y="439"/>
                    <a:pt x="737" y="439"/>
                    <a:pt x="737" y="439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39" y="738"/>
                    <a:pt x="439" y="738"/>
                    <a:pt x="439" y="738"/>
                  </a:cubicBezTo>
                  <a:cubicBezTo>
                    <a:pt x="442" y="741"/>
                    <a:pt x="442" y="741"/>
                    <a:pt x="442" y="741"/>
                  </a:cubicBezTo>
                  <a:cubicBezTo>
                    <a:pt x="446" y="745"/>
                    <a:pt x="446" y="745"/>
                    <a:pt x="446" y="745"/>
                  </a:cubicBezTo>
                  <a:cubicBezTo>
                    <a:pt x="745" y="446"/>
                    <a:pt x="745" y="446"/>
                    <a:pt x="745" y="446"/>
                  </a:cubicBezTo>
                  <a:cubicBezTo>
                    <a:pt x="744" y="446"/>
                    <a:pt x="744" y="446"/>
                    <a:pt x="744" y="446"/>
                  </a:cubicBezTo>
                  <a:cubicBezTo>
                    <a:pt x="761" y="429"/>
                    <a:pt x="770" y="407"/>
                    <a:pt x="770" y="385"/>
                  </a:cubicBezTo>
                  <a:cubicBezTo>
                    <a:pt x="770" y="363"/>
                    <a:pt x="761" y="341"/>
                    <a:pt x="744" y="324"/>
                  </a:cubicBezTo>
                  <a:cubicBezTo>
                    <a:pt x="446" y="25"/>
                    <a:pt x="446" y="25"/>
                    <a:pt x="446" y="25"/>
                  </a:cubicBezTo>
                  <a:cubicBezTo>
                    <a:pt x="429" y="8"/>
                    <a:pt x="407" y="0"/>
                    <a:pt x="385" y="0"/>
                  </a:cubicBezTo>
                  <a:cubicBezTo>
                    <a:pt x="363" y="0"/>
                    <a:pt x="340" y="8"/>
                    <a:pt x="323" y="25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8" y="341"/>
                    <a:pt x="0" y="363"/>
                    <a:pt x="0" y="385"/>
                  </a:cubicBezTo>
                  <a:cubicBezTo>
                    <a:pt x="0" y="407"/>
                    <a:pt x="8" y="429"/>
                    <a:pt x="25" y="446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23" y="745"/>
                    <a:pt x="323" y="745"/>
                    <a:pt x="323" y="745"/>
                  </a:cubicBezTo>
                  <a:cubicBezTo>
                    <a:pt x="340" y="762"/>
                    <a:pt x="363" y="770"/>
                    <a:pt x="385" y="770"/>
                  </a:cubicBezTo>
                  <a:cubicBezTo>
                    <a:pt x="407" y="770"/>
                    <a:pt x="429" y="762"/>
                    <a:pt x="446" y="745"/>
                  </a:cubicBezTo>
                  <a:cubicBezTo>
                    <a:pt x="446" y="745"/>
                    <a:pt x="446" y="745"/>
                    <a:pt x="446" y="745"/>
                  </a:cubicBezTo>
                  <a:lnTo>
                    <a:pt x="442" y="7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90412" y="3164342"/>
            <a:ext cx="477837" cy="398463"/>
            <a:chOff x="10987088" y="1993900"/>
            <a:chExt cx="477837" cy="398463"/>
          </a:xfrm>
          <a:solidFill>
            <a:schemeClr val="bg1"/>
          </a:solidFill>
        </p:grpSpPr>
        <p:sp>
          <p:nvSpPr>
            <p:cNvPr id="37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38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70317" y="4286964"/>
            <a:ext cx="444500" cy="439738"/>
            <a:chOff x="2587625" y="4291013"/>
            <a:chExt cx="444500" cy="439738"/>
          </a:xfrm>
          <a:solidFill>
            <a:schemeClr val="bg1"/>
          </a:solidFill>
        </p:grpSpPr>
        <p:sp>
          <p:nvSpPr>
            <p:cNvPr id="45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0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12791" y="1987072"/>
            <a:ext cx="359552" cy="528864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52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3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4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5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6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57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  <p:sp>
        <p:nvSpPr>
          <p:cNvPr id="62" name="Inhaltsplatzhalter 4"/>
          <p:cNvSpPr txBox="1"/>
          <p:nvPr/>
        </p:nvSpPr>
        <p:spPr>
          <a:xfrm>
            <a:off x="6784667" y="203321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lt"/>
                <a:sym typeface="+mn-lt"/>
              </a:rPr>
              <a:t>40%</a:t>
            </a:r>
            <a:endParaRPr lang="en-US" sz="2800" b="1" dirty="0">
              <a:latin typeface="+mn-lt"/>
              <a:cs typeface="+mn-lt"/>
              <a:sym typeface="+mn-lt"/>
            </a:endParaRPr>
          </a:p>
        </p:txBody>
      </p:sp>
      <p:sp>
        <p:nvSpPr>
          <p:cNvPr id="63" name="Inhaltsplatzhalter 4"/>
          <p:cNvSpPr txBox="1"/>
          <p:nvPr/>
        </p:nvSpPr>
        <p:spPr>
          <a:xfrm>
            <a:off x="4433327" y="3176375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lt"/>
                <a:sym typeface="+mn-lt"/>
              </a:rPr>
              <a:t>50%</a:t>
            </a:r>
            <a:endParaRPr lang="en-US" sz="2800" b="1" dirty="0">
              <a:latin typeface="+mn-lt"/>
              <a:cs typeface="+mn-lt"/>
              <a:sym typeface="+mn-lt"/>
            </a:endParaRPr>
          </a:p>
        </p:txBody>
      </p:sp>
      <p:sp>
        <p:nvSpPr>
          <p:cNvPr id="65" name="Inhaltsplatzhalter 4"/>
          <p:cNvSpPr txBox="1"/>
          <p:nvPr/>
        </p:nvSpPr>
        <p:spPr>
          <a:xfrm>
            <a:off x="6726174" y="4311662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lt"/>
                <a:sym typeface="+mn-lt"/>
              </a:rPr>
              <a:t>50%</a:t>
            </a:r>
            <a:endParaRPr lang="en-US" sz="2800" b="1" dirty="0">
              <a:latin typeface="+mn-lt"/>
              <a:cs typeface="+mn-lt"/>
              <a:sym typeface="+mn-lt"/>
            </a:endParaRPr>
          </a:p>
        </p:txBody>
      </p:sp>
      <p:sp>
        <p:nvSpPr>
          <p:cNvPr id="67" name="Inhaltsplatzhalter 4"/>
          <p:cNvSpPr txBox="1"/>
          <p:nvPr/>
        </p:nvSpPr>
        <p:spPr>
          <a:xfrm>
            <a:off x="4476004" y="544694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lt"/>
                <a:sym typeface="+mn-lt"/>
              </a:rPr>
              <a:t>50%</a:t>
            </a:r>
            <a:endParaRPr lang="en-US" sz="2800" b="1" dirty="0">
              <a:latin typeface="+mn-lt"/>
              <a:cs typeface="+mn-lt"/>
              <a:sym typeface="+mn-lt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190412" y="5434916"/>
            <a:ext cx="403751" cy="469082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69" name="Freeform 18"/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lt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6" name="Isosceles Triangle 26"/>
          <p:cNvSpPr/>
          <p:nvPr/>
        </p:nvSpPr>
        <p:spPr bwMode="auto">
          <a:xfrm>
            <a:off x="791853" y="3956934"/>
            <a:ext cx="3485036" cy="152443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CE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37" name="Isosceles Triangle 26"/>
          <p:cNvSpPr/>
          <p:nvPr/>
        </p:nvSpPr>
        <p:spPr bwMode="auto">
          <a:xfrm>
            <a:off x="2374527" y="3051942"/>
            <a:ext cx="3485036" cy="242943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E778D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38" name="Isosceles Triangle 26"/>
          <p:cNvSpPr/>
          <p:nvPr/>
        </p:nvSpPr>
        <p:spPr bwMode="auto">
          <a:xfrm>
            <a:off x="3879566" y="3461492"/>
            <a:ext cx="3485036" cy="201988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39" name="Isosceles Triangle 26"/>
          <p:cNvSpPr/>
          <p:nvPr/>
        </p:nvSpPr>
        <p:spPr bwMode="auto">
          <a:xfrm>
            <a:off x="4855953" y="3956934"/>
            <a:ext cx="3485036" cy="152443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897DF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427" name="Isosceles Triangle 26"/>
          <p:cNvSpPr/>
          <p:nvPr/>
        </p:nvSpPr>
        <p:spPr bwMode="auto">
          <a:xfrm>
            <a:off x="6321085" y="3668648"/>
            <a:ext cx="3485036" cy="181272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FB7C8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428" name="Isosceles Triangle 26"/>
          <p:cNvSpPr/>
          <p:nvPr/>
        </p:nvSpPr>
        <p:spPr bwMode="auto">
          <a:xfrm>
            <a:off x="7862628" y="3819272"/>
            <a:ext cx="3485036" cy="16621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A766FD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1046675" y="2715526"/>
            <a:ext cx="1551243" cy="969476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r"/>
            <a:r>
              <a:rPr lang="en-US" sz="2000" spc="-54" dirty="0">
                <a:solidFill>
                  <a:schemeClr val="bg1"/>
                </a:solidFill>
                <a:cs typeface="+mn-lt"/>
              </a:rPr>
              <a:t>January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14" name="Straight Connector 213"/>
          <p:cNvCxnSpPr/>
          <p:nvPr/>
        </p:nvCxnSpPr>
        <p:spPr>
          <a:xfrm>
            <a:off x="2553448" y="2845034"/>
            <a:ext cx="0" cy="961009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>
            <a:off x="4114464" y="1932174"/>
            <a:ext cx="0" cy="961009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2832584" y="1816472"/>
            <a:ext cx="1321196" cy="1123364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r"/>
            <a:r>
              <a:rPr lang="en-US" sz="2000" spc="-54" dirty="0">
                <a:solidFill>
                  <a:schemeClr val="bg1"/>
                </a:solidFill>
                <a:cs typeface="+mn-lt"/>
              </a:rPr>
              <a:t>February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30" name="Straight Connector 229"/>
          <p:cNvCxnSpPr/>
          <p:nvPr/>
        </p:nvCxnSpPr>
        <p:spPr>
          <a:xfrm>
            <a:off x="5635545" y="2183543"/>
            <a:ext cx="0" cy="1140350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1" name="TextBox 230"/>
          <p:cNvSpPr txBox="1"/>
          <p:nvPr/>
        </p:nvSpPr>
        <p:spPr>
          <a:xfrm>
            <a:off x="4303346" y="2137447"/>
            <a:ext cx="1338044" cy="969476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pPr algn="r"/>
            <a:r>
              <a:rPr lang="en-US" sz="2000" spc="-54" dirty="0">
                <a:solidFill>
                  <a:schemeClr val="bg1"/>
                </a:solidFill>
                <a:cs typeface="+mn-lt"/>
              </a:rPr>
              <a:t>March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pPr algn="r"/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32" name="Straight Connector 231"/>
          <p:cNvCxnSpPr/>
          <p:nvPr/>
        </p:nvCxnSpPr>
        <p:spPr>
          <a:xfrm>
            <a:off x="6660277" y="2644050"/>
            <a:ext cx="0" cy="1140350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3" name="TextBox 232"/>
          <p:cNvSpPr txBox="1"/>
          <p:nvPr/>
        </p:nvSpPr>
        <p:spPr>
          <a:xfrm>
            <a:off x="6655275" y="2622916"/>
            <a:ext cx="1323371" cy="969476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r>
              <a:rPr lang="en-US" sz="2000" spc="-54" dirty="0">
                <a:solidFill>
                  <a:schemeClr val="bg1"/>
                </a:solidFill>
                <a:cs typeface="+mn-lt"/>
              </a:rPr>
              <a:t>April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34" name="Straight Connector 233"/>
          <p:cNvCxnSpPr/>
          <p:nvPr/>
        </p:nvCxnSpPr>
        <p:spPr>
          <a:xfrm>
            <a:off x="8071249" y="2326530"/>
            <a:ext cx="0" cy="1140350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" name="TextBox 234"/>
          <p:cNvSpPr txBox="1"/>
          <p:nvPr/>
        </p:nvSpPr>
        <p:spPr>
          <a:xfrm>
            <a:off x="8066248" y="2345086"/>
            <a:ext cx="1323371" cy="969476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r>
              <a:rPr lang="en-US" sz="2000" spc="-54" dirty="0">
                <a:solidFill>
                  <a:schemeClr val="bg1"/>
                </a:solidFill>
                <a:cs typeface="+mn-lt"/>
              </a:rPr>
              <a:t>May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40" name="Straight Connector 239"/>
          <p:cNvCxnSpPr/>
          <p:nvPr/>
        </p:nvCxnSpPr>
        <p:spPr>
          <a:xfrm>
            <a:off x="9645496" y="2511750"/>
            <a:ext cx="0" cy="1140350"/>
          </a:xfrm>
          <a:prstGeom prst="line">
            <a:avLst/>
          </a:prstGeom>
          <a:ln w="12700" cmpd="sng">
            <a:solidFill>
              <a:srgbClr val="A3A3A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1" name="TextBox 240"/>
          <p:cNvSpPr txBox="1"/>
          <p:nvPr/>
        </p:nvSpPr>
        <p:spPr>
          <a:xfrm>
            <a:off x="9627265" y="2503846"/>
            <a:ext cx="1323371" cy="969476"/>
          </a:xfrm>
          <a:prstGeom prst="rect">
            <a:avLst/>
          </a:prstGeom>
          <a:noFill/>
        </p:spPr>
        <p:txBody>
          <a:bodyPr wrap="square" lIns="121899" tIns="60950" rIns="121899" bIns="60950" rtlCol="0">
            <a:spAutoFit/>
          </a:bodyPr>
          <a:lstStyle/>
          <a:p>
            <a:r>
              <a:rPr lang="en-US" sz="2000" spc="-54" dirty="0">
                <a:solidFill>
                  <a:schemeClr val="bg1"/>
                </a:solidFill>
                <a:cs typeface="+mn-lt"/>
              </a:rPr>
              <a:t>June</a:t>
            </a:r>
            <a:endParaRPr lang="en-US" sz="2000" spc="-54" dirty="0">
              <a:solidFill>
                <a:schemeClr val="bg1"/>
              </a:solidFill>
              <a:cs typeface="+mn-lt"/>
            </a:endParaRPr>
          </a:p>
          <a:p>
            <a:r>
              <a:rPr lang="en-US" sz="500" dirty="0">
                <a:solidFill>
                  <a:schemeClr val="bg1"/>
                </a:solidFill>
                <a:cs typeface="+mn-lt"/>
              </a:rPr>
              <a:t> </a:t>
            </a:r>
            <a:endParaRPr lang="en-US" sz="500" dirty="0">
              <a:solidFill>
                <a:schemeClr val="bg1"/>
              </a:solidFill>
              <a:cs typeface="+mn-lt"/>
            </a:endParaRPr>
          </a:p>
          <a:p>
            <a:r>
              <a:rPr lang="en-US" sz="1000" dirty="0">
                <a:solidFill>
                  <a:schemeClr val="bg1"/>
                </a:solidFill>
                <a:cs typeface="+mn-lt"/>
              </a:rPr>
              <a:t>Entrepreneurial activities differ substantially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cxnSp>
        <p:nvCxnSpPr>
          <p:cNvPr id="288" name="Straight Connector 287"/>
          <p:cNvCxnSpPr/>
          <p:nvPr/>
        </p:nvCxnSpPr>
        <p:spPr>
          <a:xfrm>
            <a:off x="791853" y="5705608"/>
            <a:ext cx="1056470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Shape 188"/>
          <p:cNvSpPr/>
          <p:nvPr/>
        </p:nvSpPr>
        <p:spPr>
          <a:xfrm>
            <a:off x="769664" y="5752688"/>
            <a:ext cx="10683354" cy="74267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0" rIns="0" bIns="0" numCol="1" anchor="ctr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400" dirty="0">
                <a:solidFill>
                  <a:schemeClr val="bg1"/>
                </a:solidFill>
                <a:latin typeface="+mn-lt"/>
                <a:ea typeface="Lato Light"/>
                <a:cs typeface="+mn-lt"/>
              </a:rPr>
              <a:t>Entrepreneurial activities differ substantially depending on the type of organization and creativity involved. Entrepreneurship ranges in scale from solo, part-time projects to large-scale undertakings that create many jobs. Many high value entrepreneurial ventures seek venture</a:t>
            </a:r>
            <a:endParaRPr lang="en-US" sz="1400" dirty="0">
              <a:solidFill>
                <a:schemeClr val="bg1"/>
              </a:solidFill>
              <a:latin typeface="+mn-lt"/>
              <a:ea typeface="Lato Light"/>
              <a:cs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95134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2921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2"/>
          <a:srcRect l="31968" t="37247" r="6441"/>
          <a:stretch>
            <a:fillRect/>
          </a:stretch>
        </p:blipFill>
        <p:spPr>
          <a:xfrm>
            <a:off x="-635" y="1261745"/>
            <a:ext cx="4426585" cy="568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1" t="6465" r="37707" b="52905"/>
          <a:stretch>
            <a:fillRect/>
          </a:stretch>
        </p:blipFill>
        <p:spPr>
          <a:xfrm rot="1740000" flipH="1">
            <a:off x="8451850" y="-24130"/>
            <a:ext cx="5065395" cy="6188710"/>
          </a:xfrm>
          <a:prstGeom prst="rect">
            <a:avLst/>
          </a:prstGeom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4"/>
          <a:srcRect t="2189" b="39583"/>
          <a:stretch>
            <a:fillRect/>
          </a:stretch>
        </p:blipFill>
        <p:spPr>
          <a:xfrm>
            <a:off x="695325" y="-8890"/>
            <a:ext cx="2962910" cy="1402080"/>
          </a:xfrm>
          <a:prstGeom prst="rect">
            <a:avLst/>
          </a:prstGeom>
        </p:spPr>
      </p:pic>
      <p:sp>
        <p:nvSpPr>
          <p:cNvPr id="26" name="FLYING IMPRESSION FID FEIZHAO    qq:1964271550"/>
          <p:cNvSpPr txBox="1"/>
          <p:nvPr/>
        </p:nvSpPr>
        <p:spPr>
          <a:xfrm>
            <a:off x="4487545" y="4263390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4487545" y="4833620"/>
            <a:ext cx="380809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, we mainly engaged in various types of advertising graphic design.</a:t>
            </a:r>
            <a:endParaRPr lang="en-US" altLang="zh-CN" sz="12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2" name="PA_只为设计_矩形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4487545" y="1393190"/>
            <a:ext cx="3048635" cy="27400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zh-CN" sz="19900" b="1" dirty="0">
                <a:gradFill>
                  <a:gsLst>
                    <a:gs pos="0">
                      <a:srgbClr val="FFB7C8"/>
                    </a:gs>
                    <a:gs pos="60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latin typeface="+mj-lt"/>
                <a:ea typeface="微软雅黑" panose="020B0503020204020204" charset="-122"/>
                <a:cs typeface="+mj-lt"/>
                <a:sym typeface="宋体" panose="02010600030101010101" pitchFamily="2" charset="-122"/>
              </a:rPr>
              <a:t>03</a:t>
            </a:r>
            <a:endParaRPr lang="en-US" altLang="zh-CN" sz="19900" b="1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latin typeface="+mj-lt"/>
              <a:ea typeface="微软雅黑" panose="020B0503020204020204" charset="-122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7545" y="3862070"/>
            <a:ext cx="21469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lt"/>
                <a:ea typeface="创艺简" charset="0"/>
                <a:cs typeface="+mj-lt"/>
                <a:sym typeface="宋体" panose="02010600030101010101" pitchFamily="2" charset="-122"/>
              </a:rPr>
              <a:t>CHAPTER</a:t>
            </a:r>
            <a:endParaRPr lang="en-US" altLang="zh-CN" sz="3200" b="1" dirty="0">
              <a:solidFill>
                <a:schemeClr val="bg1"/>
              </a:soli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2" name="平行四边形 2"/>
          <p:cNvSpPr>
            <a:spLocks noChangeArrowheads="1"/>
          </p:cNvSpPr>
          <p:nvPr/>
        </p:nvSpPr>
        <p:spPr bwMode="auto">
          <a:xfrm flipV="1">
            <a:off x="4943475" y="4894926"/>
            <a:ext cx="5410200" cy="914400"/>
          </a:xfrm>
          <a:prstGeom prst="parallelogram">
            <a:avLst>
              <a:gd name="adj" fmla="val 40239"/>
            </a:avLst>
          </a:prstGeom>
          <a:solidFill>
            <a:srgbClr val="E778DE"/>
          </a:solidFill>
          <a:ln>
            <a:noFill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" name="平行四边形 4"/>
          <p:cNvSpPr>
            <a:spLocks noChangeArrowheads="1"/>
          </p:cNvSpPr>
          <p:nvPr/>
        </p:nvSpPr>
        <p:spPr bwMode="auto">
          <a:xfrm flipV="1">
            <a:off x="1190625" y="4810789"/>
            <a:ext cx="5410200" cy="914400"/>
          </a:xfrm>
          <a:prstGeom prst="parallelogram">
            <a:avLst>
              <a:gd name="adj" fmla="val 33473"/>
            </a:avLst>
          </a:prstGeom>
          <a:solidFill>
            <a:srgbClr val="0CE5EF"/>
          </a:solidFill>
          <a:ln>
            <a:noFill/>
          </a:ln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63043" y="5028960"/>
            <a:ext cx="2612390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6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TEMPLATE</a:t>
            </a:r>
            <a:endParaRPr lang="en-US" altLang="zh-CN" sz="36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6" name="FLYING IMPRESSION FID FEIZHAO    qq:1964271550"/>
          <p:cNvSpPr txBox="1"/>
          <p:nvPr/>
        </p:nvSpPr>
        <p:spPr>
          <a:xfrm>
            <a:off x="1633220" y="4826635"/>
            <a:ext cx="541337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36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 rot="5400000">
            <a:off x="-1304925" y="3387725"/>
            <a:ext cx="3557270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7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90204" pitchFamily="34" charset="0"/>
              </a:rPr>
              <a:t>DESIGNES BY QIANTU</a:t>
            </a:r>
            <a:endParaRPr lang="en-US" altLang="zh-CN" sz="700" dirty="0" smtClean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9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06280" y="408557"/>
            <a:ext cx="4559300" cy="4431415"/>
            <a:chOff x="6736921" y="859339"/>
            <a:chExt cx="4559300" cy="4431415"/>
          </a:xfrm>
        </p:grpSpPr>
        <p:sp>
          <p:nvSpPr>
            <p:cNvPr id="15" name="TextBox 11"/>
            <p:cNvSpPr txBox="1"/>
            <p:nvPr/>
          </p:nvSpPr>
          <p:spPr>
            <a:xfrm>
              <a:off x="6736921" y="2520884"/>
              <a:ext cx="4299379" cy="2769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Far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far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away, 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, there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liveFar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far away, Far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far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away, 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, there live the blind texts behind the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wordFar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far away, 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, there live the blind texts.</a:t>
              </a:r>
              <a:endParaRPr lang="en-US" sz="1200" dirty="0">
                <a:solidFill>
                  <a:schemeClr val="bg1"/>
                </a:solidFill>
                <a:cs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mountains, far from the countries Far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far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away, 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, there live the blind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texts.Vokalia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cs typeface="+mn-lt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cs typeface="+mn-lt"/>
                </a:rPr>
                <a:t>, there live the blind texts. the blind texts.</a:t>
              </a:r>
              <a:endParaRPr lang="en-US" sz="1200" dirty="0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16" name="TextBox 11"/>
            <p:cNvSpPr txBox="1"/>
            <p:nvPr/>
          </p:nvSpPr>
          <p:spPr>
            <a:xfrm>
              <a:off x="6736921" y="859339"/>
              <a:ext cx="4559300" cy="1661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3600" b="1">
                  <a:gradFill>
                    <a:gsLst>
                      <a:gs pos="0">
                        <a:srgbClr val="FFB7C8"/>
                      </a:gs>
                      <a:gs pos="55000">
                        <a:srgbClr val="0CE5EF"/>
                      </a:gs>
                      <a:gs pos="100000">
                        <a:srgbClr val="A766FD"/>
                      </a:gs>
                    </a:gsLst>
                    <a:lin ang="13500000" scaled="0"/>
                  </a:gradFill>
                  <a:ea typeface="思源黑体 CN Normal" panose="020B0400000000000000" charset="-122"/>
                  <a:cs typeface="+mn-lt"/>
                  <a:sym typeface="Montserrat" panose="02000505000000020004"/>
                </a:rPr>
                <a:t>YOUR       </a:t>
              </a:r>
              <a:endParaRPr lang="en-US" sz="3600" b="1">
                <a:gradFill>
                  <a:gsLst>
                    <a:gs pos="0">
                      <a:srgbClr val="FFB7C8"/>
                    </a:gs>
                    <a:gs pos="55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  <a:sym typeface="Montserrat" panose="02000505000000020004"/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3600" b="1">
                  <a:gradFill>
                    <a:gsLst>
                      <a:gs pos="0">
                        <a:srgbClr val="FFB7C8"/>
                      </a:gs>
                      <a:gs pos="55000">
                        <a:srgbClr val="0CE5EF"/>
                      </a:gs>
                      <a:gs pos="100000">
                        <a:srgbClr val="A766FD"/>
                      </a:gs>
                    </a:gsLst>
                    <a:lin ang="13500000" scaled="0"/>
                  </a:gradFill>
                  <a:ea typeface="思源黑体 CN Normal" panose="020B0400000000000000" charset="-122"/>
                  <a:cs typeface="+mn-lt"/>
                  <a:sym typeface="Montserrat" panose="02000505000000020004"/>
                </a:rPr>
                <a:t>   TITLE</a:t>
              </a:r>
              <a:endParaRPr lang="en-US" sz="3600" b="1">
                <a:gradFill>
                  <a:gsLst>
                    <a:gs pos="0">
                      <a:srgbClr val="FFB7C8"/>
                    </a:gs>
                    <a:gs pos="55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  <a:sym typeface="Montserrat" panose="02000505000000020004"/>
              </a:endParaRPr>
            </a:p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US" sz="3600" b="1">
                  <a:gradFill>
                    <a:gsLst>
                      <a:gs pos="0">
                        <a:srgbClr val="FFB7C8"/>
                      </a:gs>
                      <a:gs pos="55000">
                        <a:srgbClr val="0CE5EF"/>
                      </a:gs>
                      <a:gs pos="100000">
                        <a:srgbClr val="A766FD"/>
                      </a:gs>
                    </a:gsLst>
                    <a:lin ang="13500000" scaled="0"/>
                  </a:gradFill>
                  <a:ea typeface="思源黑体 CN Normal" panose="020B0400000000000000" charset="-122"/>
                  <a:cs typeface="+mn-lt"/>
                  <a:sym typeface="Montserrat" panose="02000505000000020004"/>
                </a:rPr>
                <a:t>      HERE</a:t>
              </a:r>
              <a:endParaRPr lang="en-US" altLang="zh-CN" sz="3600" b="1" dirty="0">
                <a:gradFill>
                  <a:gsLst>
                    <a:gs pos="0">
                      <a:srgbClr val="FFB7C8"/>
                    </a:gs>
                    <a:gs pos="55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  <a:sym typeface="Montserrat" panose="02000505000000020004"/>
              </a:endParaRPr>
            </a:p>
          </p:txBody>
        </p:sp>
      </p:grpSp>
      <p:pic>
        <p:nvPicPr>
          <p:cNvPr id="6" name="图片 5" descr="wallhaven-686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1163320"/>
            <a:ext cx="6287770" cy="35369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íŝlïḓê"/>
          <p:cNvGrpSpPr/>
          <p:nvPr/>
        </p:nvGrpSpPr>
        <p:grpSpPr>
          <a:xfrm rot="0">
            <a:off x="1459865" y="4813300"/>
            <a:ext cx="2795270" cy="1117600"/>
            <a:chOff x="1390987" y="3073455"/>
            <a:chExt cx="3298341" cy="1117489"/>
          </a:xfrm>
        </p:grpSpPr>
        <p:grpSp>
          <p:nvGrpSpPr>
            <p:cNvPr id="10" name="íş1íḍé"/>
            <p:cNvGrpSpPr/>
            <p:nvPr/>
          </p:nvGrpSpPr>
          <p:grpSpPr>
            <a:xfrm>
              <a:off x="1390987" y="3073455"/>
              <a:ext cx="3298341" cy="1117489"/>
              <a:chOff x="1560529" y="3346935"/>
              <a:chExt cx="3298341" cy="1117489"/>
            </a:xfrm>
          </p:grpSpPr>
          <p:sp>
            <p:nvSpPr>
              <p:cNvPr id="12" name="iṥḷïḓè"/>
              <p:cNvSpPr txBox="1"/>
              <p:nvPr/>
            </p:nvSpPr>
            <p:spPr>
              <a:xfrm>
                <a:off x="1560529" y="3346935"/>
                <a:ext cx="3298341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i$ľíḋe"/>
              <p:cNvSpPr/>
              <p:nvPr/>
            </p:nvSpPr>
            <p:spPr bwMode="auto">
              <a:xfrm>
                <a:off x="1560529" y="3764561"/>
                <a:ext cx="3298341" cy="69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1506070" y="3491079"/>
              <a:ext cx="3056965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ïŝ1îḓe"/>
          <p:cNvGrpSpPr/>
          <p:nvPr/>
        </p:nvGrpSpPr>
        <p:grpSpPr>
          <a:xfrm rot="0">
            <a:off x="666750" y="5042535"/>
            <a:ext cx="659130" cy="659130"/>
            <a:chOff x="660400" y="2995806"/>
            <a:chExt cx="658870" cy="658870"/>
          </a:xfrm>
        </p:grpSpPr>
        <p:sp>
          <p:nvSpPr>
            <p:cNvPr id="9" name="îṡḷiḋe"/>
            <p:cNvSpPr/>
            <p:nvPr/>
          </p:nvSpPr>
          <p:spPr>
            <a:xfrm>
              <a:off x="660400" y="2995806"/>
              <a:ext cx="658870" cy="658870"/>
            </a:xfrm>
            <a:prstGeom prst="roundRect">
              <a:avLst>
                <a:gd name="adj" fmla="val 8504"/>
              </a:avLst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4" name="îṥ1ídé"/>
            <p:cNvSpPr/>
            <p:nvPr/>
          </p:nvSpPr>
          <p:spPr>
            <a:xfrm>
              <a:off x="841059" y="3148740"/>
              <a:ext cx="297554" cy="353002"/>
            </a:xfrm>
            <a:custGeom>
              <a:avLst/>
              <a:gdLst>
                <a:gd name="connsiteX0" fmla="*/ 436982 w 510470"/>
                <a:gd name="connsiteY0" fmla="*/ 513452 h 605593"/>
                <a:gd name="connsiteX1" fmla="*/ 422903 w 510470"/>
                <a:gd name="connsiteY1" fmla="*/ 527513 h 605593"/>
                <a:gd name="connsiteX2" fmla="*/ 436982 w 510470"/>
                <a:gd name="connsiteY2" fmla="*/ 541574 h 605593"/>
                <a:gd name="connsiteX3" fmla="*/ 451168 w 510470"/>
                <a:gd name="connsiteY3" fmla="*/ 527513 h 605593"/>
                <a:gd name="connsiteX4" fmla="*/ 436982 w 510470"/>
                <a:gd name="connsiteY4" fmla="*/ 513452 h 605593"/>
                <a:gd name="connsiteX5" fmla="*/ 114232 w 510470"/>
                <a:gd name="connsiteY5" fmla="*/ 513452 h 605593"/>
                <a:gd name="connsiteX6" fmla="*/ 100046 w 510470"/>
                <a:gd name="connsiteY6" fmla="*/ 527513 h 605593"/>
                <a:gd name="connsiteX7" fmla="*/ 114232 w 510470"/>
                <a:gd name="connsiteY7" fmla="*/ 541574 h 605593"/>
                <a:gd name="connsiteX8" fmla="*/ 128311 w 510470"/>
                <a:gd name="connsiteY8" fmla="*/ 527513 h 605593"/>
                <a:gd name="connsiteX9" fmla="*/ 114232 w 510470"/>
                <a:gd name="connsiteY9" fmla="*/ 513452 h 605593"/>
                <a:gd name="connsiteX10" fmla="*/ 68902 w 510470"/>
                <a:gd name="connsiteY10" fmla="*/ 513452 h 605593"/>
                <a:gd name="connsiteX11" fmla="*/ 54823 w 510470"/>
                <a:gd name="connsiteY11" fmla="*/ 527513 h 605593"/>
                <a:gd name="connsiteX12" fmla="*/ 68902 w 510470"/>
                <a:gd name="connsiteY12" fmla="*/ 541574 h 605593"/>
                <a:gd name="connsiteX13" fmla="*/ 83087 w 510470"/>
                <a:gd name="connsiteY13" fmla="*/ 527513 h 605593"/>
                <a:gd name="connsiteX14" fmla="*/ 68902 w 510470"/>
                <a:gd name="connsiteY14" fmla="*/ 513452 h 605593"/>
                <a:gd name="connsiteX15" fmla="*/ 0 w 510470"/>
                <a:gd name="connsiteY15" fmla="*/ 449432 h 605593"/>
                <a:gd name="connsiteX16" fmla="*/ 510470 w 510470"/>
                <a:gd name="connsiteY16" fmla="*/ 449432 h 605593"/>
                <a:gd name="connsiteX17" fmla="*/ 510470 w 510470"/>
                <a:gd name="connsiteY17" fmla="*/ 605593 h 605593"/>
                <a:gd name="connsiteX18" fmla="*/ 0 w 510470"/>
                <a:gd name="connsiteY18" fmla="*/ 605593 h 605593"/>
                <a:gd name="connsiteX19" fmla="*/ 95598 w 510470"/>
                <a:gd name="connsiteY19" fmla="*/ 342807 h 605593"/>
                <a:gd name="connsiteX20" fmla="*/ 414907 w 510470"/>
                <a:gd name="connsiteY20" fmla="*/ 342807 h 605593"/>
                <a:gd name="connsiteX21" fmla="*/ 506519 w 510470"/>
                <a:gd name="connsiteY21" fmla="*/ 421840 h 605593"/>
                <a:gd name="connsiteX22" fmla="*/ 4093 w 510470"/>
                <a:gd name="connsiteY22" fmla="*/ 421840 h 605593"/>
                <a:gd name="connsiteX23" fmla="*/ 255235 w 510470"/>
                <a:gd name="connsiteY23" fmla="*/ 71977 h 605593"/>
                <a:gd name="connsiteX24" fmla="*/ 313663 w 510470"/>
                <a:gd name="connsiteY24" fmla="*/ 130352 h 605593"/>
                <a:gd name="connsiteX25" fmla="*/ 280078 w 510470"/>
                <a:gd name="connsiteY25" fmla="*/ 183082 h 605593"/>
                <a:gd name="connsiteX26" fmla="*/ 280078 w 510470"/>
                <a:gd name="connsiteY26" fmla="*/ 316345 h 605593"/>
                <a:gd name="connsiteX27" fmla="*/ 230392 w 510470"/>
                <a:gd name="connsiteY27" fmla="*/ 316345 h 605593"/>
                <a:gd name="connsiteX28" fmla="*/ 230392 w 510470"/>
                <a:gd name="connsiteY28" fmla="*/ 183082 h 605593"/>
                <a:gd name="connsiteX29" fmla="*/ 196807 w 510470"/>
                <a:gd name="connsiteY29" fmla="*/ 130352 h 605593"/>
                <a:gd name="connsiteX30" fmla="*/ 255235 w 510470"/>
                <a:gd name="connsiteY30" fmla="*/ 71977 h 605593"/>
                <a:gd name="connsiteX31" fmla="*/ 380055 w 510470"/>
                <a:gd name="connsiteY31" fmla="*/ 62733 h 605593"/>
                <a:gd name="connsiteX32" fmla="*/ 418030 w 510470"/>
                <a:gd name="connsiteY32" fmla="*/ 130352 h 605593"/>
                <a:gd name="connsiteX33" fmla="*/ 380055 w 510470"/>
                <a:gd name="connsiteY33" fmla="*/ 197866 h 605593"/>
                <a:gd name="connsiteX34" fmla="*/ 354027 w 510470"/>
                <a:gd name="connsiteY34" fmla="*/ 155484 h 605593"/>
                <a:gd name="connsiteX35" fmla="*/ 368214 w 510470"/>
                <a:gd name="connsiteY35" fmla="*/ 130352 h 605593"/>
                <a:gd name="connsiteX36" fmla="*/ 354027 w 510470"/>
                <a:gd name="connsiteY36" fmla="*/ 105115 h 605593"/>
                <a:gd name="connsiteX37" fmla="*/ 130486 w 510470"/>
                <a:gd name="connsiteY37" fmla="*/ 62733 h 605593"/>
                <a:gd name="connsiteX38" fmla="*/ 156514 w 510470"/>
                <a:gd name="connsiteY38" fmla="*/ 105115 h 605593"/>
                <a:gd name="connsiteX39" fmla="*/ 142327 w 510470"/>
                <a:gd name="connsiteY39" fmla="*/ 130352 h 605593"/>
                <a:gd name="connsiteX40" fmla="*/ 156514 w 510470"/>
                <a:gd name="connsiteY40" fmla="*/ 155484 h 605593"/>
                <a:gd name="connsiteX41" fmla="*/ 130486 w 510470"/>
                <a:gd name="connsiteY41" fmla="*/ 197866 h 605593"/>
                <a:gd name="connsiteX42" fmla="*/ 92511 w 510470"/>
                <a:gd name="connsiteY42" fmla="*/ 130352 h 605593"/>
                <a:gd name="connsiteX43" fmla="*/ 130486 w 510470"/>
                <a:gd name="connsiteY43" fmla="*/ 62733 h 605593"/>
                <a:gd name="connsiteX44" fmla="*/ 437083 w 510470"/>
                <a:gd name="connsiteY44" fmla="*/ 0 h 605593"/>
                <a:gd name="connsiteX45" fmla="*/ 510187 w 510470"/>
                <a:gd name="connsiteY45" fmla="*/ 130352 h 605593"/>
                <a:gd name="connsiteX46" fmla="*/ 437083 w 510470"/>
                <a:gd name="connsiteY46" fmla="*/ 260598 h 605593"/>
                <a:gd name="connsiteX47" fmla="*/ 411043 w 510470"/>
                <a:gd name="connsiteY47" fmla="*/ 218212 h 605593"/>
                <a:gd name="connsiteX48" fmla="*/ 460455 w 510470"/>
                <a:gd name="connsiteY48" fmla="*/ 130352 h 605593"/>
                <a:gd name="connsiteX49" fmla="*/ 411043 w 510470"/>
                <a:gd name="connsiteY49" fmla="*/ 42386 h 605593"/>
                <a:gd name="connsiteX50" fmla="*/ 73405 w 510470"/>
                <a:gd name="connsiteY50" fmla="*/ 0 h 605593"/>
                <a:gd name="connsiteX51" fmla="*/ 99427 w 510470"/>
                <a:gd name="connsiteY51" fmla="*/ 42386 h 605593"/>
                <a:gd name="connsiteX52" fmla="*/ 50050 w 510470"/>
                <a:gd name="connsiteY52" fmla="*/ 130352 h 605593"/>
                <a:gd name="connsiteX53" fmla="*/ 99427 w 510470"/>
                <a:gd name="connsiteY53" fmla="*/ 218212 h 605593"/>
                <a:gd name="connsiteX54" fmla="*/ 73405 w 510470"/>
                <a:gd name="connsiteY54" fmla="*/ 260598 h 605593"/>
                <a:gd name="connsiteX55" fmla="*/ 353 w 510470"/>
                <a:gd name="connsiteY55" fmla="*/ 130352 h 605593"/>
                <a:gd name="connsiteX56" fmla="*/ 73405 w 510470"/>
                <a:gd name="connsiteY56" fmla="*/ 0 h 60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10470" h="605593">
                  <a:moveTo>
                    <a:pt x="436982" y="513452"/>
                  </a:moveTo>
                  <a:cubicBezTo>
                    <a:pt x="429196" y="513452"/>
                    <a:pt x="422903" y="519737"/>
                    <a:pt x="422903" y="527513"/>
                  </a:cubicBezTo>
                  <a:cubicBezTo>
                    <a:pt x="422903" y="535289"/>
                    <a:pt x="429196" y="541574"/>
                    <a:pt x="436982" y="541574"/>
                  </a:cubicBezTo>
                  <a:cubicBezTo>
                    <a:pt x="444875" y="541574"/>
                    <a:pt x="451168" y="535289"/>
                    <a:pt x="451168" y="527513"/>
                  </a:cubicBezTo>
                  <a:cubicBezTo>
                    <a:pt x="451168" y="519737"/>
                    <a:pt x="444768" y="513452"/>
                    <a:pt x="436982" y="513452"/>
                  </a:cubicBezTo>
                  <a:close/>
                  <a:moveTo>
                    <a:pt x="114232" y="513452"/>
                  </a:moveTo>
                  <a:cubicBezTo>
                    <a:pt x="106446" y="513452"/>
                    <a:pt x="100046" y="519737"/>
                    <a:pt x="100046" y="527513"/>
                  </a:cubicBezTo>
                  <a:cubicBezTo>
                    <a:pt x="100046" y="535289"/>
                    <a:pt x="106446" y="541574"/>
                    <a:pt x="114232" y="541574"/>
                  </a:cubicBezTo>
                  <a:cubicBezTo>
                    <a:pt x="122018" y="541574"/>
                    <a:pt x="128311" y="535289"/>
                    <a:pt x="128311" y="527513"/>
                  </a:cubicBezTo>
                  <a:cubicBezTo>
                    <a:pt x="128311" y="519737"/>
                    <a:pt x="122018" y="513452"/>
                    <a:pt x="114232" y="513452"/>
                  </a:cubicBezTo>
                  <a:close/>
                  <a:moveTo>
                    <a:pt x="68902" y="513452"/>
                  </a:moveTo>
                  <a:cubicBezTo>
                    <a:pt x="61116" y="513452"/>
                    <a:pt x="54823" y="519737"/>
                    <a:pt x="54823" y="527513"/>
                  </a:cubicBezTo>
                  <a:cubicBezTo>
                    <a:pt x="54823" y="535289"/>
                    <a:pt x="61116" y="541574"/>
                    <a:pt x="68902" y="541574"/>
                  </a:cubicBezTo>
                  <a:cubicBezTo>
                    <a:pt x="76688" y="541574"/>
                    <a:pt x="83087" y="535289"/>
                    <a:pt x="83087" y="527513"/>
                  </a:cubicBezTo>
                  <a:cubicBezTo>
                    <a:pt x="83087" y="519737"/>
                    <a:pt x="76688" y="513452"/>
                    <a:pt x="68902" y="513452"/>
                  </a:cubicBezTo>
                  <a:close/>
                  <a:moveTo>
                    <a:pt x="0" y="449432"/>
                  </a:moveTo>
                  <a:lnTo>
                    <a:pt x="510470" y="449432"/>
                  </a:lnTo>
                  <a:lnTo>
                    <a:pt x="510470" y="605593"/>
                  </a:lnTo>
                  <a:lnTo>
                    <a:pt x="0" y="605593"/>
                  </a:lnTo>
                  <a:close/>
                  <a:moveTo>
                    <a:pt x="95598" y="342807"/>
                  </a:moveTo>
                  <a:lnTo>
                    <a:pt x="414907" y="342807"/>
                  </a:lnTo>
                  <a:lnTo>
                    <a:pt x="506519" y="421840"/>
                  </a:lnTo>
                  <a:lnTo>
                    <a:pt x="4093" y="421840"/>
                  </a:lnTo>
                  <a:close/>
                  <a:moveTo>
                    <a:pt x="255235" y="71977"/>
                  </a:moveTo>
                  <a:cubicBezTo>
                    <a:pt x="287434" y="71977"/>
                    <a:pt x="313663" y="98075"/>
                    <a:pt x="313663" y="130352"/>
                  </a:cubicBezTo>
                  <a:cubicBezTo>
                    <a:pt x="313663" y="153575"/>
                    <a:pt x="299909" y="173708"/>
                    <a:pt x="280078" y="183082"/>
                  </a:cubicBezTo>
                  <a:lnTo>
                    <a:pt x="280078" y="316345"/>
                  </a:lnTo>
                  <a:lnTo>
                    <a:pt x="230392" y="316345"/>
                  </a:lnTo>
                  <a:lnTo>
                    <a:pt x="230392" y="183082"/>
                  </a:lnTo>
                  <a:cubicBezTo>
                    <a:pt x="210561" y="173708"/>
                    <a:pt x="196807" y="153575"/>
                    <a:pt x="196807" y="130352"/>
                  </a:cubicBezTo>
                  <a:cubicBezTo>
                    <a:pt x="196807" y="98075"/>
                    <a:pt x="223036" y="71977"/>
                    <a:pt x="255235" y="71977"/>
                  </a:cubicBezTo>
                  <a:close/>
                  <a:moveTo>
                    <a:pt x="380055" y="62733"/>
                  </a:moveTo>
                  <a:cubicBezTo>
                    <a:pt x="403843" y="77215"/>
                    <a:pt x="418030" y="102559"/>
                    <a:pt x="418030" y="130352"/>
                  </a:cubicBezTo>
                  <a:cubicBezTo>
                    <a:pt x="418030" y="158146"/>
                    <a:pt x="403843" y="183383"/>
                    <a:pt x="380055" y="197866"/>
                  </a:cubicBezTo>
                  <a:lnTo>
                    <a:pt x="354027" y="155484"/>
                  </a:lnTo>
                  <a:cubicBezTo>
                    <a:pt x="362881" y="150053"/>
                    <a:pt x="368214" y="140682"/>
                    <a:pt x="368214" y="130352"/>
                  </a:cubicBezTo>
                  <a:cubicBezTo>
                    <a:pt x="368214" y="119917"/>
                    <a:pt x="362881" y="110546"/>
                    <a:pt x="354027" y="105115"/>
                  </a:cubicBezTo>
                  <a:close/>
                  <a:moveTo>
                    <a:pt x="130486" y="62733"/>
                  </a:moveTo>
                  <a:lnTo>
                    <a:pt x="156514" y="105115"/>
                  </a:lnTo>
                  <a:cubicBezTo>
                    <a:pt x="147660" y="110546"/>
                    <a:pt x="142327" y="119917"/>
                    <a:pt x="142327" y="130352"/>
                  </a:cubicBezTo>
                  <a:cubicBezTo>
                    <a:pt x="142327" y="140682"/>
                    <a:pt x="147660" y="150053"/>
                    <a:pt x="156514" y="155484"/>
                  </a:cubicBezTo>
                  <a:lnTo>
                    <a:pt x="130486" y="197866"/>
                  </a:lnTo>
                  <a:cubicBezTo>
                    <a:pt x="106698" y="183383"/>
                    <a:pt x="92511" y="158146"/>
                    <a:pt x="92511" y="130352"/>
                  </a:cubicBezTo>
                  <a:cubicBezTo>
                    <a:pt x="92511" y="102559"/>
                    <a:pt x="106698" y="77215"/>
                    <a:pt x="130486" y="62733"/>
                  </a:cubicBezTo>
                  <a:close/>
                  <a:moveTo>
                    <a:pt x="437083" y="0"/>
                  </a:moveTo>
                  <a:cubicBezTo>
                    <a:pt x="482866" y="28008"/>
                    <a:pt x="510187" y="76678"/>
                    <a:pt x="510187" y="130352"/>
                  </a:cubicBezTo>
                  <a:cubicBezTo>
                    <a:pt x="510187" y="183920"/>
                    <a:pt x="482866" y="232589"/>
                    <a:pt x="437083" y="260598"/>
                  </a:cubicBezTo>
                  <a:lnTo>
                    <a:pt x="411043" y="218212"/>
                  </a:lnTo>
                  <a:cubicBezTo>
                    <a:pt x="441992" y="199362"/>
                    <a:pt x="460455" y="166454"/>
                    <a:pt x="460455" y="130352"/>
                  </a:cubicBezTo>
                  <a:cubicBezTo>
                    <a:pt x="460455" y="94143"/>
                    <a:pt x="441992" y="61235"/>
                    <a:pt x="411043" y="42386"/>
                  </a:cubicBezTo>
                  <a:close/>
                  <a:moveTo>
                    <a:pt x="73405" y="0"/>
                  </a:moveTo>
                  <a:lnTo>
                    <a:pt x="99427" y="42386"/>
                  </a:lnTo>
                  <a:cubicBezTo>
                    <a:pt x="68500" y="61235"/>
                    <a:pt x="50050" y="94143"/>
                    <a:pt x="50050" y="130352"/>
                  </a:cubicBezTo>
                  <a:cubicBezTo>
                    <a:pt x="50050" y="166454"/>
                    <a:pt x="68500" y="199362"/>
                    <a:pt x="99427" y="218212"/>
                  </a:cubicBezTo>
                  <a:lnTo>
                    <a:pt x="73405" y="260598"/>
                  </a:lnTo>
                  <a:cubicBezTo>
                    <a:pt x="27654" y="232589"/>
                    <a:pt x="353" y="183920"/>
                    <a:pt x="353" y="130352"/>
                  </a:cubicBezTo>
                  <a:cubicBezTo>
                    <a:pt x="353" y="76678"/>
                    <a:pt x="27654" y="28008"/>
                    <a:pt x="73405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íş1iḓê"/>
          <p:cNvGrpSpPr/>
          <p:nvPr/>
        </p:nvGrpSpPr>
        <p:grpSpPr>
          <a:xfrm rot="0">
            <a:off x="5094605" y="4813300"/>
            <a:ext cx="2795270" cy="1117600"/>
            <a:chOff x="1390987" y="3073455"/>
            <a:chExt cx="3298341" cy="1117489"/>
          </a:xfrm>
        </p:grpSpPr>
        <p:grpSp>
          <p:nvGrpSpPr>
            <p:cNvPr id="83" name="ïšļîḓê"/>
            <p:cNvGrpSpPr/>
            <p:nvPr/>
          </p:nvGrpSpPr>
          <p:grpSpPr>
            <a:xfrm>
              <a:off x="1390987" y="3073455"/>
              <a:ext cx="3298341" cy="1117489"/>
              <a:chOff x="1560529" y="3346935"/>
              <a:chExt cx="3298341" cy="1117489"/>
            </a:xfrm>
          </p:grpSpPr>
          <p:sp>
            <p:nvSpPr>
              <p:cNvPr id="85" name="îšlïḓe"/>
              <p:cNvSpPr txBox="1"/>
              <p:nvPr/>
            </p:nvSpPr>
            <p:spPr>
              <a:xfrm>
                <a:off x="1560529" y="3346935"/>
                <a:ext cx="3298341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îṧlidê"/>
              <p:cNvSpPr/>
              <p:nvPr/>
            </p:nvSpPr>
            <p:spPr bwMode="auto">
              <a:xfrm>
                <a:off x="1560529" y="3764561"/>
                <a:ext cx="3298341" cy="69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4" name="直接连接符 83"/>
            <p:cNvCxnSpPr/>
            <p:nvPr/>
          </p:nvCxnSpPr>
          <p:spPr>
            <a:xfrm>
              <a:off x="1506070" y="3491079"/>
              <a:ext cx="3056965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íṥļïḓê"/>
          <p:cNvGrpSpPr/>
          <p:nvPr/>
        </p:nvGrpSpPr>
        <p:grpSpPr>
          <a:xfrm rot="0">
            <a:off x="4301490" y="5042535"/>
            <a:ext cx="659130" cy="659130"/>
            <a:chOff x="660400" y="2995806"/>
            <a:chExt cx="658870" cy="658870"/>
          </a:xfrm>
        </p:grpSpPr>
        <p:sp>
          <p:nvSpPr>
            <p:cNvPr id="81" name="ï$ľíḑe"/>
            <p:cNvSpPr/>
            <p:nvPr/>
          </p:nvSpPr>
          <p:spPr>
            <a:xfrm>
              <a:off x="660400" y="2995806"/>
              <a:ext cx="658870" cy="658870"/>
            </a:xfrm>
            <a:prstGeom prst="roundRect">
              <a:avLst>
                <a:gd name="adj" fmla="val 8504"/>
              </a:avLst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82" name="îṣḻíḋè"/>
            <p:cNvSpPr/>
            <p:nvPr/>
          </p:nvSpPr>
          <p:spPr>
            <a:xfrm>
              <a:off x="821231" y="3148739"/>
              <a:ext cx="337208" cy="353002"/>
            </a:xfrm>
            <a:custGeom>
              <a:avLst/>
              <a:gdLst>
                <a:gd name="T0" fmla="*/ 4199 w 4494"/>
                <a:gd name="T1" fmla="*/ 3838 h 4712"/>
                <a:gd name="T2" fmla="*/ 3932 w 4494"/>
                <a:gd name="T3" fmla="*/ 2881 h 4712"/>
                <a:gd name="T4" fmla="*/ 2447 w 4494"/>
                <a:gd name="T5" fmla="*/ 2438 h 4712"/>
                <a:gd name="T6" fmla="*/ 3263 w 4494"/>
                <a:gd name="T7" fmla="*/ 2440 h 4712"/>
                <a:gd name="T8" fmla="*/ 3263 w 4494"/>
                <a:gd name="T9" fmla="*/ 897 h 4712"/>
                <a:gd name="T10" fmla="*/ 2194 w 4494"/>
                <a:gd name="T11" fmla="*/ 0 h 4712"/>
                <a:gd name="T12" fmla="*/ 460 w 4494"/>
                <a:gd name="T13" fmla="*/ 1619 h 4712"/>
                <a:gd name="T14" fmla="*/ 2047 w 4494"/>
                <a:gd name="T15" fmla="*/ 2438 h 4712"/>
                <a:gd name="T16" fmla="*/ 562 w 4494"/>
                <a:gd name="T17" fmla="*/ 2881 h 4712"/>
                <a:gd name="T18" fmla="*/ 296 w 4494"/>
                <a:gd name="T19" fmla="*/ 3838 h 4712"/>
                <a:gd name="T20" fmla="*/ 0 w 4494"/>
                <a:gd name="T21" fmla="*/ 3971 h 4712"/>
                <a:gd name="T22" fmla="*/ 134 w 4494"/>
                <a:gd name="T23" fmla="*/ 4712 h 4712"/>
                <a:gd name="T24" fmla="*/ 991 w 4494"/>
                <a:gd name="T25" fmla="*/ 4579 h 4712"/>
                <a:gd name="T26" fmla="*/ 858 w 4494"/>
                <a:gd name="T27" fmla="*/ 3838 h 4712"/>
                <a:gd name="T28" fmla="*/ 696 w 4494"/>
                <a:gd name="T29" fmla="*/ 3281 h 4712"/>
                <a:gd name="T30" fmla="*/ 2047 w 4494"/>
                <a:gd name="T31" fmla="*/ 3838 h 4712"/>
                <a:gd name="T32" fmla="*/ 1752 w 4494"/>
                <a:gd name="T33" fmla="*/ 3971 h 4712"/>
                <a:gd name="T34" fmla="*/ 1885 w 4494"/>
                <a:gd name="T35" fmla="*/ 4712 h 4712"/>
                <a:gd name="T36" fmla="*/ 2742 w 4494"/>
                <a:gd name="T37" fmla="*/ 4579 h 4712"/>
                <a:gd name="T38" fmla="*/ 2609 w 4494"/>
                <a:gd name="T39" fmla="*/ 3838 h 4712"/>
                <a:gd name="T40" fmla="*/ 2447 w 4494"/>
                <a:gd name="T41" fmla="*/ 3281 h 4712"/>
                <a:gd name="T42" fmla="*/ 3799 w 4494"/>
                <a:gd name="T43" fmla="*/ 3838 h 4712"/>
                <a:gd name="T44" fmla="*/ 3503 w 4494"/>
                <a:gd name="T45" fmla="*/ 3971 h 4712"/>
                <a:gd name="T46" fmla="*/ 3637 w 4494"/>
                <a:gd name="T47" fmla="*/ 4712 h 4712"/>
                <a:gd name="T48" fmla="*/ 4494 w 4494"/>
                <a:gd name="T49" fmla="*/ 4579 h 4712"/>
                <a:gd name="T50" fmla="*/ 4360 w 4494"/>
                <a:gd name="T51" fmla="*/ 3838 h 4712"/>
                <a:gd name="T52" fmla="*/ 1278 w 4494"/>
                <a:gd name="T53" fmla="*/ 1201 h 4712"/>
                <a:gd name="T54" fmla="*/ 1288 w 4494"/>
                <a:gd name="T55" fmla="*/ 1201 h 4712"/>
                <a:gd name="T56" fmla="*/ 1311 w 4494"/>
                <a:gd name="T57" fmla="*/ 1202 h 4712"/>
                <a:gd name="T58" fmla="*/ 2194 w 4494"/>
                <a:gd name="T59" fmla="*/ 400 h 4712"/>
                <a:gd name="T60" fmla="*/ 2858 w 4494"/>
                <a:gd name="T61" fmla="*/ 1073 h 4712"/>
                <a:gd name="T62" fmla="*/ 2915 w 4494"/>
                <a:gd name="T63" fmla="*/ 1252 h 4712"/>
                <a:gd name="T64" fmla="*/ 3148 w 4494"/>
                <a:gd name="T65" fmla="*/ 1315 h 4712"/>
                <a:gd name="T66" fmla="*/ 3634 w 4494"/>
                <a:gd name="T67" fmla="*/ 1668 h 4712"/>
                <a:gd name="T68" fmla="*/ 2832 w 4494"/>
                <a:gd name="T69" fmla="*/ 2039 h 4712"/>
                <a:gd name="T70" fmla="*/ 1278 w 4494"/>
                <a:gd name="T71" fmla="*/ 2038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94" h="4712">
                  <a:moveTo>
                    <a:pt x="4360" y="3838"/>
                  </a:moveTo>
                  <a:lnTo>
                    <a:pt x="4199" y="3838"/>
                  </a:lnTo>
                  <a:lnTo>
                    <a:pt x="4199" y="3148"/>
                  </a:lnTo>
                  <a:cubicBezTo>
                    <a:pt x="4199" y="3001"/>
                    <a:pt x="4079" y="2881"/>
                    <a:pt x="3932" y="2881"/>
                  </a:cubicBezTo>
                  <a:lnTo>
                    <a:pt x="2447" y="2881"/>
                  </a:lnTo>
                  <a:lnTo>
                    <a:pt x="2447" y="2438"/>
                  </a:lnTo>
                  <a:cubicBezTo>
                    <a:pt x="2520" y="2438"/>
                    <a:pt x="2675" y="2438"/>
                    <a:pt x="2831" y="2439"/>
                  </a:cubicBezTo>
                  <a:cubicBezTo>
                    <a:pt x="3043" y="2439"/>
                    <a:pt x="3256" y="2440"/>
                    <a:pt x="3263" y="2440"/>
                  </a:cubicBezTo>
                  <a:cubicBezTo>
                    <a:pt x="3688" y="2440"/>
                    <a:pt x="4034" y="2094"/>
                    <a:pt x="4034" y="1668"/>
                  </a:cubicBezTo>
                  <a:cubicBezTo>
                    <a:pt x="4034" y="1243"/>
                    <a:pt x="3688" y="897"/>
                    <a:pt x="3263" y="897"/>
                  </a:cubicBezTo>
                  <a:cubicBezTo>
                    <a:pt x="3257" y="897"/>
                    <a:pt x="3251" y="897"/>
                    <a:pt x="3245" y="897"/>
                  </a:cubicBezTo>
                  <a:cubicBezTo>
                    <a:pt x="3165" y="389"/>
                    <a:pt x="2724" y="0"/>
                    <a:pt x="2194" y="0"/>
                  </a:cubicBezTo>
                  <a:cubicBezTo>
                    <a:pt x="1698" y="0"/>
                    <a:pt x="1276" y="339"/>
                    <a:pt x="1161" y="809"/>
                  </a:cubicBezTo>
                  <a:cubicBezTo>
                    <a:pt x="765" y="866"/>
                    <a:pt x="460" y="1208"/>
                    <a:pt x="460" y="1619"/>
                  </a:cubicBezTo>
                  <a:cubicBezTo>
                    <a:pt x="460" y="2071"/>
                    <a:pt x="827" y="2438"/>
                    <a:pt x="1278" y="2438"/>
                  </a:cubicBezTo>
                  <a:lnTo>
                    <a:pt x="2047" y="2438"/>
                  </a:lnTo>
                  <a:lnTo>
                    <a:pt x="2047" y="2881"/>
                  </a:lnTo>
                  <a:lnTo>
                    <a:pt x="562" y="2881"/>
                  </a:lnTo>
                  <a:cubicBezTo>
                    <a:pt x="415" y="2881"/>
                    <a:pt x="296" y="3001"/>
                    <a:pt x="296" y="3148"/>
                  </a:cubicBezTo>
                  <a:lnTo>
                    <a:pt x="296" y="3838"/>
                  </a:lnTo>
                  <a:lnTo>
                    <a:pt x="134" y="3838"/>
                  </a:lnTo>
                  <a:cubicBezTo>
                    <a:pt x="60" y="3838"/>
                    <a:pt x="0" y="3897"/>
                    <a:pt x="0" y="3971"/>
                  </a:cubicBezTo>
                  <a:lnTo>
                    <a:pt x="0" y="4579"/>
                  </a:lnTo>
                  <a:cubicBezTo>
                    <a:pt x="0" y="4652"/>
                    <a:pt x="60" y="4712"/>
                    <a:pt x="134" y="4712"/>
                  </a:cubicBezTo>
                  <a:lnTo>
                    <a:pt x="858" y="4712"/>
                  </a:lnTo>
                  <a:cubicBezTo>
                    <a:pt x="931" y="4712"/>
                    <a:pt x="991" y="4652"/>
                    <a:pt x="991" y="4579"/>
                  </a:cubicBezTo>
                  <a:lnTo>
                    <a:pt x="991" y="3971"/>
                  </a:lnTo>
                  <a:cubicBezTo>
                    <a:pt x="991" y="3897"/>
                    <a:pt x="931" y="3838"/>
                    <a:pt x="858" y="3838"/>
                  </a:cubicBezTo>
                  <a:lnTo>
                    <a:pt x="696" y="3838"/>
                  </a:lnTo>
                  <a:lnTo>
                    <a:pt x="696" y="3281"/>
                  </a:lnTo>
                  <a:lnTo>
                    <a:pt x="2047" y="3281"/>
                  </a:lnTo>
                  <a:lnTo>
                    <a:pt x="2047" y="3838"/>
                  </a:lnTo>
                  <a:lnTo>
                    <a:pt x="1885" y="3838"/>
                  </a:lnTo>
                  <a:cubicBezTo>
                    <a:pt x="1812" y="3838"/>
                    <a:pt x="1752" y="3897"/>
                    <a:pt x="1752" y="3971"/>
                  </a:cubicBezTo>
                  <a:lnTo>
                    <a:pt x="1752" y="4579"/>
                  </a:lnTo>
                  <a:cubicBezTo>
                    <a:pt x="1752" y="4652"/>
                    <a:pt x="1812" y="4712"/>
                    <a:pt x="1885" y="4712"/>
                  </a:cubicBezTo>
                  <a:lnTo>
                    <a:pt x="2609" y="4712"/>
                  </a:lnTo>
                  <a:cubicBezTo>
                    <a:pt x="2682" y="4712"/>
                    <a:pt x="2742" y="4652"/>
                    <a:pt x="2742" y="4579"/>
                  </a:cubicBezTo>
                  <a:lnTo>
                    <a:pt x="2742" y="3971"/>
                  </a:lnTo>
                  <a:cubicBezTo>
                    <a:pt x="2742" y="3897"/>
                    <a:pt x="2682" y="3838"/>
                    <a:pt x="2609" y="3838"/>
                  </a:cubicBezTo>
                  <a:lnTo>
                    <a:pt x="2447" y="3838"/>
                  </a:lnTo>
                  <a:lnTo>
                    <a:pt x="2447" y="3281"/>
                  </a:lnTo>
                  <a:lnTo>
                    <a:pt x="3799" y="3281"/>
                  </a:lnTo>
                  <a:lnTo>
                    <a:pt x="3799" y="3838"/>
                  </a:lnTo>
                  <a:lnTo>
                    <a:pt x="3637" y="3838"/>
                  </a:lnTo>
                  <a:cubicBezTo>
                    <a:pt x="3563" y="3838"/>
                    <a:pt x="3503" y="3897"/>
                    <a:pt x="3503" y="3971"/>
                  </a:cubicBezTo>
                  <a:lnTo>
                    <a:pt x="3503" y="4579"/>
                  </a:lnTo>
                  <a:cubicBezTo>
                    <a:pt x="3503" y="4652"/>
                    <a:pt x="3563" y="4712"/>
                    <a:pt x="3637" y="4712"/>
                  </a:cubicBezTo>
                  <a:lnTo>
                    <a:pt x="4360" y="4712"/>
                  </a:lnTo>
                  <a:cubicBezTo>
                    <a:pt x="4434" y="4712"/>
                    <a:pt x="4494" y="4652"/>
                    <a:pt x="4494" y="4579"/>
                  </a:cubicBezTo>
                  <a:lnTo>
                    <a:pt x="4494" y="3971"/>
                  </a:lnTo>
                  <a:cubicBezTo>
                    <a:pt x="4494" y="3897"/>
                    <a:pt x="4434" y="3838"/>
                    <a:pt x="4360" y="3838"/>
                  </a:cubicBezTo>
                  <a:close/>
                  <a:moveTo>
                    <a:pt x="860" y="1619"/>
                  </a:moveTo>
                  <a:cubicBezTo>
                    <a:pt x="860" y="1389"/>
                    <a:pt x="1048" y="1201"/>
                    <a:pt x="1278" y="1201"/>
                  </a:cubicBezTo>
                  <a:lnTo>
                    <a:pt x="1283" y="1201"/>
                  </a:lnTo>
                  <a:cubicBezTo>
                    <a:pt x="1284" y="1201"/>
                    <a:pt x="1286" y="1201"/>
                    <a:pt x="1288" y="1201"/>
                  </a:cubicBezTo>
                  <a:cubicBezTo>
                    <a:pt x="1288" y="1201"/>
                    <a:pt x="1289" y="1201"/>
                    <a:pt x="1290" y="1201"/>
                  </a:cubicBezTo>
                  <a:cubicBezTo>
                    <a:pt x="1297" y="1202"/>
                    <a:pt x="1304" y="1202"/>
                    <a:pt x="1311" y="1202"/>
                  </a:cubicBezTo>
                  <a:cubicBezTo>
                    <a:pt x="1408" y="1202"/>
                    <a:pt x="1519" y="1136"/>
                    <a:pt x="1534" y="992"/>
                  </a:cubicBezTo>
                  <a:cubicBezTo>
                    <a:pt x="1571" y="654"/>
                    <a:pt x="1854" y="400"/>
                    <a:pt x="2194" y="400"/>
                  </a:cubicBezTo>
                  <a:cubicBezTo>
                    <a:pt x="2560" y="400"/>
                    <a:pt x="2858" y="698"/>
                    <a:pt x="2858" y="1064"/>
                  </a:cubicBezTo>
                  <a:lnTo>
                    <a:pt x="2858" y="1073"/>
                  </a:lnTo>
                  <a:cubicBezTo>
                    <a:pt x="2858" y="1074"/>
                    <a:pt x="2858" y="1076"/>
                    <a:pt x="2858" y="1078"/>
                  </a:cubicBezTo>
                  <a:cubicBezTo>
                    <a:pt x="2853" y="1144"/>
                    <a:pt x="2873" y="1205"/>
                    <a:pt x="2915" y="1252"/>
                  </a:cubicBezTo>
                  <a:cubicBezTo>
                    <a:pt x="2957" y="1299"/>
                    <a:pt x="3017" y="1325"/>
                    <a:pt x="3080" y="1325"/>
                  </a:cubicBezTo>
                  <a:cubicBezTo>
                    <a:pt x="3103" y="1325"/>
                    <a:pt x="3126" y="1322"/>
                    <a:pt x="3148" y="1315"/>
                  </a:cubicBezTo>
                  <a:cubicBezTo>
                    <a:pt x="3185" y="1303"/>
                    <a:pt x="3224" y="1297"/>
                    <a:pt x="3263" y="1297"/>
                  </a:cubicBezTo>
                  <a:cubicBezTo>
                    <a:pt x="3468" y="1297"/>
                    <a:pt x="3634" y="1463"/>
                    <a:pt x="3634" y="1668"/>
                  </a:cubicBezTo>
                  <a:cubicBezTo>
                    <a:pt x="3634" y="1873"/>
                    <a:pt x="3468" y="2040"/>
                    <a:pt x="3263" y="2040"/>
                  </a:cubicBezTo>
                  <a:cubicBezTo>
                    <a:pt x="3255" y="2040"/>
                    <a:pt x="3043" y="2039"/>
                    <a:pt x="2832" y="2039"/>
                  </a:cubicBezTo>
                  <a:cubicBezTo>
                    <a:pt x="2621" y="2038"/>
                    <a:pt x="2411" y="2038"/>
                    <a:pt x="2405" y="2038"/>
                  </a:cubicBezTo>
                  <a:lnTo>
                    <a:pt x="1278" y="2038"/>
                  </a:lnTo>
                  <a:cubicBezTo>
                    <a:pt x="1048" y="2038"/>
                    <a:pt x="860" y="1850"/>
                    <a:pt x="860" y="1619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îṩḻíḓè"/>
          <p:cNvGrpSpPr/>
          <p:nvPr/>
        </p:nvGrpSpPr>
        <p:grpSpPr>
          <a:xfrm rot="0">
            <a:off x="8729980" y="4813300"/>
            <a:ext cx="2795270" cy="1117600"/>
            <a:chOff x="1390987" y="3073455"/>
            <a:chExt cx="3298341" cy="1117489"/>
          </a:xfrm>
        </p:grpSpPr>
        <p:grpSp>
          <p:nvGrpSpPr>
            <p:cNvPr id="94" name="išļidè"/>
            <p:cNvGrpSpPr/>
            <p:nvPr/>
          </p:nvGrpSpPr>
          <p:grpSpPr>
            <a:xfrm>
              <a:off x="1390987" y="3073455"/>
              <a:ext cx="3298341" cy="1117489"/>
              <a:chOff x="1560529" y="3346935"/>
              <a:chExt cx="3298341" cy="1117489"/>
            </a:xfrm>
          </p:grpSpPr>
          <p:sp>
            <p:nvSpPr>
              <p:cNvPr id="96" name="iṡľiďè"/>
              <p:cNvSpPr txBox="1"/>
              <p:nvPr/>
            </p:nvSpPr>
            <p:spPr>
              <a:xfrm>
                <a:off x="1560529" y="3346935"/>
                <a:ext cx="3298341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ïṥḷîḍè"/>
              <p:cNvSpPr/>
              <p:nvPr/>
            </p:nvSpPr>
            <p:spPr bwMode="auto">
              <a:xfrm>
                <a:off x="1560529" y="3764561"/>
                <a:ext cx="3298341" cy="69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5" name="直接连接符 94"/>
            <p:cNvCxnSpPr/>
            <p:nvPr/>
          </p:nvCxnSpPr>
          <p:spPr>
            <a:xfrm>
              <a:off x="1506070" y="3491079"/>
              <a:ext cx="3056965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ïsḻiḋê"/>
          <p:cNvGrpSpPr/>
          <p:nvPr/>
        </p:nvGrpSpPr>
        <p:grpSpPr>
          <a:xfrm rot="0">
            <a:off x="7936230" y="5042535"/>
            <a:ext cx="659130" cy="659130"/>
            <a:chOff x="660400" y="2995806"/>
            <a:chExt cx="658870" cy="658870"/>
          </a:xfrm>
        </p:grpSpPr>
        <p:sp>
          <p:nvSpPr>
            <p:cNvPr id="92" name="iṣļiḑê"/>
            <p:cNvSpPr/>
            <p:nvPr/>
          </p:nvSpPr>
          <p:spPr>
            <a:xfrm>
              <a:off x="660400" y="2995806"/>
              <a:ext cx="658870" cy="658870"/>
            </a:xfrm>
            <a:prstGeom prst="roundRect">
              <a:avLst>
                <a:gd name="adj" fmla="val 8504"/>
              </a:avLst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93" name="íṣľiḋe"/>
            <p:cNvSpPr/>
            <p:nvPr/>
          </p:nvSpPr>
          <p:spPr>
            <a:xfrm>
              <a:off x="837983" y="3148740"/>
              <a:ext cx="303704" cy="353001"/>
            </a:xfrm>
            <a:custGeom>
              <a:avLst/>
              <a:gdLst>
                <a:gd name="connsiteX0" fmla="*/ 260400 w 520800"/>
                <a:gd name="connsiteY0" fmla="*/ 205300 h 605336"/>
                <a:gd name="connsiteX1" fmla="*/ 315198 w 520800"/>
                <a:gd name="connsiteY1" fmla="*/ 260020 h 605336"/>
                <a:gd name="connsiteX2" fmla="*/ 291633 w 520800"/>
                <a:gd name="connsiteY2" fmla="*/ 304935 h 605336"/>
                <a:gd name="connsiteX3" fmla="*/ 353818 w 520800"/>
                <a:gd name="connsiteY3" fmla="*/ 568825 h 605336"/>
                <a:gd name="connsiteX4" fmla="*/ 348207 w 520800"/>
                <a:gd name="connsiteY4" fmla="*/ 594130 h 605336"/>
                <a:gd name="connsiteX5" fmla="*/ 324830 w 520800"/>
                <a:gd name="connsiteY5" fmla="*/ 605336 h 605336"/>
                <a:gd name="connsiteX6" fmla="*/ 195971 w 520800"/>
                <a:gd name="connsiteY6" fmla="*/ 605336 h 605336"/>
                <a:gd name="connsiteX7" fmla="*/ 172593 w 520800"/>
                <a:gd name="connsiteY7" fmla="*/ 594130 h 605336"/>
                <a:gd name="connsiteX8" fmla="*/ 166982 w 520800"/>
                <a:gd name="connsiteY8" fmla="*/ 568825 h 605336"/>
                <a:gd name="connsiteX9" fmla="*/ 229167 w 520800"/>
                <a:gd name="connsiteY9" fmla="*/ 304935 h 605336"/>
                <a:gd name="connsiteX10" fmla="*/ 205603 w 520800"/>
                <a:gd name="connsiteY10" fmla="*/ 260020 h 605336"/>
                <a:gd name="connsiteX11" fmla="*/ 260400 w 520800"/>
                <a:gd name="connsiteY11" fmla="*/ 205300 h 605336"/>
                <a:gd name="connsiteX12" fmla="*/ 260414 w 520800"/>
                <a:gd name="connsiteY12" fmla="*/ 92466 h 605336"/>
                <a:gd name="connsiteX13" fmla="*/ 379104 w 520800"/>
                <a:gd name="connsiteY13" fmla="*/ 141489 h 605336"/>
                <a:gd name="connsiteX14" fmla="*/ 379104 w 520800"/>
                <a:gd name="connsiteY14" fmla="*/ 378575 h 605336"/>
                <a:gd name="connsiteX15" fmla="*/ 364794 w 520800"/>
                <a:gd name="connsiteY15" fmla="*/ 384458 h 605336"/>
                <a:gd name="connsiteX16" fmla="*/ 350390 w 520800"/>
                <a:gd name="connsiteY16" fmla="*/ 378575 h 605336"/>
                <a:gd name="connsiteX17" fmla="*/ 350390 w 520800"/>
                <a:gd name="connsiteY17" fmla="*/ 349815 h 605336"/>
                <a:gd name="connsiteX18" fmla="*/ 350390 w 520800"/>
                <a:gd name="connsiteY18" fmla="*/ 170250 h 605336"/>
                <a:gd name="connsiteX19" fmla="*/ 260414 w 520800"/>
                <a:gd name="connsiteY19" fmla="*/ 133085 h 605336"/>
                <a:gd name="connsiteX20" fmla="*/ 170530 w 520800"/>
                <a:gd name="connsiteY20" fmla="*/ 170250 h 605336"/>
                <a:gd name="connsiteX21" fmla="*/ 133211 w 520800"/>
                <a:gd name="connsiteY21" fmla="*/ 259985 h 605336"/>
                <a:gd name="connsiteX22" fmla="*/ 170530 w 520800"/>
                <a:gd name="connsiteY22" fmla="*/ 349815 h 605336"/>
                <a:gd name="connsiteX23" fmla="*/ 170530 w 520800"/>
                <a:gd name="connsiteY23" fmla="*/ 378575 h 605336"/>
                <a:gd name="connsiteX24" fmla="*/ 141722 w 520800"/>
                <a:gd name="connsiteY24" fmla="*/ 378575 h 605336"/>
                <a:gd name="connsiteX25" fmla="*/ 92525 w 520800"/>
                <a:gd name="connsiteY25" fmla="*/ 260079 h 605336"/>
                <a:gd name="connsiteX26" fmla="*/ 141722 w 520800"/>
                <a:gd name="connsiteY26" fmla="*/ 141489 h 605336"/>
                <a:gd name="connsiteX27" fmla="*/ 260414 w 520800"/>
                <a:gd name="connsiteY27" fmla="*/ 92466 h 605336"/>
                <a:gd name="connsiteX28" fmla="*/ 260400 w 520800"/>
                <a:gd name="connsiteY28" fmla="*/ 0 h 605336"/>
                <a:gd name="connsiteX29" fmla="*/ 444630 w 520800"/>
                <a:gd name="connsiteY29" fmla="*/ 76135 h 605336"/>
                <a:gd name="connsiteX30" fmla="*/ 444630 w 520800"/>
                <a:gd name="connsiteY30" fmla="*/ 443989 h 605336"/>
                <a:gd name="connsiteX31" fmla="*/ 430228 w 520800"/>
                <a:gd name="connsiteY31" fmla="*/ 449966 h 605336"/>
                <a:gd name="connsiteX32" fmla="*/ 415827 w 520800"/>
                <a:gd name="connsiteY32" fmla="*/ 443989 h 605336"/>
                <a:gd name="connsiteX33" fmla="*/ 415827 w 520800"/>
                <a:gd name="connsiteY33" fmla="*/ 415319 h 605336"/>
                <a:gd name="connsiteX34" fmla="*/ 415827 w 520800"/>
                <a:gd name="connsiteY34" fmla="*/ 104805 h 605336"/>
                <a:gd name="connsiteX35" fmla="*/ 104973 w 520800"/>
                <a:gd name="connsiteY35" fmla="*/ 104805 h 605336"/>
                <a:gd name="connsiteX36" fmla="*/ 104973 w 520800"/>
                <a:gd name="connsiteY36" fmla="*/ 415319 h 605336"/>
                <a:gd name="connsiteX37" fmla="*/ 104973 w 520800"/>
                <a:gd name="connsiteY37" fmla="*/ 443989 h 605336"/>
                <a:gd name="connsiteX38" fmla="*/ 76170 w 520800"/>
                <a:gd name="connsiteY38" fmla="*/ 443989 h 605336"/>
                <a:gd name="connsiteX39" fmla="*/ 76170 w 520800"/>
                <a:gd name="connsiteY39" fmla="*/ 76135 h 605336"/>
                <a:gd name="connsiteX40" fmla="*/ 260400 w 520800"/>
                <a:gd name="connsiteY40" fmla="*/ 0 h 60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0800" h="605336">
                  <a:moveTo>
                    <a:pt x="260400" y="205300"/>
                  </a:moveTo>
                  <a:cubicBezTo>
                    <a:pt x="290698" y="205300"/>
                    <a:pt x="315198" y="229859"/>
                    <a:pt x="315198" y="260020"/>
                  </a:cubicBezTo>
                  <a:cubicBezTo>
                    <a:pt x="315198" y="278696"/>
                    <a:pt x="305847" y="295037"/>
                    <a:pt x="291633" y="304935"/>
                  </a:cubicBezTo>
                  <a:lnTo>
                    <a:pt x="353818" y="568825"/>
                  </a:lnTo>
                  <a:cubicBezTo>
                    <a:pt x="355875" y="577696"/>
                    <a:pt x="353818" y="586940"/>
                    <a:pt x="348207" y="594130"/>
                  </a:cubicBezTo>
                  <a:cubicBezTo>
                    <a:pt x="342503" y="601227"/>
                    <a:pt x="333994" y="605336"/>
                    <a:pt x="324830" y="605336"/>
                  </a:cubicBezTo>
                  <a:lnTo>
                    <a:pt x="195971" y="605336"/>
                  </a:lnTo>
                  <a:cubicBezTo>
                    <a:pt x="186900" y="605336"/>
                    <a:pt x="178297" y="601227"/>
                    <a:pt x="172593" y="594130"/>
                  </a:cubicBezTo>
                  <a:cubicBezTo>
                    <a:pt x="166982" y="586940"/>
                    <a:pt x="164925" y="577696"/>
                    <a:pt x="166982" y="568825"/>
                  </a:cubicBezTo>
                  <a:lnTo>
                    <a:pt x="229167" y="304935"/>
                  </a:lnTo>
                  <a:cubicBezTo>
                    <a:pt x="214954" y="295037"/>
                    <a:pt x="205603" y="278696"/>
                    <a:pt x="205603" y="260020"/>
                  </a:cubicBezTo>
                  <a:cubicBezTo>
                    <a:pt x="205603" y="229859"/>
                    <a:pt x="230103" y="205300"/>
                    <a:pt x="260400" y="205300"/>
                  </a:cubicBezTo>
                  <a:close/>
                  <a:moveTo>
                    <a:pt x="260414" y="92466"/>
                  </a:moveTo>
                  <a:cubicBezTo>
                    <a:pt x="305308" y="92466"/>
                    <a:pt x="347397" y="109834"/>
                    <a:pt x="379104" y="141489"/>
                  </a:cubicBezTo>
                  <a:cubicBezTo>
                    <a:pt x="444576" y="206854"/>
                    <a:pt x="444576" y="313211"/>
                    <a:pt x="379104" y="378575"/>
                  </a:cubicBezTo>
                  <a:cubicBezTo>
                    <a:pt x="375176" y="382497"/>
                    <a:pt x="369938" y="384458"/>
                    <a:pt x="364794" y="384458"/>
                  </a:cubicBezTo>
                  <a:cubicBezTo>
                    <a:pt x="359556" y="384458"/>
                    <a:pt x="354319" y="382497"/>
                    <a:pt x="350390" y="378575"/>
                  </a:cubicBezTo>
                  <a:cubicBezTo>
                    <a:pt x="342440" y="370638"/>
                    <a:pt x="342440" y="357752"/>
                    <a:pt x="350390" y="349815"/>
                  </a:cubicBezTo>
                  <a:cubicBezTo>
                    <a:pt x="399962" y="300324"/>
                    <a:pt x="399962" y="219740"/>
                    <a:pt x="350390" y="170250"/>
                  </a:cubicBezTo>
                  <a:cubicBezTo>
                    <a:pt x="326353" y="146251"/>
                    <a:pt x="294365" y="133085"/>
                    <a:pt x="260414" y="133085"/>
                  </a:cubicBezTo>
                  <a:cubicBezTo>
                    <a:pt x="226462" y="133085"/>
                    <a:pt x="194568" y="146251"/>
                    <a:pt x="170530" y="170250"/>
                  </a:cubicBezTo>
                  <a:cubicBezTo>
                    <a:pt x="146492" y="194248"/>
                    <a:pt x="133211" y="226089"/>
                    <a:pt x="133211" y="259985"/>
                  </a:cubicBezTo>
                  <a:cubicBezTo>
                    <a:pt x="133211" y="293975"/>
                    <a:pt x="146492" y="325817"/>
                    <a:pt x="170530" y="349815"/>
                  </a:cubicBezTo>
                  <a:cubicBezTo>
                    <a:pt x="178480" y="357752"/>
                    <a:pt x="178480" y="370638"/>
                    <a:pt x="170530" y="378575"/>
                  </a:cubicBezTo>
                  <a:cubicBezTo>
                    <a:pt x="162580" y="386512"/>
                    <a:pt x="149672" y="386512"/>
                    <a:pt x="141722" y="378575"/>
                  </a:cubicBezTo>
                  <a:cubicBezTo>
                    <a:pt x="110015" y="346920"/>
                    <a:pt x="92525" y="304807"/>
                    <a:pt x="92525" y="260079"/>
                  </a:cubicBezTo>
                  <a:cubicBezTo>
                    <a:pt x="92525" y="215258"/>
                    <a:pt x="110015" y="173144"/>
                    <a:pt x="141722" y="141489"/>
                  </a:cubicBezTo>
                  <a:cubicBezTo>
                    <a:pt x="173430" y="109834"/>
                    <a:pt x="215612" y="92466"/>
                    <a:pt x="260414" y="92466"/>
                  </a:cubicBezTo>
                  <a:close/>
                  <a:moveTo>
                    <a:pt x="260400" y="0"/>
                  </a:moveTo>
                  <a:cubicBezTo>
                    <a:pt x="327125" y="0"/>
                    <a:pt x="393850" y="25379"/>
                    <a:pt x="444630" y="76135"/>
                  </a:cubicBezTo>
                  <a:cubicBezTo>
                    <a:pt x="546190" y="177554"/>
                    <a:pt x="546190" y="342570"/>
                    <a:pt x="444630" y="443989"/>
                  </a:cubicBezTo>
                  <a:cubicBezTo>
                    <a:pt x="440702" y="448005"/>
                    <a:pt x="435465" y="449966"/>
                    <a:pt x="430228" y="449966"/>
                  </a:cubicBezTo>
                  <a:cubicBezTo>
                    <a:pt x="425085" y="449966"/>
                    <a:pt x="419848" y="448005"/>
                    <a:pt x="415827" y="443989"/>
                  </a:cubicBezTo>
                  <a:cubicBezTo>
                    <a:pt x="407878" y="436051"/>
                    <a:pt x="407878" y="423257"/>
                    <a:pt x="415827" y="415319"/>
                  </a:cubicBezTo>
                  <a:cubicBezTo>
                    <a:pt x="501582" y="329682"/>
                    <a:pt x="501582" y="190441"/>
                    <a:pt x="415827" y="104805"/>
                  </a:cubicBezTo>
                  <a:cubicBezTo>
                    <a:pt x="330164" y="19261"/>
                    <a:pt x="190636" y="19261"/>
                    <a:pt x="104973" y="104805"/>
                  </a:cubicBezTo>
                  <a:cubicBezTo>
                    <a:pt x="19218" y="190441"/>
                    <a:pt x="19218" y="329682"/>
                    <a:pt x="104973" y="415319"/>
                  </a:cubicBezTo>
                  <a:cubicBezTo>
                    <a:pt x="112922" y="423257"/>
                    <a:pt x="112922" y="436051"/>
                    <a:pt x="104973" y="443989"/>
                  </a:cubicBezTo>
                  <a:cubicBezTo>
                    <a:pt x="97024" y="451927"/>
                    <a:pt x="84119" y="451927"/>
                    <a:pt x="76170" y="443989"/>
                  </a:cubicBezTo>
                  <a:cubicBezTo>
                    <a:pt x="-25390" y="342570"/>
                    <a:pt x="-25390" y="177554"/>
                    <a:pt x="76170" y="76135"/>
                  </a:cubicBezTo>
                  <a:cubicBezTo>
                    <a:pt x="126950" y="25379"/>
                    <a:pt x="193675" y="0"/>
                    <a:pt x="260400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750" y="2644775"/>
            <a:ext cx="10858500" cy="2124710"/>
            <a:chOff x="1050" y="4165"/>
            <a:chExt cx="17100" cy="3346"/>
          </a:xfrm>
          <a:blipFill rotWithShape="1">
            <a:blip r:embed="rId2"/>
            <a:stretch>
              <a:fillRect l="-14000" t="-28000" r="-14000" b="-39000"/>
            </a:stretch>
          </a:blipFill>
        </p:grpSpPr>
        <p:sp>
          <p:nvSpPr>
            <p:cNvPr id="15" name="işľïḓe"/>
            <p:cNvSpPr/>
            <p:nvPr/>
          </p:nvSpPr>
          <p:spPr>
            <a:xfrm>
              <a:off x="1050" y="4165"/>
              <a:ext cx="5652" cy="3347"/>
            </a:xfrm>
            <a:prstGeom prst="rect">
              <a:avLst/>
            </a:prstGeom>
            <a:grpFill/>
            <a:ln w="76200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ïŝľiḓé"/>
            <p:cNvSpPr/>
            <p:nvPr/>
          </p:nvSpPr>
          <p:spPr>
            <a:xfrm>
              <a:off x="6774" y="4165"/>
              <a:ext cx="5652" cy="3347"/>
            </a:xfrm>
            <a:prstGeom prst="rect">
              <a:avLst/>
            </a:prstGeom>
            <a:grpFill/>
            <a:ln w="76200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íSļïde"/>
            <p:cNvSpPr/>
            <p:nvPr/>
          </p:nvSpPr>
          <p:spPr>
            <a:xfrm>
              <a:off x="12498" y="4165"/>
              <a:ext cx="5652" cy="3347"/>
            </a:xfrm>
            <a:prstGeom prst="rect">
              <a:avLst/>
            </a:prstGeom>
            <a:grpFill/>
            <a:ln w="76200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îsḷïďê"/>
          <p:cNvSpPr txBox="1"/>
          <p:nvPr/>
        </p:nvSpPr>
        <p:spPr>
          <a:xfrm>
            <a:off x="666750" y="1605280"/>
            <a:ext cx="10858500" cy="76644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952428" y="5080306"/>
            <a:ext cx="4592348" cy="373918"/>
            <a:chOff x="3952428" y="5204131"/>
            <a:chExt cx="4592348" cy="373918"/>
          </a:xfrm>
        </p:grpSpPr>
        <p:grpSp>
          <p:nvGrpSpPr>
            <p:cNvPr id="79" name="Group 73"/>
            <p:cNvGrpSpPr/>
            <p:nvPr/>
          </p:nvGrpSpPr>
          <p:grpSpPr>
            <a:xfrm>
              <a:off x="3952428" y="5209749"/>
              <a:ext cx="1002978" cy="368300"/>
              <a:chOff x="1253920" y="2219659"/>
              <a:chExt cx="1051976" cy="386192"/>
            </a:xfrm>
          </p:grpSpPr>
          <p:sp>
            <p:nvSpPr>
              <p:cNvPr id="89" name="Freeform 74"/>
              <p:cNvSpPr/>
              <p:nvPr/>
            </p:nvSpPr>
            <p:spPr bwMode="auto">
              <a:xfrm rot="16200000">
                <a:off x="1253920" y="2251273"/>
                <a:ext cx="348366" cy="348366"/>
              </a:xfrm>
              <a:custGeom>
                <a:avLst/>
                <a:gdLst>
                  <a:gd name="T0" fmla="*/ 731 w 1169"/>
                  <a:gd name="T1" fmla="*/ 0 h 1169"/>
                  <a:gd name="T2" fmla="*/ 0 w 1169"/>
                  <a:gd name="T3" fmla="*/ 0 h 1169"/>
                  <a:gd name="T4" fmla="*/ 0 w 1169"/>
                  <a:gd name="T5" fmla="*/ 731 h 1169"/>
                  <a:gd name="T6" fmla="*/ 439 w 1169"/>
                  <a:gd name="T7" fmla="*/ 1169 h 1169"/>
                  <a:gd name="T8" fmla="*/ 1169 w 1169"/>
                  <a:gd name="T9" fmla="*/ 1169 h 1169"/>
                  <a:gd name="T10" fmla="*/ 1169 w 1169"/>
                  <a:gd name="T11" fmla="*/ 439 h 1169"/>
                  <a:gd name="T12" fmla="*/ 731 w 1169"/>
                  <a:gd name="T13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169">
                    <a:moveTo>
                      <a:pt x="7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0" y="973"/>
                      <a:pt x="196" y="1169"/>
                      <a:pt x="439" y="1169"/>
                    </a:cubicBezTo>
                    <a:cubicBezTo>
                      <a:pt x="1169" y="1169"/>
                      <a:pt x="1169" y="1169"/>
                      <a:pt x="1169" y="116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196"/>
                      <a:pt x="973" y="0"/>
                      <a:pt x="731" y="0"/>
                    </a:cubicBezTo>
                    <a:close/>
                  </a:path>
                </a:pathLst>
              </a:custGeom>
              <a:solidFill>
                <a:srgbClr val="897DF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90" name="TextBox 75"/>
              <p:cNvSpPr txBox="1"/>
              <p:nvPr/>
            </p:nvSpPr>
            <p:spPr>
              <a:xfrm>
                <a:off x="1581265" y="2219659"/>
                <a:ext cx="724631" cy="386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201</a:t>
                </a:r>
                <a:r>
                  <a:rPr lang="en-US" alt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7</a:t>
                </a:r>
                <a:endParaRPr lang="en-US" altLang="id-ID" dirty="0" smtClean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</p:grpSp>
        <p:grpSp>
          <p:nvGrpSpPr>
            <p:cNvPr id="80" name="Group 77"/>
            <p:cNvGrpSpPr/>
            <p:nvPr/>
          </p:nvGrpSpPr>
          <p:grpSpPr>
            <a:xfrm>
              <a:off x="5165550" y="5204131"/>
              <a:ext cx="1002978" cy="368300"/>
              <a:chOff x="1253920" y="2219659"/>
              <a:chExt cx="1051976" cy="386192"/>
            </a:xfrm>
          </p:grpSpPr>
          <p:sp>
            <p:nvSpPr>
              <p:cNvPr id="87" name="Freeform 78"/>
              <p:cNvSpPr/>
              <p:nvPr/>
            </p:nvSpPr>
            <p:spPr bwMode="auto">
              <a:xfrm rot="16200000">
                <a:off x="1253920" y="2251273"/>
                <a:ext cx="348366" cy="348366"/>
              </a:xfrm>
              <a:custGeom>
                <a:avLst/>
                <a:gdLst>
                  <a:gd name="T0" fmla="*/ 731 w 1169"/>
                  <a:gd name="T1" fmla="*/ 0 h 1169"/>
                  <a:gd name="T2" fmla="*/ 0 w 1169"/>
                  <a:gd name="T3" fmla="*/ 0 h 1169"/>
                  <a:gd name="T4" fmla="*/ 0 w 1169"/>
                  <a:gd name="T5" fmla="*/ 731 h 1169"/>
                  <a:gd name="T6" fmla="*/ 439 w 1169"/>
                  <a:gd name="T7" fmla="*/ 1169 h 1169"/>
                  <a:gd name="T8" fmla="*/ 1169 w 1169"/>
                  <a:gd name="T9" fmla="*/ 1169 h 1169"/>
                  <a:gd name="T10" fmla="*/ 1169 w 1169"/>
                  <a:gd name="T11" fmla="*/ 439 h 1169"/>
                  <a:gd name="T12" fmla="*/ 731 w 1169"/>
                  <a:gd name="T13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169">
                    <a:moveTo>
                      <a:pt x="7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0" y="973"/>
                      <a:pt x="196" y="1169"/>
                      <a:pt x="439" y="1169"/>
                    </a:cubicBezTo>
                    <a:cubicBezTo>
                      <a:pt x="1169" y="1169"/>
                      <a:pt x="1169" y="1169"/>
                      <a:pt x="1169" y="116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196"/>
                      <a:pt x="973" y="0"/>
                      <a:pt x="731" y="0"/>
                    </a:cubicBezTo>
                    <a:close/>
                  </a:path>
                </a:pathLst>
              </a:custGeom>
              <a:solidFill>
                <a:srgbClr val="0CE5E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88" name="TextBox 79"/>
              <p:cNvSpPr txBox="1"/>
              <p:nvPr/>
            </p:nvSpPr>
            <p:spPr>
              <a:xfrm>
                <a:off x="1581265" y="2219659"/>
                <a:ext cx="724631" cy="386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201</a:t>
                </a:r>
                <a:r>
                  <a:rPr lang="en-US" alt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8</a:t>
                </a:r>
                <a:endParaRPr lang="en-US" altLang="id-ID" dirty="0" smtClean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6367425" y="5204131"/>
              <a:ext cx="1002978" cy="368300"/>
              <a:chOff x="1253920" y="2219659"/>
              <a:chExt cx="1051976" cy="386192"/>
            </a:xfrm>
          </p:grpSpPr>
          <p:sp>
            <p:nvSpPr>
              <p:cNvPr id="85" name="Freeform 81"/>
              <p:cNvSpPr/>
              <p:nvPr/>
            </p:nvSpPr>
            <p:spPr bwMode="auto">
              <a:xfrm rot="16200000">
                <a:off x="1253920" y="2251273"/>
                <a:ext cx="348366" cy="348366"/>
              </a:xfrm>
              <a:custGeom>
                <a:avLst/>
                <a:gdLst>
                  <a:gd name="T0" fmla="*/ 731 w 1169"/>
                  <a:gd name="T1" fmla="*/ 0 h 1169"/>
                  <a:gd name="T2" fmla="*/ 0 w 1169"/>
                  <a:gd name="T3" fmla="*/ 0 h 1169"/>
                  <a:gd name="T4" fmla="*/ 0 w 1169"/>
                  <a:gd name="T5" fmla="*/ 731 h 1169"/>
                  <a:gd name="T6" fmla="*/ 439 w 1169"/>
                  <a:gd name="T7" fmla="*/ 1169 h 1169"/>
                  <a:gd name="T8" fmla="*/ 1169 w 1169"/>
                  <a:gd name="T9" fmla="*/ 1169 h 1169"/>
                  <a:gd name="T10" fmla="*/ 1169 w 1169"/>
                  <a:gd name="T11" fmla="*/ 439 h 1169"/>
                  <a:gd name="T12" fmla="*/ 731 w 1169"/>
                  <a:gd name="T13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169">
                    <a:moveTo>
                      <a:pt x="7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0" y="973"/>
                      <a:pt x="196" y="1169"/>
                      <a:pt x="439" y="1169"/>
                    </a:cubicBezTo>
                    <a:cubicBezTo>
                      <a:pt x="1169" y="1169"/>
                      <a:pt x="1169" y="1169"/>
                      <a:pt x="1169" y="116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196"/>
                      <a:pt x="973" y="0"/>
                      <a:pt x="731" y="0"/>
                    </a:cubicBezTo>
                    <a:close/>
                  </a:path>
                </a:pathLst>
              </a:custGeom>
              <a:solidFill>
                <a:srgbClr val="FFB7C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86" name="TextBox 82"/>
              <p:cNvSpPr txBox="1"/>
              <p:nvPr/>
            </p:nvSpPr>
            <p:spPr>
              <a:xfrm>
                <a:off x="1581265" y="2219659"/>
                <a:ext cx="724631" cy="386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201</a:t>
                </a:r>
                <a:r>
                  <a:rPr lang="en-US" alt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9</a:t>
                </a:r>
                <a:endParaRPr lang="en-US" altLang="id-ID" dirty="0" smtClean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</p:grpSp>
        <p:grpSp>
          <p:nvGrpSpPr>
            <p:cNvPr id="82" name="Group 83"/>
            <p:cNvGrpSpPr/>
            <p:nvPr/>
          </p:nvGrpSpPr>
          <p:grpSpPr>
            <a:xfrm>
              <a:off x="7541798" y="5204131"/>
              <a:ext cx="1002978" cy="368300"/>
              <a:chOff x="1253920" y="2219659"/>
              <a:chExt cx="1051976" cy="386192"/>
            </a:xfrm>
          </p:grpSpPr>
          <p:sp>
            <p:nvSpPr>
              <p:cNvPr id="83" name="Freeform 84"/>
              <p:cNvSpPr/>
              <p:nvPr/>
            </p:nvSpPr>
            <p:spPr bwMode="auto">
              <a:xfrm rot="16200000">
                <a:off x="1253920" y="2251273"/>
                <a:ext cx="348366" cy="348366"/>
              </a:xfrm>
              <a:custGeom>
                <a:avLst/>
                <a:gdLst>
                  <a:gd name="T0" fmla="*/ 731 w 1169"/>
                  <a:gd name="T1" fmla="*/ 0 h 1169"/>
                  <a:gd name="T2" fmla="*/ 0 w 1169"/>
                  <a:gd name="T3" fmla="*/ 0 h 1169"/>
                  <a:gd name="T4" fmla="*/ 0 w 1169"/>
                  <a:gd name="T5" fmla="*/ 731 h 1169"/>
                  <a:gd name="T6" fmla="*/ 439 w 1169"/>
                  <a:gd name="T7" fmla="*/ 1169 h 1169"/>
                  <a:gd name="T8" fmla="*/ 1169 w 1169"/>
                  <a:gd name="T9" fmla="*/ 1169 h 1169"/>
                  <a:gd name="T10" fmla="*/ 1169 w 1169"/>
                  <a:gd name="T11" fmla="*/ 439 h 1169"/>
                  <a:gd name="T12" fmla="*/ 731 w 1169"/>
                  <a:gd name="T13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169">
                    <a:moveTo>
                      <a:pt x="7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0" y="973"/>
                      <a:pt x="196" y="1169"/>
                      <a:pt x="439" y="1169"/>
                    </a:cubicBezTo>
                    <a:cubicBezTo>
                      <a:pt x="1169" y="1169"/>
                      <a:pt x="1169" y="1169"/>
                      <a:pt x="1169" y="116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196"/>
                      <a:pt x="973" y="0"/>
                      <a:pt x="731" y="0"/>
                    </a:cubicBezTo>
                    <a:close/>
                  </a:path>
                </a:pathLst>
              </a:custGeom>
              <a:solidFill>
                <a:srgbClr val="E778DE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84" name="TextBox 85"/>
              <p:cNvSpPr txBox="1"/>
              <p:nvPr/>
            </p:nvSpPr>
            <p:spPr>
              <a:xfrm>
                <a:off x="1581265" y="2219659"/>
                <a:ext cx="724631" cy="386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20</a:t>
                </a:r>
                <a:r>
                  <a:rPr lang="en-US" altLang="id-ID" dirty="0" smtClean="0">
                    <a:solidFill>
                      <a:schemeClr val="bg1"/>
                    </a:solidFill>
                    <a:ea typeface="微软雅黑" panose="020B0503020204020204" charset="-122"/>
                    <a:cs typeface="+mn-lt"/>
                  </a:rPr>
                  <a:t>20</a:t>
                </a:r>
                <a:endParaRPr lang="en-US" altLang="id-ID" dirty="0" smtClean="0">
                  <a:solidFill>
                    <a:schemeClr val="bg1"/>
                  </a:solidFill>
                  <a:ea typeface="微软雅黑" panose="020B0503020204020204" charset="-122"/>
                  <a:cs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68020" y="2149475"/>
            <a:ext cx="10962005" cy="2508885"/>
            <a:chOff x="1052" y="3385"/>
            <a:chExt cx="17263" cy="3951"/>
          </a:xfrm>
        </p:grpSpPr>
        <p:sp>
          <p:nvSpPr>
            <p:cNvPr id="91" name="Freeform 26"/>
            <p:cNvSpPr/>
            <p:nvPr/>
          </p:nvSpPr>
          <p:spPr bwMode="auto">
            <a:xfrm>
              <a:off x="3045" y="5530"/>
              <a:ext cx="14243" cy="1554"/>
            </a:xfrm>
            <a:custGeom>
              <a:avLst/>
              <a:gdLst>
                <a:gd name="T0" fmla="*/ 0 w 8110"/>
                <a:gd name="T1" fmla="*/ 0 h 1282"/>
                <a:gd name="T2" fmla="*/ 1010 w 8110"/>
                <a:gd name="T3" fmla="*/ 116 h 1282"/>
                <a:gd name="T4" fmla="*/ 1693 w 8110"/>
                <a:gd name="T5" fmla="*/ 216 h 1282"/>
                <a:gd name="T6" fmla="*/ 1930 w 8110"/>
                <a:gd name="T7" fmla="*/ 216 h 1282"/>
                <a:gd name="T8" fmla="*/ 2336 w 8110"/>
                <a:gd name="T9" fmla="*/ 166 h 1282"/>
                <a:gd name="T10" fmla="*/ 2672 w 8110"/>
                <a:gd name="T11" fmla="*/ 109 h 1282"/>
                <a:gd name="T12" fmla="*/ 2856 w 8110"/>
                <a:gd name="T13" fmla="*/ 216 h 1282"/>
                <a:gd name="T14" fmla="*/ 3053 w 8110"/>
                <a:gd name="T15" fmla="*/ 332 h 1282"/>
                <a:gd name="T16" fmla="*/ 3466 w 8110"/>
                <a:gd name="T17" fmla="*/ 332 h 1282"/>
                <a:gd name="T18" fmla="*/ 3821 w 8110"/>
                <a:gd name="T19" fmla="*/ 166 h 1282"/>
                <a:gd name="T20" fmla="*/ 4071 w 8110"/>
                <a:gd name="T21" fmla="*/ 216 h 1282"/>
                <a:gd name="T22" fmla="*/ 4320 w 8110"/>
                <a:gd name="T23" fmla="*/ 216 h 1282"/>
                <a:gd name="T24" fmla="*/ 4663 w 8110"/>
                <a:gd name="T25" fmla="*/ 434 h 1282"/>
                <a:gd name="T26" fmla="*/ 4764 w 8110"/>
                <a:gd name="T27" fmla="*/ 536 h 1282"/>
                <a:gd name="T28" fmla="*/ 4906 w 8110"/>
                <a:gd name="T29" fmla="*/ 768 h 1282"/>
                <a:gd name="T30" fmla="*/ 5206 w 8110"/>
                <a:gd name="T31" fmla="*/ 768 h 1282"/>
                <a:gd name="T32" fmla="*/ 5298 w 8110"/>
                <a:gd name="T33" fmla="*/ 512 h 1282"/>
                <a:gd name="T34" fmla="*/ 5561 w 8110"/>
                <a:gd name="T35" fmla="*/ 332 h 1282"/>
                <a:gd name="T36" fmla="*/ 5864 w 8110"/>
                <a:gd name="T37" fmla="*/ 384 h 1282"/>
                <a:gd name="T38" fmla="*/ 6173 w 8110"/>
                <a:gd name="T39" fmla="*/ 682 h 1282"/>
                <a:gd name="T40" fmla="*/ 6528 w 8110"/>
                <a:gd name="T41" fmla="*/ 1149 h 1282"/>
                <a:gd name="T42" fmla="*/ 6764 w 8110"/>
                <a:gd name="T43" fmla="*/ 1282 h 1282"/>
                <a:gd name="T44" fmla="*/ 7164 w 8110"/>
                <a:gd name="T45" fmla="*/ 1282 h 1282"/>
                <a:gd name="T46" fmla="*/ 7329 w 8110"/>
                <a:gd name="T47" fmla="*/ 978 h 1282"/>
                <a:gd name="T48" fmla="*/ 7466 w 8110"/>
                <a:gd name="T49" fmla="*/ 332 h 1282"/>
                <a:gd name="T50" fmla="*/ 7788 w 8110"/>
                <a:gd name="T51" fmla="*/ 90 h 1282"/>
                <a:gd name="T52" fmla="*/ 8110 w 8110"/>
                <a:gd name="T53" fmla="*/ 0 h 1282"/>
                <a:gd name="T54" fmla="*/ 0 w 8110"/>
                <a:gd name="T55" fmla="*/ 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10" h="1282">
                  <a:moveTo>
                    <a:pt x="0" y="0"/>
                  </a:moveTo>
                  <a:lnTo>
                    <a:pt x="1010" y="116"/>
                  </a:lnTo>
                  <a:lnTo>
                    <a:pt x="1693" y="216"/>
                  </a:lnTo>
                  <a:lnTo>
                    <a:pt x="1930" y="216"/>
                  </a:lnTo>
                  <a:lnTo>
                    <a:pt x="2336" y="166"/>
                  </a:lnTo>
                  <a:lnTo>
                    <a:pt x="2672" y="109"/>
                  </a:lnTo>
                  <a:lnTo>
                    <a:pt x="2856" y="216"/>
                  </a:lnTo>
                  <a:lnTo>
                    <a:pt x="3053" y="332"/>
                  </a:lnTo>
                  <a:lnTo>
                    <a:pt x="3466" y="332"/>
                  </a:lnTo>
                  <a:lnTo>
                    <a:pt x="3821" y="166"/>
                  </a:lnTo>
                  <a:lnTo>
                    <a:pt x="4071" y="216"/>
                  </a:lnTo>
                  <a:lnTo>
                    <a:pt x="4320" y="216"/>
                  </a:lnTo>
                  <a:lnTo>
                    <a:pt x="4663" y="434"/>
                  </a:lnTo>
                  <a:lnTo>
                    <a:pt x="4764" y="536"/>
                  </a:lnTo>
                  <a:lnTo>
                    <a:pt x="4906" y="768"/>
                  </a:lnTo>
                  <a:lnTo>
                    <a:pt x="5206" y="768"/>
                  </a:lnTo>
                  <a:lnTo>
                    <a:pt x="5298" y="512"/>
                  </a:lnTo>
                  <a:lnTo>
                    <a:pt x="5561" y="332"/>
                  </a:lnTo>
                  <a:lnTo>
                    <a:pt x="5864" y="384"/>
                  </a:lnTo>
                  <a:lnTo>
                    <a:pt x="6173" y="682"/>
                  </a:lnTo>
                  <a:lnTo>
                    <a:pt x="6528" y="1149"/>
                  </a:lnTo>
                  <a:lnTo>
                    <a:pt x="6764" y="1282"/>
                  </a:lnTo>
                  <a:lnTo>
                    <a:pt x="7164" y="1282"/>
                  </a:lnTo>
                  <a:lnTo>
                    <a:pt x="7329" y="978"/>
                  </a:lnTo>
                  <a:lnTo>
                    <a:pt x="7466" y="332"/>
                  </a:lnTo>
                  <a:lnTo>
                    <a:pt x="7788" y="90"/>
                  </a:lnTo>
                  <a:lnTo>
                    <a:pt x="81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78DE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2" name="Freeform 8"/>
            <p:cNvSpPr/>
            <p:nvPr/>
          </p:nvSpPr>
          <p:spPr bwMode="auto">
            <a:xfrm>
              <a:off x="2381" y="5526"/>
              <a:ext cx="3157" cy="525"/>
            </a:xfrm>
            <a:custGeom>
              <a:avLst/>
              <a:gdLst>
                <a:gd name="T0" fmla="*/ 0 w 1144"/>
                <a:gd name="T1" fmla="*/ 5 h 334"/>
                <a:gd name="T2" fmla="*/ 251 w 1144"/>
                <a:gd name="T3" fmla="*/ 140 h 334"/>
                <a:gd name="T4" fmla="*/ 291 w 1144"/>
                <a:gd name="T5" fmla="*/ 230 h 334"/>
                <a:gd name="T6" fmla="*/ 371 w 1144"/>
                <a:gd name="T7" fmla="*/ 334 h 334"/>
                <a:gd name="T8" fmla="*/ 478 w 1144"/>
                <a:gd name="T9" fmla="*/ 334 h 334"/>
                <a:gd name="T10" fmla="*/ 560 w 1144"/>
                <a:gd name="T11" fmla="*/ 253 h 334"/>
                <a:gd name="T12" fmla="*/ 622 w 1144"/>
                <a:gd name="T13" fmla="*/ 180 h 334"/>
                <a:gd name="T14" fmla="*/ 702 w 1144"/>
                <a:gd name="T15" fmla="*/ 166 h 334"/>
                <a:gd name="T16" fmla="*/ 761 w 1144"/>
                <a:gd name="T17" fmla="*/ 211 h 334"/>
                <a:gd name="T18" fmla="*/ 842 w 1144"/>
                <a:gd name="T19" fmla="*/ 225 h 334"/>
                <a:gd name="T20" fmla="*/ 972 w 1144"/>
                <a:gd name="T21" fmla="*/ 225 h 334"/>
                <a:gd name="T22" fmla="*/ 1066 w 1144"/>
                <a:gd name="T23" fmla="*/ 78 h 334"/>
                <a:gd name="T24" fmla="*/ 1144 w 1144"/>
                <a:gd name="T25" fmla="*/ 0 h 334"/>
                <a:gd name="T26" fmla="*/ 0 w 1144"/>
                <a:gd name="T27" fmla="*/ 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4" h="334">
                  <a:moveTo>
                    <a:pt x="0" y="5"/>
                  </a:moveTo>
                  <a:lnTo>
                    <a:pt x="251" y="140"/>
                  </a:lnTo>
                  <a:lnTo>
                    <a:pt x="291" y="230"/>
                  </a:lnTo>
                  <a:lnTo>
                    <a:pt x="371" y="334"/>
                  </a:lnTo>
                  <a:lnTo>
                    <a:pt x="478" y="334"/>
                  </a:lnTo>
                  <a:lnTo>
                    <a:pt x="560" y="253"/>
                  </a:lnTo>
                  <a:lnTo>
                    <a:pt x="622" y="180"/>
                  </a:lnTo>
                  <a:lnTo>
                    <a:pt x="702" y="166"/>
                  </a:lnTo>
                  <a:lnTo>
                    <a:pt x="761" y="211"/>
                  </a:lnTo>
                  <a:lnTo>
                    <a:pt x="842" y="225"/>
                  </a:lnTo>
                  <a:lnTo>
                    <a:pt x="972" y="225"/>
                  </a:lnTo>
                  <a:lnTo>
                    <a:pt x="1066" y="78"/>
                  </a:lnTo>
                  <a:lnTo>
                    <a:pt x="114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97D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3" name="Freeform 9"/>
            <p:cNvSpPr/>
            <p:nvPr/>
          </p:nvSpPr>
          <p:spPr bwMode="auto">
            <a:xfrm>
              <a:off x="4566" y="5526"/>
              <a:ext cx="2907" cy="706"/>
            </a:xfrm>
            <a:custGeom>
              <a:avLst/>
              <a:gdLst>
                <a:gd name="T0" fmla="*/ 0 w 782"/>
                <a:gd name="T1" fmla="*/ 0 h 436"/>
                <a:gd name="T2" fmla="*/ 177 w 782"/>
                <a:gd name="T3" fmla="*/ 251 h 436"/>
                <a:gd name="T4" fmla="*/ 413 w 782"/>
                <a:gd name="T5" fmla="*/ 436 h 436"/>
                <a:gd name="T6" fmla="*/ 532 w 782"/>
                <a:gd name="T7" fmla="*/ 436 h 436"/>
                <a:gd name="T8" fmla="*/ 591 w 782"/>
                <a:gd name="T9" fmla="*/ 263 h 436"/>
                <a:gd name="T10" fmla="*/ 652 w 782"/>
                <a:gd name="T11" fmla="*/ 123 h 436"/>
                <a:gd name="T12" fmla="*/ 782 w 782"/>
                <a:gd name="T13" fmla="*/ 0 h 436"/>
                <a:gd name="T14" fmla="*/ 0 w 782"/>
                <a:gd name="T1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2" h="436">
                  <a:moveTo>
                    <a:pt x="0" y="0"/>
                  </a:moveTo>
                  <a:lnTo>
                    <a:pt x="177" y="251"/>
                  </a:lnTo>
                  <a:lnTo>
                    <a:pt x="413" y="436"/>
                  </a:lnTo>
                  <a:lnTo>
                    <a:pt x="532" y="436"/>
                  </a:lnTo>
                  <a:lnTo>
                    <a:pt x="591" y="263"/>
                  </a:lnTo>
                  <a:lnTo>
                    <a:pt x="652" y="123"/>
                  </a:lnTo>
                  <a:lnTo>
                    <a:pt x="7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E5E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4" name="Freeform 10"/>
            <p:cNvSpPr/>
            <p:nvPr/>
          </p:nvSpPr>
          <p:spPr bwMode="auto">
            <a:xfrm>
              <a:off x="6505" y="5526"/>
              <a:ext cx="5769" cy="1811"/>
            </a:xfrm>
            <a:custGeom>
              <a:avLst/>
              <a:gdLst>
                <a:gd name="T0" fmla="*/ 0 w 2317"/>
                <a:gd name="T1" fmla="*/ 0 h 651"/>
                <a:gd name="T2" fmla="*/ 175 w 2317"/>
                <a:gd name="T3" fmla="*/ 168 h 651"/>
                <a:gd name="T4" fmla="*/ 328 w 2317"/>
                <a:gd name="T5" fmla="*/ 251 h 651"/>
                <a:gd name="T6" fmla="*/ 603 w 2317"/>
                <a:gd name="T7" fmla="*/ 251 h 651"/>
                <a:gd name="T8" fmla="*/ 787 w 2317"/>
                <a:gd name="T9" fmla="*/ 126 h 651"/>
                <a:gd name="T10" fmla="*/ 952 w 2317"/>
                <a:gd name="T11" fmla="*/ 85 h 651"/>
                <a:gd name="T12" fmla="*/ 1064 w 2317"/>
                <a:gd name="T13" fmla="*/ 126 h 651"/>
                <a:gd name="T14" fmla="*/ 1191 w 2317"/>
                <a:gd name="T15" fmla="*/ 251 h 651"/>
                <a:gd name="T16" fmla="*/ 1222 w 2317"/>
                <a:gd name="T17" fmla="*/ 377 h 651"/>
                <a:gd name="T18" fmla="*/ 1359 w 2317"/>
                <a:gd name="T19" fmla="*/ 651 h 651"/>
                <a:gd name="T20" fmla="*/ 1596 w 2317"/>
                <a:gd name="T21" fmla="*/ 651 h 651"/>
                <a:gd name="T22" fmla="*/ 1773 w 2317"/>
                <a:gd name="T23" fmla="*/ 436 h 651"/>
                <a:gd name="T24" fmla="*/ 1884 w 2317"/>
                <a:gd name="T25" fmla="*/ 218 h 651"/>
                <a:gd name="T26" fmla="*/ 2061 w 2317"/>
                <a:gd name="T27" fmla="*/ 107 h 651"/>
                <a:gd name="T28" fmla="*/ 2317 w 2317"/>
                <a:gd name="T29" fmla="*/ 0 h 651"/>
                <a:gd name="T30" fmla="*/ 0 w 2317"/>
                <a:gd name="T31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7" h="651">
                  <a:moveTo>
                    <a:pt x="0" y="0"/>
                  </a:moveTo>
                  <a:lnTo>
                    <a:pt x="175" y="168"/>
                  </a:lnTo>
                  <a:lnTo>
                    <a:pt x="328" y="251"/>
                  </a:lnTo>
                  <a:lnTo>
                    <a:pt x="603" y="251"/>
                  </a:lnTo>
                  <a:lnTo>
                    <a:pt x="787" y="126"/>
                  </a:lnTo>
                  <a:lnTo>
                    <a:pt x="952" y="85"/>
                  </a:lnTo>
                  <a:lnTo>
                    <a:pt x="1064" y="126"/>
                  </a:lnTo>
                  <a:lnTo>
                    <a:pt x="1191" y="251"/>
                  </a:lnTo>
                  <a:lnTo>
                    <a:pt x="1222" y="377"/>
                  </a:lnTo>
                  <a:lnTo>
                    <a:pt x="1359" y="651"/>
                  </a:lnTo>
                  <a:lnTo>
                    <a:pt x="1596" y="651"/>
                  </a:lnTo>
                  <a:lnTo>
                    <a:pt x="1773" y="436"/>
                  </a:lnTo>
                  <a:lnTo>
                    <a:pt x="1884" y="218"/>
                  </a:lnTo>
                  <a:lnTo>
                    <a:pt x="2061" y="107"/>
                  </a:lnTo>
                  <a:lnTo>
                    <a:pt x="2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7C8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2381" y="5244"/>
              <a:ext cx="3138" cy="272"/>
            </a:xfrm>
            <a:custGeom>
              <a:avLst/>
              <a:gdLst>
                <a:gd name="T0" fmla="*/ 220 w 1244"/>
                <a:gd name="T1" fmla="*/ 225 h 337"/>
                <a:gd name="T2" fmla="*/ 338 w 1244"/>
                <a:gd name="T3" fmla="*/ 81 h 337"/>
                <a:gd name="T4" fmla="*/ 499 w 1244"/>
                <a:gd name="T5" fmla="*/ 0 h 337"/>
                <a:gd name="T6" fmla="*/ 589 w 1244"/>
                <a:gd name="T7" fmla="*/ 45 h 337"/>
                <a:gd name="T8" fmla="*/ 634 w 1244"/>
                <a:gd name="T9" fmla="*/ 114 h 337"/>
                <a:gd name="T10" fmla="*/ 934 w 1244"/>
                <a:gd name="T11" fmla="*/ 114 h 337"/>
                <a:gd name="T12" fmla="*/ 1154 w 1244"/>
                <a:gd name="T13" fmla="*/ 190 h 337"/>
                <a:gd name="T14" fmla="*/ 1244 w 1244"/>
                <a:gd name="T15" fmla="*/ 337 h 337"/>
                <a:gd name="T16" fmla="*/ 0 w 1244"/>
                <a:gd name="T17" fmla="*/ 337 h 337"/>
                <a:gd name="T18" fmla="*/ 220 w 1244"/>
                <a:gd name="T19" fmla="*/ 22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4" h="337">
                  <a:moveTo>
                    <a:pt x="220" y="225"/>
                  </a:moveTo>
                  <a:lnTo>
                    <a:pt x="338" y="81"/>
                  </a:lnTo>
                  <a:lnTo>
                    <a:pt x="499" y="0"/>
                  </a:lnTo>
                  <a:lnTo>
                    <a:pt x="589" y="45"/>
                  </a:lnTo>
                  <a:lnTo>
                    <a:pt x="634" y="114"/>
                  </a:lnTo>
                  <a:lnTo>
                    <a:pt x="934" y="114"/>
                  </a:lnTo>
                  <a:lnTo>
                    <a:pt x="1154" y="190"/>
                  </a:lnTo>
                  <a:lnTo>
                    <a:pt x="1244" y="337"/>
                  </a:lnTo>
                  <a:lnTo>
                    <a:pt x="0" y="337"/>
                  </a:lnTo>
                  <a:lnTo>
                    <a:pt x="220" y="225"/>
                  </a:lnTo>
                  <a:close/>
                </a:path>
              </a:pathLst>
            </a:custGeom>
            <a:solidFill>
              <a:srgbClr val="897D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3952" y="4665"/>
              <a:ext cx="4110" cy="850"/>
            </a:xfrm>
            <a:custGeom>
              <a:avLst/>
              <a:gdLst>
                <a:gd name="T0" fmla="*/ 0 w 689"/>
                <a:gd name="T1" fmla="*/ 243 h 243"/>
                <a:gd name="T2" fmla="*/ 53 w 689"/>
                <a:gd name="T3" fmla="*/ 128 h 243"/>
                <a:gd name="T4" fmla="*/ 89 w 689"/>
                <a:gd name="T5" fmla="*/ 101 h 243"/>
                <a:gd name="T6" fmla="*/ 191 w 689"/>
                <a:gd name="T7" fmla="*/ 19 h 243"/>
                <a:gd name="T8" fmla="*/ 279 w 689"/>
                <a:gd name="T9" fmla="*/ 19 h 243"/>
                <a:gd name="T10" fmla="*/ 332 w 689"/>
                <a:gd name="T11" fmla="*/ 63 h 243"/>
                <a:gd name="T12" fmla="*/ 380 w 689"/>
                <a:gd name="T13" fmla="*/ 101 h 243"/>
                <a:gd name="T14" fmla="*/ 408 w 689"/>
                <a:gd name="T15" fmla="*/ 48 h 243"/>
                <a:gd name="T16" fmla="*/ 456 w 689"/>
                <a:gd name="T17" fmla="*/ 0 h 243"/>
                <a:gd name="T18" fmla="*/ 520 w 689"/>
                <a:gd name="T19" fmla="*/ 0 h 243"/>
                <a:gd name="T20" fmla="*/ 592 w 689"/>
                <a:gd name="T21" fmla="*/ 121 h 243"/>
                <a:gd name="T22" fmla="*/ 689 w 689"/>
                <a:gd name="T23" fmla="*/ 243 h 243"/>
                <a:gd name="T24" fmla="*/ 0 w 689"/>
                <a:gd name="T25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9" h="243">
                  <a:moveTo>
                    <a:pt x="0" y="243"/>
                  </a:moveTo>
                  <a:cubicBezTo>
                    <a:pt x="4" y="243"/>
                    <a:pt x="53" y="128"/>
                    <a:pt x="53" y="128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279" y="19"/>
                    <a:pt x="279" y="19"/>
                    <a:pt x="279" y="19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80" y="101"/>
                    <a:pt x="380" y="101"/>
                    <a:pt x="380" y="101"/>
                  </a:cubicBezTo>
                  <a:cubicBezTo>
                    <a:pt x="408" y="48"/>
                    <a:pt x="408" y="48"/>
                    <a:pt x="408" y="48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92" y="121"/>
                    <a:pt x="592" y="121"/>
                    <a:pt x="592" y="121"/>
                  </a:cubicBezTo>
                  <a:cubicBezTo>
                    <a:pt x="689" y="243"/>
                    <a:pt x="689" y="243"/>
                    <a:pt x="689" y="243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rgbClr val="0CE5E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7" name="Freeform 32"/>
            <p:cNvSpPr/>
            <p:nvPr/>
          </p:nvSpPr>
          <p:spPr bwMode="auto">
            <a:xfrm>
              <a:off x="7010" y="3920"/>
              <a:ext cx="3586" cy="1595"/>
            </a:xfrm>
            <a:custGeom>
              <a:avLst/>
              <a:gdLst>
                <a:gd name="T0" fmla="*/ 1503 w 1603"/>
                <a:gd name="T1" fmla="*/ 838 h 1007"/>
                <a:gd name="T2" fmla="*/ 1359 w 1603"/>
                <a:gd name="T3" fmla="*/ 625 h 1007"/>
                <a:gd name="T4" fmla="*/ 1156 w 1603"/>
                <a:gd name="T5" fmla="*/ 396 h 1007"/>
                <a:gd name="T6" fmla="*/ 1156 w 1603"/>
                <a:gd name="T7" fmla="*/ 178 h 1007"/>
                <a:gd name="T8" fmla="*/ 1030 w 1603"/>
                <a:gd name="T9" fmla="*/ 0 h 1007"/>
                <a:gd name="T10" fmla="*/ 874 w 1603"/>
                <a:gd name="T11" fmla="*/ 0 h 1007"/>
                <a:gd name="T12" fmla="*/ 574 w 1603"/>
                <a:gd name="T13" fmla="*/ 140 h 1007"/>
                <a:gd name="T14" fmla="*/ 520 w 1603"/>
                <a:gd name="T15" fmla="*/ 317 h 1007"/>
                <a:gd name="T16" fmla="*/ 446 w 1603"/>
                <a:gd name="T17" fmla="*/ 533 h 1007"/>
                <a:gd name="T18" fmla="*/ 328 w 1603"/>
                <a:gd name="T19" fmla="*/ 791 h 1007"/>
                <a:gd name="T20" fmla="*/ 0 w 1603"/>
                <a:gd name="T21" fmla="*/ 1007 h 1007"/>
                <a:gd name="T22" fmla="*/ 1603 w 1603"/>
                <a:gd name="T23" fmla="*/ 1007 h 1007"/>
                <a:gd name="T24" fmla="*/ 1503 w 1603"/>
                <a:gd name="T25" fmla="*/ 838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3" h="1007">
                  <a:moveTo>
                    <a:pt x="1503" y="838"/>
                  </a:moveTo>
                  <a:lnTo>
                    <a:pt x="1359" y="625"/>
                  </a:lnTo>
                  <a:lnTo>
                    <a:pt x="1156" y="396"/>
                  </a:lnTo>
                  <a:lnTo>
                    <a:pt x="1156" y="178"/>
                  </a:lnTo>
                  <a:lnTo>
                    <a:pt x="1030" y="0"/>
                  </a:lnTo>
                  <a:lnTo>
                    <a:pt x="874" y="0"/>
                  </a:lnTo>
                  <a:lnTo>
                    <a:pt x="574" y="140"/>
                  </a:lnTo>
                  <a:lnTo>
                    <a:pt x="520" y="317"/>
                  </a:lnTo>
                  <a:lnTo>
                    <a:pt x="446" y="533"/>
                  </a:lnTo>
                  <a:lnTo>
                    <a:pt x="328" y="791"/>
                  </a:lnTo>
                  <a:lnTo>
                    <a:pt x="0" y="1007"/>
                  </a:lnTo>
                  <a:lnTo>
                    <a:pt x="1603" y="1007"/>
                  </a:lnTo>
                  <a:lnTo>
                    <a:pt x="1503" y="838"/>
                  </a:lnTo>
                  <a:close/>
                </a:path>
              </a:pathLst>
            </a:custGeom>
            <a:solidFill>
              <a:srgbClr val="FFB7C8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8" name="Freeform 33"/>
            <p:cNvSpPr/>
            <p:nvPr/>
          </p:nvSpPr>
          <p:spPr bwMode="auto">
            <a:xfrm>
              <a:off x="9974" y="3385"/>
              <a:ext cx="4536" cy="2131"/>
            </a:xfrm>
            <a:custGeom>
              <a:avLst/>
              <a:gdLst>
                <a:gd name="T0" fmla="*/ 0 w 2090"/>
                <a:gd name="T1" fmla="*/ 1308 h 1308"/>
                <a:gd name="T2" fmla="*/ 395 w 2090"/>
                <a:gd name="T3" fmla="*/ 1078 h 1308"/>
                <a:gd name="T4" fmla="*/ 527 w 2090"/>
                <a:gd name="T5" fmla="*/ 971 h 1308"/>
                <a:gd name="T6" fmla="*/ 624 w 2090"/>
                <a:gd name="T7" fmla="*/ 775 h 1308"/>
                <a:gd name="T8" fmla="*/ 591 w 2090"/>
                <a:gd name="T9" fmla="*/ 652 h 1308"/>
                <a:gd name="T10" fmla="*/ 461 w 2090"/>
                <a:gd name="T11" fmla="*/ 427 h 1308"/>
                <a:gd name="T12" fmla="*/ 671 w 2090"/>
                <a:gd name="T13" fmla="*/ 301 h 1308"/>
                <a:gd name="T14" fmla="*/ 756 w 2090"/>
                <a:gd name="T15" fmla="*/ 356 h 1308"/>
                <a:gd name="T16" fmla="*/ 941 w 2090"/>
                <a:gd name="T17" fmla="*/ 486 h 1308"/>
                <a:gd name="T18" fmla="*/ 860 w 2090"/>
                <a:gd name="T19" fmla="*/ 157 h 1308"/>
                <a:gd name="T20" fmla="*/ 979 w 2090"/>
                <a:gd name="T21" fmla="*/ 0 h 1308"/>
                <a:gd name="T22" fmla="*/ 1144 w 2090"/>
                <a:gd name="T23" fmla="*/ 0 h 1308"/>
                <a:gd name="T24" fmla="*/ 1267 w 2090"/>
                <a:gd name="T25" fmla="*/ 64 h 1308"/>
                <a:gd name="T26" fmla="*/ 1385 w 2090"/>
                <a:gd name="T27" fmla="*/ 356 h 1308"/>
                <a:gd name="T28" fmla="*/ 1584 w 2090"/>
                <a:gd name="T29" fmla="*/ 775 h 1308"/>
                <a:gd name="T30" fmla="*/ 1898 w 2090"/>
                <a:gd name="T31" fmla="*/ 1078 h 1308"/>
                <a:gd name="T32" fmla="*/ 2090 w 2090"/>
                <a:gd name="T33" fmla="*/ 1308 h 1308"/>
                <a:gd name="T34" fmla="*/ 0 w 2090"/>
                <a:gd name="T35" fmla="*/ 1308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90" h="1308">
                  <a:moveTo>
                    <a:pt x="0" y="1308"/>
                  </a:moveTo>
                  <a:lnTo>
                    <a:pt x="395" y="1078"/>
                  </a:lnTo>
                  <a:lnTo>
                    <a:pt x="527" y="971"/>
                  </a:lnTo>
                  <a:lnTo>
                    <a:pt x="624" y="775"/>
                  </a:lnTo>
                  <a:lnTo>
                    <a:pt x="591" y="652"/>
                  </a:lnTo>
                  <a:lnTo>
                    <a:pt x="461" y="427"/>
                  </a:lnTo>
                  <a:lnTo>
                    <a:pt x="671" y="301"/>
                  </a:lnTo>
                  <a:lnTo>
                    <a:pt x="756" y="356"/>
                  </a:lnTo>
                  <a:lnTo>
                    <a:pt x="941" y="486"/>
                  </a:lnTo>
                  <a:lnTo>
                    <a:pt x="860" y="157"/>
                  </a:lnTo>
                  <a:lnTo>
                    <a:pt x="979" y="0"/>
                  </a:lnTo>
                  <a:lnTo>
                    <a:pt x="1144" y="0"/>
                  </a:lnTo>
                  <a:lnTo>
                    <a:pt x="1267" y="64"/>
                  </a:lnTo>
                  <a:lnTo>
                    <a:pt x="1385" y="356"/>
                  </a:lnTo>
                  <a:lnTo>
                    <a:pt x="1584" y="775"/>
                  </a:lnTo>
                  <a:lnTo>
                    <a:pt x="1898" y="1078"/>
                  </a:lnTo>
                  <a:lnTo>
                    <a:pt x="2090" y="1308"/>
                  </a:lnTo>
                  <a:lnTo>
                    <a:pt x="0" y="1308"/>
                  </a:lnTo>
                  <a:close/>
                </a:path>
              </a:pathLst>
            </a:custGeom>
            <a:solidFill>
              <a:srgbClr val="E778DE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7" name="TextBox 35"/>
            <p:cNvSpPr txBox="1"/>
            <p:nvPr/>
          </p:nvSpPr>
          <p:spPr>
            <a:xfrm>
              <a:off x="1052" y="6036"/>
              <a:ext cx="1998" cy="106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3200" b="1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rPr>
                <a:t>201</a:t>
              </a:r>
              <a:r>
                <a:rPr lang="en-US" altLang="id-ID" sz="3200" b="1" dirty="0">
                  <a:solidFill>
                    <a:schemeClr val="bg1"/>
                  </a:solidFill>
                  <a:ea typeface="微软雅黑" panose="020B0503020204020204" charset="-122"/>
                  <a:cs typeface="+mn-lt"/>
                </a:rPr>
                <a:t>7</a:t>
              </a:r>
              <a:endParaRPr lang="en-US" altLang="id-ID" sz="3200" b="1" dirty="0">
                <a:solidFill>
                  <a:schemeClr val="bg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8" name="TextBox 36"/>
            <p:cNvSpPr txBox="1"/>
            <p:nvPr/>
          </p:nvSpPr>
          <p:spPr>
            <a:xfrm>
              <a:off x="16317" y="6036"/>
              <a:ext cx="1998" cy="106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id-ID" dirty="0">
                  <a:solidFill>
                    <a:schemeClr val="bg1"/>
                  </a:solidFill>
                  <a:latin typeface="+mn-lt"/>
                  <a:cs typeface="+mn-lt"/>
                </a:rPr>
                <a:t>20</a:t>
              </a:r>
              <a:r>
                <a:rPr lang="en-US" altLang="id-ID" dirty="0">
                  <a:solidFill>
                    <a:schemeClr val="bg1"/>
                  </a:solidFill>
                  <a:latin typeface="+mn-lt"/>
                  <a:cs typeface="+mn-lt"/>
                </a:rPr>
                <a:t>20</a:t>
              </a:r>
              <a:endParaRPr lang="en-US" altLang="id-ID" dirty="0">
                <a:solidFill>
                  <a:schemeClr val="bg1"/>
                </a:solidFill>
                <a:latin typeface="+mn-lt"/>
                <a:cs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276" y="5514"/>
              <a:ext cx="15080" cy="0"/>
            </a:xfrm>
            <a:prstGeom prst="line">
              <a:avLst/>
            </a:prstGeom>
            <a:ln w="28575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9" name="Shape 188"/>
          <p:cNvSpPr/>
          <p:nvPr/>
        </p:nvSpPr>
        <p:spPr>
          <a:xfrm>
            <a:off x="2591002" y="5752465"/>
            <a:ext cx="7315200" cy="7429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0" rIns="0" bIns="0" numCol="1" anchor="ctr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200" dirty="0">
                <a:solidFill>
                  <a:schemeClr val="bg1"/>
                </a:solidFill>
                <a:latin typeface="+mn-lt"/>
                <a:ea typeface="Lato Light"/>
                <a:cs typeface="+mn-lt"/>
              </a:rPr>
              <a:t>Entrepreneurial activities differ substantially depending on the type of organization and creativity involved. Entrepreneurship ranges in scale from solo, part-time projects to large-scale undertakings that create many jobs. Many high value entrepreneurial ventures seek venture</a:t>
            </a:r>
            <a:endParaRPr lang="en-US" sz="1200" dirty="0">
              <a:solidFill>
                <a:schemeClr val="bg1"/>
              </a:solidFill>
              <a:latin typeface="+mn-lt"/>
              <a:ea typeface="Lato Light"/>
              <a:cs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B7C8"/>
            </a:gs>
            <a:gs pos="100000">
              <a:srgbClr val="0CE5EF"/>
            </a:gs>
            <a:gs pos="60000">
              <a:srgbClr val="A69F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1"/>
          <a:srcRect l="9728" t="12455" r="15692" b="14860"/>
          <a:stretch>
            <a:fillRect/>
          </a:stretch>
        </p:blipFill>
        <p:spPr>
          <a:xfrm>
            <a:off x="5795010" y="259715"/>
            <a:ext cx="4970145" cy="6117590"/>
          </a:xfrm>
          <a:prstGeom prst="rect">
            <a:avLst/>
          </a:prstGeom>
        </p:spPr>
      </p:pic>
      <p:sp>
        <p:nvSpPr>
          <p:cNvPr id="26" name="FLYING IMPRESSION FID FEIZHAO    qq:1964271550"/>
          <p:cNvSpPr txBox="1"/>
          <p:nvPr/>
        </p:nvSpPr>
        <p:spPr>
          <a:xfrm>
            <a:off x="955675" y="3907155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955675" y="4477385"/>
            <a:ext cx="380809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, we mainly engaged in various types of advertising graphic design.</a:t>
            </a:r>
            <a:endParaRPr lang="en-US" altLang="zh-CN" sz="12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2" name="PA_只为设计_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955675" y="1036955"/>
            <a:ext cx="3048635" cy="27400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zh-CN" sz="19900" b="1" dirty="0">
                <a:gradFill>
                  <a:gsLst>
                    <a:gs pos="0">
                      <a:srgbClr val="FFB7C8"/>
                    </a:gs>
                    <a:gs pos="60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latin typeface="+mj-lt"/>
                <a:ea typeface="微软雅黑" panose="020B0503020204020204" charset="-122"/>
                <a:cs typeface="+mj-lt"/>
                <a:sym typeface="宋体" panose="02010600030101010101" pitchFamily="2" charset="-122"/>
              </a:rPr>
              <a:t>04</a:t>
            </a:r>
            <a:endParaRPr lang="en-US" altLang="zh-CN" sz="19900" b="1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latin typeface="+mj-lt"/>
              <a:ea typeface="微软雅黑" panose="020B0503020204020204" charset="-122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5675" y="3505835"/>
            <a:ext cx="21469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lt"/>
                <a:ea typeface="创艺简" charset="0"/>
                <a:cs typeface="+mj-lt"/>
                <a:sym typeface="宋体" panose="02010600030101010101" pitchFamily="2" charset="-122"/>
              </a:rPr>
              <a:t>CHAPTER</a:t>
            </a:r>
            <a:endParaRPr lang="en-US" altLang="zh-CN" sz="3200" b="1" dirty="0">
              <a:solidFill>
                <a:schemeClr val="bg1"/>
              </a:soli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pic>
        <p:nvPicPr>
          <p:cNvPr id="3" name="图片 2" descr="A046psd"/>
          <p:cNvPicPr>
            <a:picLocks noChangeAspect="1"/>
          </p:cNvPicPr>
          <p:nvPr/>
        </p:nvPicPr>
        <p:blipFill>
          <a:blip r:embed="rId2"/>
          <a:srcRect l="6712" r="43519"/>
          <a:stretch>
            <a:fillRect/>
          </a:stretch>
        </p:blipFill>
        <p:spPr>
          <a:xfrm rot="5400000">
            <a:off x="4083050" y="-4145915"/>
            <a:ext cx="4039870" cy="12227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8905" y="3988435"/>
            <a:ext cx="4321175" cy="2882900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26" name="Shape 226"/>
          <p:cNvGrpSpPr/>
          <p:nvPr/>
        </p:nvGrpSpPr>
        <p:grpSpPr>
          <a:xfrm rot="0">
            <a:off x="1497965" y="4379425"/>
            <a:ext cx="675005" cy="432000"/>
            <a:chOff x="1775548" y="1990598"/>
            <a:chExt cx="621122" cy="372086"/>
          </a:xfr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</p:grpSpPr>
        <p:sp>
          <p:nvSpPr>
            <p:cNvPr id="227" name="Shape 227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28" name="Shape 228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85155" y="4289425"/>
            <a:ext cx="674370" cy="612140"/>
            <a:chOff x="8953" y="6755"/>
            <a:chExt cx="1062" cy="964"/>
          </a:xfrm>
        </p:grpSpPr>
        <p:sp>
          <p:nvSpPr>
            <p:cNvPr id="233" name="Shape 233"/>
            <p:cNvSpPr/>
            <p:nvPr/>
          </p:nvSpPr>
          <p:spPr>
            <a:xfrm>
              <a:off x="8953" y="6755"/>
              <a:ext cx="1063" cy="96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486" y="93464"/>
                  </a:moveTo>
                  <a:lnTo>
                    <a:pt x="119871" y="93464"/>
                  </a:lnTo>
                  <a:lnTo>
                    <a:pt x="119871" y="0"/>
                  </a:lnTo>
                  <a:lnTo>
                    <a:pt x="0" y="0"/>
                  </a:lnTo>
                  <a:lnTo>
                    <a:pt x="0" y="93464"/>
                  </a:lnTo>
                  <a:lnTo>
                    <a:pt x="32633" y="93464"/>
                  </a:lnTo>
                  <a:lnTo>
                    <a:pt x="32633" y="119852"/>
                  </a:lnTo>
                  <a:lnTo>
                    <a:pt x="59486" y="93464"/>
                  </a:lnTo>
                </a:path>
              </a:pathLst>
            </a:cu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4275" cap="flat" cmpd="sng">
              <a:solidFill>
                <a:schemeClr val="bg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30" name="Shape 230"/>
            <p:cNvCxnSpPr/>
            <p:nvPr/>
          </p:nvCxnSpPr>
          <p:spPr>
            <a:xfrm>
              <a:off x="9103" y="6948"/>
              <a:ext cx="757" cy="5"/>
            </a:xfrm>
            <a:prstGeom prst="straightConnector1">
              <a:avLst/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1" name="Shape 231"/>
            <p:cNvCxnSpPr/>
            <p:nvPr/>
          </p:nvCxnSpPr>
          <p:spPr>
            <a:xfrm>
              <a:off x="9103" y="7125"/>
              <a:ext cx="757" cy="5"/>
            </a:xfrm>
            <a:prstGeom prst="straightConnector1">
              <a:avLst/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Shape 232"/>
            <p:cNvCxnSpPr/>
            <p:nvPr/>
          </p:nvCxnSpPr>
          <p:spPr>
            <a:xfrm>
              <a:off x="9103" y="7302"/>
              <a:ext cx="757" cy="5"/>
            </a:xfrm>
            <a:prstGeom prst="straightConnector1">
              <a:avLst/>
            </a:pr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4" name="Shape 234"/>
          <p:cNvGrpSpPr/>
          <p:nvPr/>
        </p:nvGrpSpPr>
        <p:grpSpPr>
          <a:xfrm rot="0">
            <a:off x="9952355" y="4289425"/>
            <a:ext cx="576000" cy="612000"/>
            <a:chOff x="8218224" y="8245764"/>
            <a:chExt cx="500997" cy="641631"/>
          </a:xfr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</p:grpSpPr>
        <p:cxnSp>
          <p:nvCxnSpPr>
            <p:cNvPr id="235" name="Shape 235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Shape 236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grpFill/>
            <a:ln w="342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sp>
        <p:nvSpPr>
          <p:cNvPr id="238" name="Shape 238"/>
          <p:cNvSpPr txBox="1"/>
          <p:nvPr/>
        </p:nvSpPr>
        <p:spPr>
          <a:xfrm>
            <a:off x="581660" y="5407025"/>
            <a:ext cx="2613025" cy="137922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  <p:sp>
        <p:nvSpPr>
          <p:cNvPr id="239" name="Shape 239"/>
          <p:cNvSpPr txBox="1"/>
          <p:nvPr/>
        </p:nvSpPr>
        <p:spPr>
          <a:xfrm>
            <a:off x="544830" y="5022850"/>
            <a:ext cx="2581910" cy="1479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b="1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YOUR TITLE HERE</a:t>
            </a:r>
            <a:endParaRPr lang="en-US" b="1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  <p:sp>
        <p:nvSpPr>
          <p:cNvPr id="240" name="Shape 240"/>
          <p:cNvSpPr txBox="1"/>
          <p:nvPr/>
        </p:nvSpPr>
        <p:spPr>
          <a:xfrm>
            <a:off x="4819650" y="5407343"/>
            <a:ext cx="2614295" cy="137858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4766310" y="5022850"/>
            <a:ext cx="2581910" cy="1479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b="1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YOUR TITLE HERE</a:t>
            </a:r>
            <a:endParaRPr lang="en-US" b="1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9003665" y="5407025"/>
            <a:ext cx="2588260" cy="137922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  <p:sp>
        <p:nvSpPr>
          <p:cNvPr id="243" name="Shape 243"/>
          <p:cNvSpPr txBox="1"/>
          <p:nvPr/>
        </p:nvSpPr>
        <p:spPr>
          <a:xfrm>
            <a:off x="8950325" y="4956175"/>
            <a:ext cx="2581910" cy="3403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b="1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Montserrat" panose="02000505000000020004"/>
              </a:rPr>
              <a:t>YOUR TITLE HERE</a:t>
            </a:r>
            <a:endParaRPr lang="en-US" b="1">
              <a:solidFill>
                <a:schemeClr val="bg1"/>
              </a:solidFill>
              <a:ea typeface="思源黑体 CN Normal" panose="020B0400000000000000" charset="-122"/>
              <a:cs typeface="+mn-lt"/>
              <a:sym typeface="Montserrat" panose="020005050000000200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摄图网_4009438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1607820"/>
            <a:ext cx="4976495" cy="497649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06110" y="3021330"/>
            <a:ext cx="1752600" cy="1936750"/>
            <a:chOff x="2291" y="3405"/>
            <a:chExt cx="2760" cy="3050"/>
          </a:xfrm>
        </p:grpSpPr>
        <p:grpSp>
          <p:nvGrpSpPr>
            <p:cNvPr id="6" name="Group 56"/>
            <p:cNvGrpSpPr/>
            <p:nvPr/>
          </p:nvGrpSpPr>
          <p:grpSpPr>
            <a:xfrm>
              <a:off x="2291" y="4315"/>
              <a:ext cx="2761" cy="2140"/>
              <a:chOff x="664833" y="1363501"/>
              <a:chExt cx="1314852" cy="1019328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664833" y="1611304"/>
                <a:ext cx="1314852" cy="7715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1335" dirty="0" smtClean="0">
                    <a:solidFill>
                      <a:schemeClr val="bg1"/>
                    </a:solidFill>
                  </a:rPr>
                  <a:t>There are many variations passages of lorem ipsum available  majority have suffered alteration .</a:t>
                </a:r>
                <a:endParaRPr lang="en-US" sz="133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921019" y="1363501"/>
                <a:ext cx="802481" cy="215265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sz="1865" b="1" dirty="0" smtClean="0">
                    <a:solidFill>
                      <a:schemeClr val="bg1"/>
                    </a:solidFill>
                  </a:rPr>
                  <a:t>Just start</a:t>
                </a:r>
                <a:endParaRPr lang="en-US" sz="1865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Freeform 245"/>
            <p:cNvSpPr/>
            <p:nvPr/>
          </p:nvSpPr>
          <p:spPr bwMode="auto">
            <a:xfrm>
              <a:off x="3091" y="3405"/>
              <a:ext cx="924" cy="924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en-US" sz="2665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00950" y="3007360"/>
            <a:ext cx="1752600" cy="1964690"/>
            <a:chOff x="6270" y="3391"/>
            <a:chExt cx="2760" cy="3094"/>
          </a:xfrm>
        </p:grpSpPr>
        <p:grpSp>
          <p:nvGrpSpPr>
            <p:cNvPr id="8" name="Group 56"/>
            <p:cNvGrpSpPr/>
            <p:nvPr/>
          </p:nvGrpSpPr>
          <p:grpSpPr>
            <a:xfrm>
              <a:off x="6270" y="4345"/>
              <a:ext cx="2761" cy="2140"/>
              <a:chOff x="664833" y="1363501"/>
              <a:chExt cx="1314852" cy="1019328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664833" y="1611304"/>
                <a:ext cx="1314852" cy="7715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1335" dirty="0" smtClean="0">
                    <a:solidFill>
                      <a:schemeClr val="bg1"/>
                    </a:solidFill>
                  </a:rPr>
                  <a:t>There are many variations passages of lorem ipsum available  majority have suffered alteration .</a:t>
                </a:r>
                <a:endParaRPr lang="en-US" sz="133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921019" y="1363501"/>
                <a:ext cx="802481" cy="215265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sz="1865" b="1" dirty="0" smtClean="0">
                    <a:solidFill>
                      <a:schemeClr val="bg1"/>
                    </a:solidFill>
                  </a:rPr>
                  <a:t>Just start</a:t>
                </a:r>
                <a:endParaRPr lang="en-US" sz="1865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Freeform 105"/>
            <p:cNvSpPr>
              <a:spLocks noEditPoints="1"/>
            </p:cNvSpPr>
            <p:nvPr/>
          </p:nvSpPr>
          <p:spPr bwMode="auto">
            <a:xfrm>
              <a:off x="7241" y="3391"/>
              <a:ext cx="804" cy="79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en-US" sz="2665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95790" y="3053715"/>
            <a:ext cx="1752600" cy="1871980"/>
            <a:chOff x="14186" y="3405"/>
            <a:chExt cx="2760" cy="2948"/>
          </a:xfrm>
        </p:grpSpPr>
        <p:grpSp>
          <p:nvGrpSpPr>
            <p:cNvPr id="11" name="Group 56"/>
            <p:cNvGrpSpPr/>
            <p:nvPr/>
          </p:nvGrpSpPr>
          <p:grpSpPr>
            <a:xfrm>
              <a:off x="14186" y="4213"/>
              <a:ext cx="2761" cy="2140"/>
              <a:chOff x="664833" y="1363501"/>
              <a:chExt cx="1314852" cy="1019328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664833" y="1611304"/>
                <a:ext cx="1314852" cy="7715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1335" dirty="0" smtClean="0">
                    <a:solidFill>
                      <a:schemeClr val="bg1"/>
                    </a:solidFill>
                  </a:rPr>
                  <a:t>There are many variations passages of lorem ipsum available  majority have suffered alteration .</a:t>
                </a:r>
                <a:endParaRPr lang="en-US" sz="133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921019" y="1363501"/>
                <a:ext cx="802481" cy="215265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sz="1865" b="1" dirty="0" smtClean="0">
                    <a:solidFill>
                      <a:schemeClr val="bg1"/>
                    </a:solidFill>
                  </a:rPr>
                  <a:t>Just start</a:t>
                </a:r>
                <a:endParaRPr lang="en-US" sz="1865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15218" y="3405"/>
              <a:ext cx="695" cy="69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27" y="55"/>
                </a:cxn>
                <a:cxn ang="0">
                  <a:pos x="27" y="5"/>
                </a:cxn>
                <a:cxn ang="0">
                  <a:pos x="4" y="28"/>
                </a:cxn>
                <a:cxn ang="0">
                  <a:pos x="27" y="51"/>
                </a:cxn>
                <a:cxn ang="0">
                  <a:pos x="50" y="28"/>
                </a:cxn>
                <a:cxn ang="0">
                  <a:pos x="27" y="5"/>
                </a:cxn>
                <a:cxn ang="0">
                  <a:pos x="27" y="46"/>
                </a:cxn>
                <a:cxn ang="0">
                  <a:pos x="9" y="28"/>
                </a:cxn>
                <a:cxn ang="0">
                  <a:pos x="27" y="9"/>
                </a:cxn>
                <a:cxn ang="0">
                  <a:pos x="45" y="28"/>
                </a:cxn>
                <a:cxn ang="0">
                  <a:pos x="27" y="46"/>
                </a:cxn>
                <a:cxn ang="0">
                  <a:pos x="27" y="14"/>
                </a:cxn>
                <a:cxn ang="0">
                  <a:pos x="13" y="28"/>
                </a:cxn>
                <a:cxn ang="0">
                  <a:pos x="27" y="41"/>
                </a:cxn>
                <a:cxn ang="0">
                  <a:pos x="41" y="28"/>
                </a:cxn>
                <a:cxn ang="0">
                  <a:pos x="27" y="14"/>
                </a:cxn>
                <a:cxn ang="0">
                  <a:pos x="27" y="37"/>
                </a:cxn>
                <a:cxn ang="0">
                  <a:pos x="18" y="28"/>
                </a:cxn>
                <a:cxn ang="0">
                  <a:pos x="27" y="19"/>
                </a:cxn>
                <a:cxn ang="0">
                  <a:pos x="36" y="28"/>
                </a:cxn>
                <a:cxn ang="0">
                  <a:pos x="27" y="37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ubicBezTo>
                    <a:pt x="55" y="43"/>
                    <a:pt x="42" y="55"/>
                    <a:pt x="27" y="55"/>
                  </a:cubicBezTo>
                  <a:close/>
                  <a:moveTo>
                    <a:pt x="27" y="5"/>
                  </a:moveTo>
                  <a:cubicBezTo>
                    <a:pt x="15" y="5"/>
                    <a:pt x="4" y="15"/>
                    <a:pt x="4" y="28"/>
                  </a:cubicBezTo>
                  <a:cubicBezTo>
                    <a:pt x="4" y="40"/>
                    <a:pt x="15" y="51"/>
                    <a:pt x="27" y="51"/>
                  </a:cubicBezTo>
                  <a:cubicBezTo>
                    <a:pt x="40" y="51"/>
                    <a:pt x="50" y="40"/>
                    <a:pt x="50" y="28"/>
                  </a:cubicBezTo>
                  <a:cubicBezTo>
                    <a:pt x="50" y="15"/>
                    <a:pt x="40" y="5"/>
                    <a:pt x="27" y="5"/>
                  </a:cubicBezTo>
                  <a:close/>
                  <a:moveTo>
                    <a:pt x="27" y="46"/>
                  </a:moveTo>
                  <a:cubicBezTo>
                    <a:pt x="17" y="46"/>
                    <a:pt x="9" y="38"/>
                    <a:pt x="9" y="28"/>
                  </a:cubicBezTo>
                  <a:cubicBezTo>
                    <a:pt x="9" y="18"/>
                    <a:pt x="17" y="9"/>
                    <a:pt x="27" y="9"/>
                  </a:cubicBezTo>
                  <a:cubicBezTo>
                    <a:pt x="37" y="9"/>
                    <a:pt x="45" y="18"/>
                    <a:pt x="45" y="28"/>
                  </a:cubicBezTo>
                  <a:cubicBezTo>
                    <a:pt x="45" y="38"/>
                    <a:pt x="37" y="46"/>
                    <a:pt x="27" y="46"/>
                  </a:cubicBezTo>
                  <a:close/>
                  <a:moveTo>
                    <a:pt x="27" y="14"/>
                  </a:moveTo>
                  <a:cubicBezTo>
                    <a:pt x="20" y="14"/>
                    <a:pt x="13" y="20"/>
                    <a:pt x="13" y="28"/>
                  </a:cubicBezTo>
                  <a:cubicBezTo>
                    <a:pt x="13" y="35"/>
                    <a:pt x="20" y="41"/>
                    <a:pt x="27" y="41"/>
                  </a:cubicBezTo>
                  <a:cubicBezTo>
                    <a:pt x="35" y="41"/>
                    <a:pt x="41" y="35"/>
                    <a:pt x="41" y="28"/>
                  </a:cubicBezTo>
                  <a:cubicBezTo>
                    <a:pt x="41" y="20"/>
                    <a:pt x="35" y="14"/>
                    <a:pt x="27" y="14"/>
                  </a:cubicBezTo>
                  <a:close/>
                  <a:moveTo>
                    <a:pt x="27" y="37"/>
                  </a:moveTo>
                  <a:cubicBezTo>
                    <a:pt x="22" y="37"/>
                    <a:pt x="18" y="33"/>
                    <a:pt x="18" y="28"/>
                  </a:cubicBezTo>
                  <a:cubicBezTo>
                    <a:pt x="18" y="23"/>
                    <a:pt x="22" y="19"/>
                    <a:pt x="27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7" y="37"/>
                  </a:cubicBezTo>
                  <a:close/>
                </a:path>
              </a:pathLst>
            </a:custGeom>
            <a:gradFill>
              <a:gsLst>
                <a:gs pos="0">
                  <a:srgbClr val="E778DE"/>
                </a:gs>
                <a:gs pos="100000">
                  <a:srgbClr val="0CE5EF"/>
                </a:gs>
              </a:gsLst>
              <a:lin ang="1350000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en-US" sz="2665"/>
            </a:p>
          </p:txBody>
        </p:sp>
      </p:grpSp>
      <p:sp>
        <p:nvSpPr>
          <p:cNvPr id="289" name="Shape 188"/>
          <p:cNvSpPr/>
          <p:nvPr/>
        </p:nvSpPr>
        <p:spPr>
          <a:xfrm>
            <a:off x="5638800" y="5835015"/>
            <a:ext cx="6111240" cy="7429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0" rIns="0" bIns="0" numCol="1" anchor="ctr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sz="1000" dirty="0">
                <a:solidFill>
                  <a:schemeClr val="bg1"/>
                </a:solidFill>
                <a:latin typeface="+mn-lt"/>
                <a:ea typeface="Lato Light"/>
                <a:cs typeface="+mn-lt"/>
              </a:rPr>
              <a:t>Entrepreneurial activities differ substantially depending on the type of organization and creativity involved. Entrepreneurship ranges in scale from solo, part-time projects to large-scale undertakings that create many jobs. Many high value entrepreneurial ventures seek venture</a:t>
            </a:r>
            <a:endParaRPr lang="en-US" sz="1000" dirty="0">
              <a:solidFill>
                <a:schemeClr val="bg1"/>
              </a:solidFill>
              <a:latin typeface="+mn-lt"/>
              <a:ea typeface="Lato Light"/>
              <a:cs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1134110" y="3143885"/>
            <a:ext cx="1174115" cy="1169670"/>
          </a:xfrm>
          <a:prstGeom prst="ellips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053465" y="2638425"/>
            <a:ext cx="1334770" cy="2181225"/>
          </a:xfrm>
          <a:custGeom>
            <a:avLst/>
            <a:gdLst>
              <a:gd name="T0" fmla="*/ 161 w 313"/>
              <a:gd name="T1" fmla="*/ 429 h 513"/>
              <a:gd name="T2" fmla="*/ 161 w 313"/>
              <a:gd name="T3" fmla="*/ 513 h 513"/>
              <a:gd name="T4" fmla="*/ 152 w 313"/>
              <a:gd name="T5" fmla="*/ 513 h 513"/>
              <a:gd name="T6" fmla="*/ 152 w 313"/>
              <a:gd name="T7" fmla="*/ 429 h 513"/>
              <a:gd name="T8" fmla="*/ 0 w 313"/>
              <a:gd name="T9" fmla="*/ 331 h 513"/>
              <a:gd name="T10" fmla="*/ 9 w 313"/>
              <a:gd name="T11" fmla="*/ 331 h 513"/>
              <a:gd name="T12" fmla="*/ 157 w 313"/>
              <a:gd name="T13" fmla="*/ 421 h 513"/>
              <a:gd name="T14" fmla="*/ 304 w 313"/>
              <a:gd name="T15" fmla="*/ 331 h 513"/>
              <a:gd name="T16" fmla="*/ 313 w 313"/>
              <a:gd name="T17" fmla="*/ 331 h 513"/>
              <a:gd name="T18" fmla="*/ 161 w 313"/>
              <a:gd name="T19" fmla="*/ 429 h 513"/>
              <a:gd name="T20" fmla="*/ 0 w 313"/>
              <a:gd name="T21" fmla="*/ 182 h 513"/>
              <a:gd name="T22" fmla="*/ 152 w 313"/>
              <a:gd name="T23" fmla="*/ 83 h 513"/>
              <a:gd name="T24" fmla="*/ 152 w 313"/>
              <a:gd name="T25" fmla="*/ 0 h 513"/>
              <a:gd name="T26" fmla="*/ 161 w 313"/>
              <a:gd name="T27" fmla="*/ 0 h 513"/>
              <a:gd name="T28" fmla="*/ 161 w 313"/>
              <a:gd name="T29" fmla="*/ 83 h 513"/>
              <a:gd name="T30" fmla="*/ 313 w 313"/>
              <a:gd name="T31" fmla="*/ 182 h 513"/>
              <a:gd name="T32" fmla="*/ 304 w 313"/>
              <a:gd name="T33" fmla="*/ 182 h 513"/>
              <a:gd name="T34" fmla="*/ 157 w 313"/>
              <a:gd name="T35" fmla="*/ 91 h 513"/>
              <a:gd name="T36" fmla="*/ 9 w 313"/>
              <a:gd name="T37" fmla="*/ 182 h 513"/>
              <a:gd name="T38" fmla="*/ 0 w 313"/>
              <a:gd name="T39" fmla="*/ 18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513">
                <a:moveTo>
                  <a:pt x="161" y="429"/>
                </a:moveTo>
                <a:cubicBezTo>
                  <a:pt x="161" y="513"/>
                  <a:pt x="161" y="513"/>
                  <a:pt x="161" y="513"/>
                </a:cubicBezTo>
                <a:cubicBezTo>
                  <a:pt x="152" y="513"/>
                  <a:pt x="152" y="513"/>
                  <a:pt x="152" y="513"/>
                </a:cubicBezTo>
                <a:cubicBezTo>
                  <a:pt x="152" y="429"/>
                  <a:pt x="152" y="429"/>
                  <a:pt x="152" y="429"/>
                </a:cubicBezTo>
                <a:cubicBezTo>
                  <a:pt x="85" y="427"/>
                  <a:pt x="28" y="388"/>
                  <a:pt x="0" y="331"/>
                </a:cubicBezTo>
                <a:cubicBezTo>
                  <a:pt x="9" y="331"/>
                  <a:pt x="9" y="331"/>
                  <a:pt x="9" y="331"/>
                </a:cubicBezTo>
                <a:cubicBezTo>
                  <a:pt x="37" y="384"/>
                  <a:pt x="92" y="421"/>
                  <a:pt x="157" y="421"/>
                </a:cubicBezTo>
                <a:cubicBezTo>
                  <a:pt x="221" y="421"/>
                  <a:pt x="277" y="384"/>
                  <a:pt x="304" y="331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286" y="388"/>
                  <a:pt x="228" y="427"/>
                  <a:pt x="161" y="429"/>
                </a:cubicBezTo>
                <a:close/>
                <a:moveTo>
                  <a:pt x="0" y="182"/>
                </a:moveTo>
                <a:cubicBezTo>
                  <a:pt x="28" y="125"/>
                  <a:pt x="85" y="85"/>
                  <a:pt x="152" y="83"/>
                </a:cubicBezTo>
                <a:cubicBezTo>
                  <a:pt x="152" y="0"/>
                  <a:pt x="152" y="0"/>
                  <a:pt x="15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228" y="85"/>
                  <a:pt x="286" y="125"/>
                  <a:pt x="313" y="182"/>
                </a:cubicBezTo>
                <a:cubicBezTo>
                  <a:pt x="304" y="182"/>
                  <a:pt x="304" y="182"/>
                  <a:pt x="304" y="182"/>
                </a:cubicBezTo>
                <a:cubicBezTo>
                  <a:pt x="277" y="128"/>
                  <a:pt x="221" y="91"/>
                  <a:pt x="157" y="91"/>
                </a:cubicBezTo>
                <a:cubicBezTo>
                  <a:pt x="92" y="91"/>
                  <a:pt x="37" y="128"/>
                  <a:pt x="9" y="182"/>
                </a:cubicBezTo>
                <a:lnTo>
                  <a:pt x="0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2538095" y="3652520"/>
            <a:ext cx="955675" cy="152400"/>
          </a:xfrm>
          <a:prstGeom prst="homePlat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3771265" y="3143885"/>
            <a:ext cx="1174115" cy="1169670"/>
          </a:xfrm>
          <a:prstGeom prst="ellips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3690620" y="2638425"/>
            <a:ext cx="1334770" cy="2181225"/>
          </a:xfrm>
          <a:custGeom>
            <a:avLst/>
            <a:gdLst>
              <a:gd name="T0" fmla="*/ 161 w 313"/>
              <a:gd name="T1" fmla="*/ 429 h 513"/>
              <a:gd name="T2" fmla="*/ 161 w 313"/>
              <a:gd name="T3" fmla="*/ 513 h 513"/>
              <a:gd name="T4" fmla="*/ 152 w 313"/>
              <a:gd name="T5" fmla="*/ 513 h 513"/>
              <a:gd name="T6" fmla="*/ 152 w 313"/>
              <a:gd name="T7" fmla="*/ 429 h 513"/>
              <a:gd name="T8" fmla="*/ 0 w 313"/>
              <a:gd name="T9" fmla="*/ 331 h 513"/>
              <a:gd name="T10" fmla="*/ 9 w 313"/>
              <a:gd name="T11" fmla="*/ 331 h 513"/>
              <a:gd name="T12" fmla="*/ 157 w 313"/>
              <a:gd name="T13" fmla="*/ 421 h 513"/>
              <a:gd name="T14" fmla="*/ 304 w 313"/>
              <a:gd name="T15" fmla="*/ 331 h 513"/>
              <a:gd name="T16" fmla="*/ 313 w 313"/>
              <a:gd name="T17" fmla="*/ 331 h 513"/>
              <a:gd name="T18" fmla="*/ 161 w 313"/>
              <a:gd name="T19" fmla="*/ 429 h 513"/>
              <a:gd name="T20" fmla="*/ 0 w 313"/>
              <a:gd name="T21" fmla="*/ 182 h 513"/>
              <a:gd name="T22" fmla="*/ 152 w 313"/>
              <a:gd name="T23" fmla="*/ 83 h 513"/>
              <a:gd name="T24" fmla="*/ 152 w 313"/>
              <a:gd name="T25" fmla="*/ 0 h 513"/>
              <a:gd name="T26" fmla="*/ 161 w 313"/>
              <a:gd name="T27" fmla="*/ 0 h 513"/>
              <a:gd name="T28" fmla="*/ 161 w 313"/>
              <a:gd name="T29" fmla="*/ 83 h 513"/>
              <a:gd name="T30" fmla="*/ 313 w 313"/>
              <a:gd name="T31" fmla="*/ 182 h 513"/>
              <a:gd name="T32" fmla="*/ 304 w 313"/>
              <a:gd name="T33" fmla="*/ 182 h 513"/>
              <a:gd name="T34" fmla="*/ 157 w 313"/>
              <a:gd name="T35" fmla="*/ 91 h 513"/>
              <a:gd name="T36" fmla="*/ 9 w 313"/>
              <a:gd name="T37" fmla="*/ 182 h 513"/>
              <a:gd name="T38" fmla="*/ 0 w 313"/>
              <a:gd name="T39" fmla="*/ 18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513">
                <a:moveTo>
                  <a:pt x="161" y="429"/>
                </a:moveTo>
                <a:cubicBezTo>
                  <a:pt x="161" y="513"/>
                  <a:pt x="161" y="513"/>
                  <a:pt x="161" y="513"/>
                </a:cubicBezTo>
                <a:cubicBezTo>
                  <a:pt x="152" y="513"/>
                  <a:pt x="152" y="513"/>
                  <a:pt x="152" y="513"/>
                </a:cubicBezTo>
                <a:cubicBezTo>
                  <a:pt x="152" y="429"/>
                  <a:pt x="152" y="429"/>
                  <a:pt x="152" y="429"/>
                </a:cubicBezTo>
                <a:cubicBezTo>
                  <a:pt x="85" y="427"/>
                  <a:pt x="28" y="388"/>
                  <a:pt x="0" y="331"/>
                </a:cubicBezTo>
                <a:cubicBezTo>
                  <a:pt x="9" y="331"/>
                  <a:pt x="9" y="331"/>
                  <a:pt x="9" y="331"/>
                </a:cubicBezTo>
                <a:cubicBezTo>
                  <a:pt x="37" y="384"/>
                  <a:pt x="92" y="421"/>
                  <a:pt x="157" y="421"/>
                </a:cubicBezTo>
                <a:cubicBezTo>
                  <a:pt x="221" y="421"/>
                  <a:pt x="277" y="384"/>
                  <a:pt x="304" y="331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286" y="388"/>
                  <a:pt x="228" y="427"/>
                  <a:pt x="161" y="429"/>
                </a:cubicBezTo>
                <a:close/>
                <a:moveTo>
                  <a:pt x="0" y="182"/>
                </a:moveTo>
                <a:cubicBezTo>
                  <a:pt x="28" y="125"/>
                  <a:pt x="85" y="85"/>
                  <a:pt x="152" y="83"/>
                </a:cubicBezTo>
                <a:cubicBezTo>
                  <a:pt x="152" y="0"/>
                  <a:pt x="152" y="0"/>
                  <a:pt x="15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228" y="85"/>
                  <a:pt x="286" y="125"/>
                  <a:pt x="313" y="182"/>
                </a:cubicBezTo>
                <a:cubicBezTo>
                  <a:pt x="304" y="182"/>
                  <a:pt x="304" y="182"/>
                  <a:pt x="304" y="182"/>
                </a:cubicBezTo>
                <a:cubicBezTo>
                  <a:pt x="277" y="128"/>
                  <a:pt x="221" y="91"/>
                  <a:pt x="157" y="91"/>
                </a:cubicBezTo>
                <a:cubicBezTo>
                  <a:pt x="92" y="91"/>
                  <a:pt x="37" y="128"/>
                  <a:pt x="9" y="182"/>
                </a:cubicBezTo>
                <a:lnTo>
                  <a:pt x="0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5221605" y="3652520"/>
            <a:ext cx="955675" cy="152400"/>
          </a:xfrm>
          <a:prstGeom prst="homePlat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6487160" y="3143885"/>
            <a:ext cx="1174115" cy="1169670"/>
          </a:xfrm>
          <a:prstGeom prst="ellips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6406515" y="2638425"/>
            <a:ext cx="1334770" cy="2181225"/>
          </a:xfrm>
          <a:custGeom>
            <a:avLst/>
            <a:gdLst>
              <a:gd name="T0" fmla="*/ 161 w 313"/>
              <a:gd name="T1" fmla="*/ 429 h 513"/>
              <a:gd name="T2" fmla="*/ 161 w 313"/>
              <a:gd name="T3" fmla="*/ 513 h 513"/>
              <a:gd name="T4" fmla="*/ 152 w 313"/>
              <a:gd name="T5" fmla="*/ 513 h 513"/>
              <a:gd name="T6" fmla="*/ 152 w 313"/>
              <a:gd name="T7" fmla="*/ 429 h 513"/>
              <a:gd name="T8" fmla="*/ 0 w 313"/>
              <a:gd name="T9" fmla="*/ 331 h 513"/>
              <a:gd name="T10" fmla="*/ 9 w 313"/>
              <a:gd name="T11" fmla="*/ 331 h 513"/>
              <a:gd name="T12" fmla="*/ 157 w 313"/>
              <a:gd name="T13" fmla="*/ 421 h 513"/>
              <a:gd name="T14" fmla="*/ 304 w 313"/>
              <a:gd name="T15" fmla="*/ 331 h 513"/>
              <a:gd name="T16" fmla="*/ 313 w 313"/>
              <a:gd name="T17" fmla="*/ 331 h 513"/>
              <a:gd name="T18" fmla="*/ 161 w 313"/>
              <a:gd name="T19" fmla="*/ 429 h 513"/>
              <a:gd name="T20" fmla="*/ 0 w 313"/>
              <a:gd name="T21" fmla="*/ 182 h 513"/>
              <a:gd name="T22" fmla="*/ 152 w 313"/>
              <a:gd name="T23" fmla="*/ 83 h 513"/>
              <a:gd name="T24" fmla="*/ 152 w 313"/>
              <a:gd name="T25" fmla="*/ 0 h 513"/>
              <a:gd name="T26" fmla="*/ 161 w 313"/>
              <a:gd name="T27" fmla="*/ 0 h 513"/>
              <a:gd name="T28" fmla="*/ 161 w 313"/>
              <a:gd name="T29" fmla="*/ 83 h 513"/>
              <a:gd name="T30" fmla="*/ 313 w 313"/>
              <a:gd name="T31" fmla="*/ 182 h 513"/>
              <a:gd name="T32" fmla="*/ 304 w 313"/>
              <a:gd name="T33" fmla="*/ 182 h 513"/>
              <a:gd name="T34" fmla="*/ 157 w 313"/>
              <a:gd name="T35" fmla="*/ 91 h 513"/>
              <a:gd name="T36" fmla="*/ 9 w 313"/>
              <a:gd name="T37" fmla="*/ 182 h 513"/>
              <a:gd name="T38" fmla="*/ 0 w 313"/>
              <a:gd name="T39" fmla="*/ 18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513">
                <a:moveTo>
                  <a:pt x="161" y="429"/>
                </a:moveTo>
                <a:cubicBezTo>
                  <a:pt x="161" y="513"/>
                  <a:pt x="161" y="513"/>
                  <a:pt x="161" y="513"/>
                </a:cubicBezTo>
                <a:cubicBezTo>
                  <a:pt x="152" y="513"/>
                  <a:pt x="152" y="513"/>
                  <a:pt x="152" y="513"/>
                </a:cubicBezTo>
                <a:cubicBezTo>
                  <a:pt x="152" y="429"/>
                  <a:pt x="152" y="429"/>
                  <a:pt x="152" y="429"/>
                </a:cubicBezTo>
                <a:cubicBezTo>
                  <a:pt x="85" y="427"/>
                  <a:pt x="28" y="388"/>
                  <a:pt x="0" y="331"/>
                </a:cubicBezTo>
                <a:cubicBezTo>
                  <a:pt x="9" y="331"/>
                  <a:pt x="9" y="331"/>
                  <a:pt x="9" y="331"/>
                </a:cubicBezTo>
                <a:cubicBezTo>
                  <a:pt x="37" y="384"/>
                  <a:pt x="92" y="421"/>
                  <a:pt x="157" y="421"/>
                </a:cubicBezTo>
                <a:cubicBezTo>
                  <a:pt x="221" y="421"/>
                  <a:pt x="277" y="384"/>
                  <a:pt x="304" y="331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286" y="388"/>
                  <a:pt x="228" y="427"/>
                  <a:pt x="161" y="429"/>
                </a:cubicBezTo>
                <a:close/>
                <a:moveTo>
                  <a:pt x="0" y="182"/>
                </a:moveTo>
                <a:cubicBezTo>
                  <a:pt x="28" y="125"/>
                  <a:pt x="85" y="85"/>
                  <a:pt x="152" y="83"/>
                </a:cubicBezTo>
                <a:cubicBezTo>
                  <a:pt x="152" y="0"/>
                  <a:pt x="152" y="0"/>
                  <a:pt x="15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228" y="85"/>
                  <a:pt x="286" y="125"/>
                  <a:pt x="313" y="182"/>
                </a:cubicBezTo>
                <a:cubicBezTo>
                  <a:pt x="304" y="182"/>
                  <a:pt x="304" y="182"/>
                  <a:pt x="304" y="182"/>
                </a:cubicBezTo>
                <a:cubicBezTo>
                  <a:pt x="277" y="128"/>
                  <a:pt x="221" y="91"/>
                  <a:pt x="157" y="91"/>
                </a:cubicBezTo>
                <a:cubicBezTo>
                  <a:pt x="92" y="91"/>
                  <a:pt x="37" y="128"/>
                  <a:pt x="9" y="182"/>
                </a:cubicBezTo>
                <a:lnTo>
                  <a:pt x="0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7905750" y="3652520"/>
            <a:ext cx="955675" cy="152400"/>
          </a:xfrm>
          <a:prstGeom prst="homePlat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9185275" y="3143885"/>
            <a:ext cx="1174115" cy="1169670"/>
          </a:xfrm>
          <a:prstGeom prst="ellips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9105265" y="2638425"/>
            <a:ext cx="1334770" cy="2181225"/>
          </a:xfrm>
          <a:custGeom>
            <a:avLst/>
            <a:gdLst>
              <a:gd name="T0" fmla="*/ 161 w 313"/>
              <a:gd name="T1" fmla="*/ 429 h 513"/>
              <a:gd name="T2" fmla="*/ 161 w 313"/>
              <a:gd name="T3" fmla="*/ 513 h 513"/>
              <a:gd name="T4" fmla="*/ 152 w 313"/>
              <a:gd name="T5" fmla="*/ 513 h 513"/>
              <a:gd name="T6" fmla="*/ 152 w 313"/>
              <a:gd name="T7" fmla="*/ 429 h 513"/>
              <a:gd name="T8" fmla="*/ 0 w 313"/>
              <a:gd name="T9" fmla="*/ 331 h 513"/>
              <a:gd name="T10" fmla="*/ 9 w 313"/>
              <a:gd name="T11" fmla="*/ 331 h 513"/>
              <a:gd name="T12" fmla="*/ 157 w 313"/>
              <a:gd name="T13" fmla="*/ 421 h 513"/>
              <a:gd name="T14" fmla="*/ 304 w 313"/>
              <a:gd name="T15" fmla="*/ 331 h 513"/>
              <a:gd name="T16" fmla="*/ 313 w 313"/>
              <a:gd name="T17" fmla="*/ 331 h 513"/>
              <a:gd name="T18" fmla="*/ 161 w 313"/>
              <a:gd name="T19" fmla="*/ 429 h 513"/>
              <a:gd name="T20" fmla="*/ 0 w 313"/>
              <a:gd name="T21" fmla="*/ 182 h 513"/>
              <a:gd name="T22" fmla="*/ 152 w 313"/>
              <a:gd name="T23" fmla="*/ 83 h 513"/>
              <a:gd name="T24" fmla="*/ 152 w 313"/>
              <a:gd name="T25" fmla="*/ 0 h 513"/>
              <a:gd name="T26" fmla="*/ 161 w 313"/>
              <a:gd name="T27" fmla="*/ 0 h 513"/>
              <a:gd name="T28" fmla="*/ 161 w 313"/>
              <a:gd name="T29" fmla="*/ 83 h 513"/>
              <a:gd name="T30" fmla="*/ 313 w 313"/>
              <a:gd name="T31" fmla="*/ 182 h 513"/>
              <a:gd name="T32" fmla="*/ 304 w 313"/>
              <a:gd name="T33" fmla="*/ 182 h 513"/>
              <a:gd name="T34" fmla="*/ 157 w 313"/>
              <a:gd name="T35" fmla="*/ 91 h 513"/>
              <a:gd name="T36" fmla="*/ 9 w 313"/>
              <a:gd name="T37" fmla="*/ 182 h 513"/>
              <a:gd name="T38" fmla="*/ 0 w 313"/>
              <a:gd name="T39" fmla="*/ 18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513">
                <a:moveTo>
                  <a:pt x="161" y="429"/>
                </a:moveTo>
                <a:cubicBezTo>
                  <a:pt x="161" y="513"/>
                  <a:pt x="161" y="513"/>
                  <a:pt x="161" y="513"/>
                </a:cubicBezTo>
                <a:cubicBezTo>
                  <a:pt x="152" y="513"/>
                  <a:pt x="152" y="513"/>
                  <a:pt x="152" y="513"/>
                </a:cubicBezTo>
                <a:cubicBezTo>
                  <a:pt x="152" y="429"/>
                  <a:pt x="152" y="429"/>
                  <a:pt x="152" y="429"/>
                </a:cubicBezTo>
                <a:cubicBezTo>
                  <a:pt x="85" y="427"/>
                  <a:pt x="28" y="388"/>
                  <a:pt x="0" y="331"/>
                </a:cubicBezTo>
                <a:cubicBezTo>
                  <a:pt x="9" y="331"/>
                  <a:pt x="9" y="331"/>
                  <a:pt x="9" y="331"/>
                </a:cubicBezTo>
                <a:cubicBezTo>
                  <a:pt x="37" y="384"/>
                  <a:pt x="92" y="421"/>
                  <a:pt x="157" y="421"/>
                </a:cubicBezTo>
                <a:cubicBezTo>
                  <a:pt x="221" y="421"/>
                  <a:pt x="277" y="384"/>
                  <a:pt x="304" y="331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286" y="388"/>
                  <a:pt x="228" y="427"/>
                  <a:pt x="161" y="429"/>
                </a:cubicBezTo>
                <a:close/>
                <a:moveTo>
                  <a:pt x="0" y="182"/>
                </a:moveTo>
                <a:cubicBezTo>
                  <a:pt x="28" y="125"/>
                  <a:pt x="85" y="85"/>
                  <a:pt x="152" y="83"/>
                </a:cubicBezTo>
                <a:cubicBezTo>
                  <a:pt x="152" y="0"/>
                  <a:pt x="152" y="0"/>
                  <a:pt x="15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228" y="85"/>
                  <a:pt x="286" y="125"/>
                  <a:pt x="313" y="182"/>
                </a:cubicBezTo>
                <a:cubicBezTo>
                  <a:pt x="304" y="182"/>
                  <a:pt x="304" y="182"/>
                  <a:pt x="304" y="182"/>
                </a:cubicBezTo>
                <a:cubicBezTo>
                  <a:pt x="277" y="128"/>
                  <a:pt x="221" y="91"/>
                  <a:pt x="157" y="91"/>
                </a:cubicBezTo>
                <a:cubicBezTo>
                  <a:pt x="92" y="91"/>
                  <a:pt x="37" y="128"/>
                  <a:pt x="9" y="182"/>
                </a:cubicBezTo>
                <a:lnTo>
                  <a:pt x="0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8" name="Pentagon 19"/>
          <p:cNvSpPr/>
          <p:nvPr/>
        </p:nvSpPr>
        <p:spPr>
          <a:xfrm>
            <a:off x="10589260" y="3652520"/>
            <a:ext cx="955675" cy="152400"/>
          </a:xfrm>
          <a:prstGeom prst="homePlate">
            <a:avLst/>
          </a:pr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lt"/>
              <a:sym typeface="+mn-lt"/>
            </a:endParaRPr>
          </a:p>
        </p:txBody>
      </p:sp>
      <p:sp>
        <p:nvSpPr>
          <p:cNvPr id="17" name="Inhaltsplatzhalter 4"/>
          <p:cNvSpPr txBox="1"/>
          <p:nvPr/>
        </p:nvSpPr>
        <p:spPr>
          <a:xfrm>
            <a:off x="674370" y="4938395"/>
            <a:ext cx="2091055" cy="130810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br>
              <a:rPr lang="en-US" sz="14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3358515" y="4938395"/>
            <a:ext cx="2091055" cy="130810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br>
              <a:rPr lang="en-US" sz="14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>
            <a:off x="6042660" y="4938395"/>
            <a:ext cx="2091055" cy="130810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br>
              <a:rPr lang="en-US" sz="14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8726805" y="4938395"/>
            <a:ext cx="2091055" cy="130810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TITLE GOES HERE</a:t>
            </a:r>
            <a:br>
              <a:rPr lang="en-US" sz="1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br>
              <a:rPr lang="en-US" sz="14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</a:br>
            <a:r>
              <a: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This is a sample text. You simply add your own text and description here. This text is fully editable. It can be replaced with your own style. </a:t>
            </a:r>
            <a:endParaRPr lang="en-US" sz="1100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 rot="0">
            <a:off x="9394825" y="3352165"/>
            <a:ext cx="755015" cy="753110"/>
            <a:chOff x="8153400" y="2690813"/>
            <a:chExt cx="552450" cy="550862"/>
          </a:xfrm>
          <a:solidFill>
            <a:schemeClr val="bg1"/>
          </a:solidFill>
        </p:grpSpPr>
        <p:sp>
          <p:nvSpPr>
            <p:cNvPr id="25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26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rot="0">
            <a:off x="1444625" y="3455670"/>
            <a:ext cx="552450" cy="546100"/>
            <a:chOff x="5364163" y="2692400"/>
            <a:chExt cx="552450" cy="546101"/>
          </a:xfrm>
          <a:solidFill>
            <a:schemeClr val="bg1"/>
          </a:solidFill>
        </p:grpSpPr>
        <p:sp>
          <p:nvSpPr>
            <p:cNvPr id="28" name="Freeform 145"/>
            <p:cNvSpPr>
              <a:spLocks noEditPoints="1"/>
            </p:cNvSpPr>
            <p:nvPr/>
          </p:nvSpPr>
          <p:spPr bwMode="auto">
            <a:xfrm>
              <a:off x="5364163" y="2692400"/>
              <a:ext cx="260350" cy="255588"/>
            </a:xfrm>
            <a:custGeom>
              <a:avLst/>
              <a:gdLst>
                <a:gd name="T0" fmla="*/ 180 w 1641"/>
                <a:gd name="T1" fmla="*/ 142 h 1608"/>
                <a:gd name="T2" fmla="*/ 151 w 1641"/>
                <a:gd name="T3" fmla="*/ 164 h 1608"/>
                <a:gd name="T4" fmla="*/ 140 w 1641"/>
                <a:gd name="T5" fmla="*/ 198 h 1608"/>
                <a:gd name="T6" fmla="*/ 143 w 1641"/>
                <a:gd name="T7" fmla="*/ 1107 h 1608"/>
                <a:gd name="T8" fmla="*/ 165 w 1641"/>
                <a:gd name="T9" fmla="*/ 1135 h 1608"/>
                <a:gd name="T10" fmla="*/ 199 w 1641"/>
                <a:gd name="T11" fmla="*/ 1147 h 1608"/>
                <a:gd name="T12" fmla="*/ 1461 w 1641"/>
                <a:gd name="T13" fmla="*/ 1143 h 1608"/>
                <a:gd name="T14" fmla="*/ 1489 w 1641"/>
                <a:gd name="T15" fmla="*/ 1122 h 1608"/>
                <a:gd name="T16" fmla="*/ 1501 w 1641"/>
                <a:gd name="T17" fmla="*/ 1088 h 1608"/>
                <a:gd name="T18" fmla="*/ 1497 w 1641"/>
                <a:gd name="T19" fmla="*/ 180 h 1608"/>
                <a:gd name="T20" fmla="*/ 1476 w 1641"/>
                <a:gd name="T21" fmla="*/ 150 h 1608"/>
                <a:gd name="T22" fmla="*/ 1442 w 1641"/>
                <a:gd name="T23" fmla="*/ 139 h 1608"/>
                <a:gd name="T24" fmla="*/ 199 w 1641"/>
                <a:gd name="T25" fmla="*/ 0 h 1608"/>
                <a:gd name="T26" fmla="*/ 1478 w 1641"/>
                <a:gd name="T27" fmla="*/ 3 h 1608"/>
                <a:gd name="T28" fmla="*/ 1543 w 1641"/>
                <a:gd name="T29" fmla="*/ 27 h 1608"/>
                <a:gd name="T30" fmla="*/ 1594 w 1641"/>
                <a:gd name="T31" fmla="*/ 71 h 1608"/>
                <a:gd name="T32" fmla="*/ 1629 w 1641"/>
                <a:gd name="T33" fmla="*/ 129 h 1608"/>
                <a:gd name="T34" fmla="*/ 1641 w 1641"/>
                <a:gd name="T35" fmla="*/ 198 h 1608"/>
                <a:gd name="T36" fmla="*/ 1638 w 1641"/>
                <a:gd name="T37" fmla="*/ 1125 h 1608"/>
                <a:gd name="T38" fmla="*/ 1615 w 1641"/>
                <a:gd name="T39" fmla="*/ 1189 h 1608"/>
                <a:gd name="T40" fmla="*/ 1570 w 1641"/>
                <a:gd name="T41" fmla="*/ 1240 h 1608"/>
                <a:gd name="T42" fmla="*/ 1511 w 1641"/>
                <a:gd name="T43" fmla="*/ 1275 h 1608"/>
                <a:gd name="T44" fmla="*/ 1442 w 1641"/>
                <a:gd name="T45" fmla="*/ 1287 h 1608"/>
                <a:gd name="T46" fmla="*/ 891 w 1641"/>
                <a:gd name="T47" fmla="*/ 1468 h 1608"/>
                <a:gd name="T48" fmla="*/ 1089 w 1641"/>
                <a:gd name="T49" fmla="*/ 1470 h 1608"/>
                <a:gd name="T50" fmla="*/ 1120 w 1641"/>
                <a:gd name="T51" fmla="*/ 1488 h 1608"/>
                <a:gd name="T52" fmla="*/ 1138 w 1641"/>
                <a:gd name="T53" fmla="*/ 1519 h 1608"/>
                <a:gd name="T54" fmla="*/ 1138 w 1641"/>
                <a:gd name="T55" fmla="*/ 1556 h 1608"/>
                <a:gd name="T56" fmla="*/ 1120 w 1641"/>
                <a:gd name="T57" fmla="*/ 1587 h 1608"/>
                <a:gd name="T58" fmla="*/ 1089 w 1641"/>
                <a:gd name="T59" fmla="*/ 1606 h 1608"/>
                <a:gd name="T60" fmla="*/ 571 w 1641"/>
                <a:gd name="T61" fmla="*/ 1608 h 1608"/>
                <a:gd name="T62" fmla="*/ 535 w 1641"/>
                <a:gd name="T63" fmla="*/ 1598 h 1608"/>
                <a:gd name="T64" fmla="*/ 509 w 1641"/>
                <a:gd name="T65" fmla="*/ 1573 h 1608"/>
                <a:gd name="T66" fmla="*/ 500 w 1641"/>
                <a:gd name="T67" fmla="*/ 1538 h 1608"/>
                <a:gd name="T68" fmla="*/ 509 w 1641"/>
                <a:gd name="T69" fmla="*/ 1502 h 1608"/>
                <a:gd name="T70" fmla="*/ 535 w 1641"/>
                <a:gd name="T71" fmla="*/ 1478 h 1608"/>
                <a:gd name="T72" fmla="*/ 571 w 1641"/>
                <a:gd name="T73" fmla="*/ 1468 h 1608"/>
                <a:gd name="T74" fmla="*/ 751 w 1641"/>
                <a:gd name="T75" fmla="*/ 1287 h 1608"/>
                <a:gd name="T76" fmla="*/ 163 w 1641"/>
                <a:gd name="T77" fmla="*/ 1284 h 1608"/>
                <a:gd name="T78" fmla="*/ 99 w 1641"/>
                <a:gd name="T79" fmla="*/ 1260 h 1608"/>
                <a:gd name="T80" fmla="*/ 47 w 1641"/>
                <a:gd name="T81" fmla="*/ 1216 h 1608"/>
                <a:gd name="T82" fmla="*/ 13 w 1641"/>
                <a:gd name="T83" fmla="*/ 1158 h 1608"/>
                <a:gd name="T84" fmla="*/ 0 w 1641"/>
                <a:gd name="T85" fmla="*/ 1089 h 1608"/>
                <a:gd name="T86" fmla="*/ 3 w 1641"/>
                <a:gd name="T87" fmla="*/ 163 h 1608"/>
                <a:gd name="T88" fmla="*/ 27 w 1641"/>
                <a:gd name="T89" fmla="*/ 99 h 1608"/>
                <a:gd name="T90" fmla="*/ 71 w 1641"/>
                <a:gd name="T91" fmla="*/ 46 h 1608"/>
                <a:gd name="T92" fmla="*/ 130 w 1641"/>
                <a:gd name="T93" fmla="*/ 13 h 1608"/>
                <a:gd name="T94" fmla="*/ 199 w 1641"/>
                <a:gd name="T95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1" h="1608">
                  <a:moveTo>
                    <a:pt x="199" y="139"/>
                  </a:moveTo>
                  <a:lnTo>
                    <a:pt x="180" y="142"/>
                  </a:lnTo>
                  <a:lnTo>
                    <a:pt x="165" y="150"/>
                  </a:lnTo>
                  <a:lnTo>
                    <a:pt x="151" y="164"/>
                  </a:lnTo>
                  <a:lnTo>
                    <a:pt x="143" y="180"/>
                  </a:lnTo>
                  <a:lnTo>
                    <a:pt x="140" y="198"/>
                  </a:lnTo>
                  <a:lnTo>
                    <a:pt x="140" y="1088"/>
                  </a:lnTo>
                  <a:lnTo>
                    <a:pt x="143" y="1107"/>
                  </a:lnTo>
                  <a:lnTo>
                    <a:pt x="151" y="1122"/>
                  </a:lnTo>
                  <a:lnTo>
                    <a:pt x="165" y="1135"/>
                  </a:lnTo>
                  <a:lnTo>
                    <a:pt x="180" y="1143"/>
                  </a:lnTo>
                  <a:lnTo>
                    <a:pt x="199" y="1147"/>
                  </a:lnTo>
                  <a:lnTo>
                    <a:pt x="1442" y="1147"/>
                  </a:lnTo>
                  <a:lnTo>
                    <a:pt x="1461" y="1143"/>
                  </a:lnTo>
                  <a:lnTo>
                    <a:pt x="1476" y="1135"/>
                  </a:lnTo>
                  <a:lnTo>
                    <a:pt x="1489" y="1122"/>
                  </a:lnTo>
                  <a:lnTo>
                    <a:pt x="1497" y="1106"/>
                  </a:lnTo>
                  <a:lnTo>
                    <a:pt x="1501" y="1088"/>
                  </a:lnTo>
                  <a:lnTo>
                    <a:pt x="1501" y="198"/>
                  </a:lnTo>
                  <a:lnTo>
                    <a:pt x="1497" y="180"/>
                  </a:lnTo>
                  <a:lnTo>
                    <a:pt x="1489" y="163"/>
                  </a:lnTo>
                  <a:lnTo>
                    <a:pt x="1476" y="150"/>
                  </a:lnTo>
                  <a:lnTo>
                    <a:pt x="1461" y="142"/>
                  </a:lnTo>
                  <a:lnTo>
                    <a:pt x="1442" y="139"/>
                  </a:lnTo>
                  <a:lnTo>
                    <a:pt x="199" y="139"/>
                  </a:lnTo>
                  <a:close/>
                  <a:moveTo>
                    <a:pt x="199" y="0"/>
                  </a:moveTo>
                  <a:lnTo>
                    <a:pt x="1443" y="0"/>
                  </a:lnTo>
                  <a:lnTo>
                    <a:pt x="1478" y="3"/>
                  </a:lnTo>
                  <a:lnTo>
                    <a:pt x="1511" y="13"/>
                  </a:lnTo>
                  <a:lnTo>
                    <a:pt x="1543" y="27"/>
                  </a:lnTo>
                  <a:lnTo>
                    <a:pt x="1570" y="46"/>
                  </a:lnTo>
                  <a:lnTo>
                    <a:pt x="1594" y="71"/>
                  </a:lnTo>
                  <a:lnTo>
                    <a:pt x="1615" y="98"/>
                  </a:lnTo>
                  <a:lnTo>
                    <a:pt x="1629" y="129"/>
                  </a:lnTo>
                  <a:lnTo>
                    <a:pt x="1638" y="163"/>
                  </a:lnTo>
                  <a:lnTo>
                    <a:pt x="1641" y="198"/>
                  </a:lnTo>
                  <a:lnTo>
                    <a:pt x="1641" y="1089"/>
                  </a:lnTo>
                  <a:lnTo>
                    <a:pt x="1638" y="1125"/>
                  </a:lnTo>
                  <a:lnTo>
                    <a:pt x="1629" y="1158"/>
                  </a:lnTo>
                  <a:lnTo>
                    <a:pt x="1615" y="1189"/>
                  </a:lnTo>
                  <a:lnTo>
                    <a:pt x="1594" y="1216"/>
                  </a:lnTo>
                  <a:lnTo>
                    <a:pt x="1570" y="1240"/>
                  </a:lnTo>
                  <a:lnTo>
                    <a:pt x="1543" y="1260"/>
                  </a:lnTo>
                  <a:lnTo>
                    <a:pt x="1511" y="1275"/>
                  </a:lnTo>
                  <a:lnTo>
                    <a:pt x="1477" y="1284"/>
                  </a:lnTo>
                  <a:lnTo>
                    <a:pt x="1442" y="1287"/>
                  </a:lnTo>
                  <a:lnTo>
                    <a:pt x="891" y="1287"/>
                  </a:lnTo>
                  <a:lnTo>
                    <a:pt x="891" y="1468"/>
                  </a:lnTo>
                  <a:lnTo>
                    <a:pt x="1070" y="1468"/>
                  </a:lnTo>
                  <a:lnTo>
                    <a:pt x="1089" y="1470"/>
                  </a:lnTo>
                  <a:lnTo>
                    <a:pt x="1106" y="1478"/>
                  </a:lnTo>
                  <a:lnTo>
                    <a:pt x="1120" y="1488"/>
                  </a:lnTo>
                  <a:lnTo>
                    <a:pt x="1132" y="1502"/>
                  </a:lnTo>
                  <a:lnTo>
                    <a:pt x="1138" y="1519"/>
                  </a:lnTo>
                  <a:lnTo>
                    <a:pt x="1141" y="1538"/>
                  </a:lnTo>
                  <a:lnTo>
                    <a:pt x="1138" y="1556"/>
                  </a:lnTo>
                  <a:lnTo>
                    <a:pt x="1132" y="1573"/>
                  </a:lnTo>
                  <a:lnTo>
                    <a:pt x="1120" y="1587"/>
                  </a:lnTo>
                  <a:lnTo>
                    <a:pt x="1106" y="1598"/>
                  </a:lnTo>
                  <a:lnTo>
                    <a:pt x="1089" y="1606"/>
                  </a:lnTo>
                  <a:lnTo>
                    <a:pt x="1070" y="1608"/>
                  </a:lnTo>
                  <a:lnTo>
                    <a:pt x="571" y="1608"/>
                  </a:lnTo>
                  <a:lnTo>
                    <a:pt x="552" y="1606"/>
                  </a:lnTo>
                  <a:lnTo>
                    <a:pt x="535" y="1598"/>
                  </a:lnTo>
                  <a:lnTo>
                    <a:pt x="521" y="1587"/>
                  </a:lnTo>
                  <a:lnTo>
                    <a:pt x="509" y="1573"/>
                  </a:lnTo>
                  <a:lnTo>
                    <a:pt x="502" y="1556"/>
                  </a:lnTo>
                  <a:lnTo>
                    <a:pt x="500" y="1538"/>
                  </a:lnTo>
                  <a:lnTo>
                    <a:pt x="502" y="1519"/>
                  </a:lnTo>
                  <a:lnTo>
                    <a:pt x="509" y="1502"/>
                  </a:lnTo>
                  <a:lnTo>
                    <a:pt x="521" y="1488"/>
                  </a:lnTo>
                  <a:lnTo>
                    <a:pt x="535" y="1478"/>
                  </a:lnTo>
                  <a:lnTo>
                    <a:pt x="552" y="1470"/>
                  </a:lnTo>
                  <a:lnTo>
                    <a:pt x="571" y="1468"/>
                  </a:lnTo>
                  <a:lnTo>
                    <a:pt x="751" y="1468"/>
                  </a:lnTo>
                  <a:lnTo>
                    <a:pt x="751" y="1287"/>
                  </a:lnTo>
                  <a:lnTo>
                    <a:pt x="199" y="1287"/>
                  </a:lnTo>
                  <a:lnTo>
                    <a:pt x="163" y="1284"/>
                  </a:lnTo>
                  <a:lnTo>
                    <a:pt x="130" y="1275"/>
                  </a:lnTo>
                  <a:lnTo>
                    <a:pt x="99" y="1260"/>
                  </a:lnTo>
                  <a:lnTo>
                    <a:pt x="71" y="1240"/>
                  </a:lnTo>
                  <a:lnTo>
                    <a:pt x="47" y="1216"/>
                  </a:lnTo>
                  <a:lnTo>
                    <a:pt x="27" y="1189"/>
                  </a:lnTo>
                  <a:lnTo>
                    <a:pt x="13" y="1158"/>
                  </a:lnTo>
                  <a:lnTo>
                    <a:pt x="3" y="1125"/>
                  </a:lnTo>
                  <a:lnTo>
                    <a:pt x="0" y="1089"/>
                  </a:lnTo>
                  <a:lnTo>
                    <a:pt x="0" y="199"/>
                  </a:lnTo>
                  <a:lnTo>
                    <a:pt x="3" y="163"/>
                  </a:lnTo>
                  <a:lnTo>
                    <a:pt x="13" y="129"/>
                  </a:lnTo>
                  <a:lnTo>
                    <a:pt x="27" y="99"/>
                  </a:lnTo>
                  <a:lnTo>
                    <a:pt x="47" y="71"/>
                  </a:lnTo>
                  <a:lnTo>
                    <a:pt x="71" y="46"/>
                  </a:lnTo>
                  <a:lnTo>
                    <a:pt x="99" y="27"/>
                  </a:lnTo>
                  <a:lnTo>
                    <a:pt x="130" y="13"/>
                  </a:lnTo>
                  <a:lnTo>
                    <a:pt x="163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29" name="Freeform 146"/>
            <p:cNvSpPr>
              <a:spLocks noEditPoints="1"/>
            </p:cNvSpPr>
            <p:nvPr/>
          </p:nvSpPr>
          <p:spPr bwMode="auto">
            <a:xfrm>
              <a:off x="5656263" y="2982913"/>
              <a:ext cx="260350" cy="255588"/>
            </a:xfrm>
            <a:custGeom>
              <a:avLst/>
              <a:gdLst>
                <a:gd name="T0" fmla="*/ 180 w 1642"/>
                <a:gd name="T1" fmla="*/ 143 h 1608"/>
                <a:gd name="T2" fmla="*/ 152 w 1642"/>
                <a:gd name="T3" fmla="*/ 164 h 1608"/>
                <a:gd name="T4" fmla="*/ 140 w 1642"/>
                <a:gd name="T5" fmla="*/ 198 h 1608"/>
                <a:gd name="T6" fmla="*/ 143 w 1642"/>
                <a:gd name="T7" fmla="*/ 1106 h 1608"/>
                <a:gd name="T8" fmla="*/ 165 w 1642"/>
                <a:gd name="T9" fmla="*/ 1135 h 1608"/>
                <a:gd name="T10" fmla="*/ 199 w 1642"/>
                <a:gd name="T11" fmla="*/ 1146 h 1608"/>
                <a:gd name="T12" fmla="*/ 1461 w 1642"/>
                <a:gd name="T13" fmla="*/ 1143 h 1608"/>
                <a:gd name="T14" fmla="*/ 1490 w 1642"/>
                <a:gd name="T15" fmla="*/ 1122 h 1608"/>
                <a:gd name="T16" fmla="*/ 1501 w 1642"/>
                <a:gd name="T17" fmla="*/ 1087 h 1608"/>
                <a:gd name="T18" fmla="*/ 1497 w 1642"/>
                <a:gd name="T19" fmla="*/ 179 h 1608"/>
                <a:gd name="T20" fmla="*/ 1476 w 1642"/>
                <a:gd name="T21" fmla="*/ 150 h 1608"/>
                <a:gd name="T22" fmla="*/ 1442 w 1642"/>
                <a:gd name="T23" fmla="*/ 139 h 1608"/>
                <a:gd name="T24" fmla="*/ 200 w 1642"/>
                <a:gd name="T25" fmla="*/ 0 h 1608"/>
                <a:gd name="T26" fmla="*/ 1478 w 1642"/>
                <a:gd name="T27" fmla="*/ 3 h 1608"/>
                <a:gd name="T28" fmla="*/ 1543 w 1642"/>
                <a:gd name="T29" fmla="*/ 27 h 1608"/>
                <a:gd name="T30" fmla="*/ 1594 w 1642"/>
                <a:gd name="T31" fmla="*/ 70 h 1608"/>
                <a:gd name="T32" fmla="*/ 1629 w 1642"/>
                <a:gd name="T33" fmla="*/ 129 h 1608"/>
                <a:gd name="T34" fmla="*/ 1642 w 1642"/>
                <a:gd name="T35" fmla="*/ 198 h 1608"/>
                <a:gd name="T36" fmla="*/ 1639 w 1642"/>
                <a:gd name="T37" fmla="*/ 1124 h 1608"/>
                <a:gd name="T38" fmla="*/ 1615 w 1642"/>
                <a:gd name="T39" fmla="*/ 1188 h 1608"/>
                <a:gd name="T40" fmla="*/ 1571 w 1642"/>
                <a:gd name="T41" fmla="*/ 1241 h 1608"/>
                <a:gd name="T42" fmla="*/ 1512 w 1642"/>
                <a:gd name="T43" fmla="*/ 1274 h 1608"/>
                <a:gd name="T44" fmla="*/ 1443 w 1642"/>
                <a:gd name="T45" fmla="*/ 1287 h 1608"/>
                <a:gd name="T46" fmla="*/ 891 w 1642"/>
                <a:gd name="T47" fmla="*/ 1468 h 1608"/>
                <a:gd name="T48" fmla="*/ 1090 w 1642"/>
                <a:gd name="T49" fmla="*/ 1470 h 1608"/>
                <a:gd name="T50" fmla="*/ 1121 w 1642"/>
                <a:gd name="T51" fmla="*/ 1488 h 1608"/>
                <a:gd name="T52" fmla="*/ 1139 w 1642"/>
                <a:gd name="T53" fmla="*/ 1519 h 1608"/>
                <a:gd name="T54" fmla="*/ 1139 w 1642"/>
                <a:gd name="T55" fmla="*/ 1556 h 1608"/>
                <a:gd name="T56" fmla="*/ 1121 w 1642"/>
                <a:gd name="T57" fmla="*/ 1588 h 1608"/>
                <a:gd name="T58" fmla="*/ 1090 w 1642"/>
                <a:gd name="T59" fmla="*/ 1605 h 1608"/>
                <a:gd name="T60" fmla="*/ 572 w 1642"/>
                <a:gd name="T61" fmla="*/ 1608 h 1608"/>
                <a:gd name="T62" fmla="*/ 536 w 1642"/>
                <a:gd name="T63" fmla="*/ 1598 h 1608"/>
                <a:gd name="T64" fmla="*/ 510 w 1642"/>
                <a:gd name="T65" fmla="*/ 1573 h 1608"/>
                <a:gd name="T66" fmla="*/ 501 w 1642"/>
                <a:gd name="T67" fmla="*/ 1537 h 1608"/>
                <a:gd name="T68" fmla="*/ 510 w 1642"/>
                <a:gd name="T69" fmla="*/ 1502 h 1608"/>
                <a:gd name="T70" fmla="*/ 536 w 1642"/>
                <a:gd name="T71" fmla="*/ 1477 h 1608"/>
                <a:gd name="T72" fmla="*/ 572 w 1642"/>
                <a:gd name="T73" fmla="*/ 1468 h 1608"/>
                <a:gd name="T74" fmla="*/ 751 w 1642"/>
                <a:gd name="T75" fmla="*/ 1287 h 1608"/>
                <a:gd name="T76" fmla="*/ 165 w 1642"/>
                <a:gd name="T77" fmla="*/ 1284 h 1608"/>
                <a:gd name="T78" fmla="*/ 99 w 1642"/>
                <a:gd name="T79" fmla="*/ 1260 h 1608"/>
                <a:gd name="T80" fmla="*/ 47 w 1642"/>
                <a:gd name="T81" fmla="*/ 1217 h 1608"/>
                <a:gd name="T82" fmla="*/ 13 w 1642"/>
                <a:gd name="T83" fmla="*/ 1158 h 1608"/>
                <a:gd name="T84" fmla="*/ 0 w 1642"/>
                <a:gd name="T85" fmla="*/ 1088 h 1608"/>
                <a:gd name="T86" fmla="*/ 3 w 1642"/>
                <a:gd name="T87" fmla="*/ 163 h 1608"/>
                <a:gd name="T88" fmla="*/ 27 w 1642"/>
                <a:gd name="T89" fmla="*/ 98 h 1608"/>
                <a:gd name="T90" fmla="*/ 72 w 1642"/>
                <a:gd name="T91" fmla="*/ 47 h 1608"/>
                <a:gd name="T92" fmla="*/ 131 w 1642"/>
                <a:gd name="T93" fmla="*/ 12 h 1608"/>
                <a:gd name="T94" fmla="*/ 200 w 1642"/>
                <a:gd name="T95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42" h="1608">
                  <a:moveTo>
                    <a:pt x="199" y="139"/>
                  </a:moveTo>
                  <a:lnTo>
                    <a:pt x="180" y="143"/>
                  </a:lnTo>
                  <a:lnTo>
                    <a:pt x="165" y="151"/>
                  </a:lnTo>
                  <a:lnTo>
                    <a:pt x="152" y="164"/>
                  </a:lnTo>
                  <a:lnTo>
                    <a:pt x="143" y="179"/>
                  </a:lnTo>
                  <a:lnTo>
                    <a:pt x="140" y="198"/>
                  </a:lnTo>
                  <a:lnTo>
                    <a:pt x="140" y="1087"/>
                  </a:lnTo>
                  <a:lnTo>
                    <a:pt x="143" y="1106"/>
                  </a:lnTo>
                  <a:lnTo>
                    <a:pt x="152" y="1122"/>
                  </a:lnTo>
                  <a:lnTo>
                    <a:pt x="165" y="1135"/>
                  </a:lnTo>
                  <a:lnTo>
                    <a:pt x="180" y="1143"/>
                  </a:lnTo>
                  <a:lnTo>
                    <a:pt x="199" y="1146"/>
                  </a:lnTo>
                  <a:lnTo>
                    <a:pt x="1442" y="1146"/>
                  </a:lnTo>
                  <a:lnTo>
                    <a:pt x="1461" y="1143"/>
                  </a:lnTo>
                  <a:lnTo>
                    <a:pt x="1476" y="1135"/>
                  </a:lnTo>
                  <a:lnTo>
                    <a:pt x="1490" y="1122"/>
                  </a:lnTo>
                  <a:lnTo>
                    <a:pt x="1497" y="1106"/>
                  </a:lnTo>
                  <a:lnTo>
                    <a:pt x="1501" y="1087"/>
                  </a:lnTo>
                  <a:lnTo>
                    <a:pt x="1501" y="198"/>
                  </a:lnTo>
                  <a:lnTo>
                    <a:pt x="1497" y="179"/>
                  </a:lnTo>
                  <a:lnTo>
                    <a:pt x="1489" y="164"/>
                  </a:lnTo>
                  <a:lnTo>
                    <a:pt x="1476" y="150"/>
                  </a:lnTo>
                  <a:lnTo>
                    <a:pt x="1461" y="143"/>
                  </a:lnTo>
                  <a:lnTo>
                    <a:pt x="1442" y="139"/>
                  </a:lnTo>
                  <a:lnTo>
                    <a:pt x="199" y="139"/>
                  </a:lnTo>
                  <a:close/>
                  <a:moveTo>
                    <a:pt x="200" y="0"/>
                  </a:moveTo>
                  <a:lnTo>
                    <a:pt x="1443" y="0"/>
                  </a:lnTo>
                  <a:lnTo>
                    <a:pt x="1478" y="3"/>
                  </a:lnTo>
                  <a:lnTo>
                    <a:pt x="1512" y="12"/>
                  </a:lnTo>
                  <a:lnTo>
                    <a:pt x="1543" y="27"/>
                  </a:lnTo>
                  <a:lnTo>
                    <a:pt x="1570" y="46"/>
                  </a:lnTo>
                  <a:lnTo>
                    <a:pt x="1594" y="70"/>
                  </a:lnTo>
                  <a:lnTo>
                    <a:pt x="1615" y="97"/>
                  </a:lnTo>
                  <a:lnTo>
                    <a:pt x="1629" y="129"/>
                  </a:lnTo>
                  <a:lnTo>
                    <a:pt x="1639" y="163"/>
                  </a:lnTo>
                  <a:lnTo>
                    <a:pt x="1642" y="198"/>
                  </a:lnTo>
                  <a:lnTo>
                    <a:pt x="1642" y="1088"/>
                  </a:lnTo>
                  <a:lnTo>
                    <a:pt x="1639" y="1124"/>
                  </a:lnTo>
                  <a:lnTo>
                    <a:pt x="1629" y="1158"/>
                  </a:lnTo>
                  <a:lnTo>
                    <a:pt x="1615" y="1188"/>
                  </a:lnTo>
                  <a:lnTo>
                    <a:pt x="1596" y="1217"/>
                  </a:lnTo>
                  <a:lnTo>
                    <a:pt x="1571" y="1241"/>
                  </a:lnTo>
                  <a:lnTo>
                    <a:pt x="1544" y="1260"/>
                  </a:lnTo>
                  <a:lnTo>
                    <a:pt x="1512" y="1274"/>
                  </a:lnTo>
                  <a:lnTo>
                    <a:pt x="1478" y="1284"/>
                  </a:lnTo>
                  <a:lnTo>
                    <a:pt x="1443" y="1287"/>
                  </a:lnTo>
                  <a:lnTo>
                    <a:pt x="891" y="1287"/>
                  </a:lnTo>
                  <a:lnTo>
                    <a:pt x="891" y="1468"/>
                  </a:lnTo>
                  <a:lnTo>
                    <a:pt x="1071" y="1468"/>
                  </a:lnTo>
                  <a:lnTo>
                    <a:pt x="1090" y="1470"/>
                  </a:lnTo>
                  <a:lnTo>
                    <a:pt x="1107" y="1477"/>
                  </a:lnTo>
                  <a:lnTo>
                    <a:pt x="1121" y="1488"/>
                  </a:lnTo>
                  <a:lnTo>
                    <a:pt x="1132" y="1502"/>
                  </a:lnTo>
                  <a:lnTo>
                    <a:pt x="1139" y="1519"/>
                  </a:lnTo>
                  <a:lnTo>
                    <a:pt x="1142" y="1537"/>
                  </a:lnTo>
                  <a:lnTo>
                    <a:pt x="1139" y="1556"/>
                  </a:lnTo>
                  <a:lnTo>
                    <a:pt x="1132" y="1573"/>
                  </a:lnTo>
                  <a:lnTo>
                    <a:pt x="1121" y="1588"/>
                  </a:lnTo>
                  <a:lnTo>
                    <a:pt x="1107" y="1598"/>
                  </a:lnTo>
                  <a:lnTo>
                    <a:pt x="1090" y="1605"/>
                  </a:lnTo>
                  <a:lnTo>
                    <a:pt x="1071" y="1608"/>
                  </a:lnTo>
                  <a:lnTo>
                    <a:pt x="572" y="1608"/>
                  </a:lnTo>
                  <a:lnTo>
                    <a:pt x="553" y="1605"/>
                  </a:lnTo>
                  <a:lnTo>
                    <a:pt x="536" y="1598"/>
                  </a:lnTo>
                  <a:lnTo>
                    <a:pt x="522" y="1588"/>
                  </a:lnTo>
                  <a:lnTo>
                    <a:pt x="510" y="1573"/>
                  </a:lnTo>
                  <a:lnTo>
                    <a:pt x="503" y="1556"/>
                  </a:lnTo>
                  <a:lnTo>
                    <a:pt x="501" y="1537"/>
                  </a:lnTo>
                  <a:lnTo>
                    <a:pt x="503" y="1519"/>
                  </a:lnTo>
                  <a:lnTo>
                    <a:pt x="510" y="1502"/>
                  </a:lnTo>
                  <a:lnTo>
                    <a:pt x="522" y="1488"/>
                  </a:lnTo>
                  <a:lnTo>
                    <a:pt x="536" y="1477"/>
                  </a:lnTo>
                  <a:lnTo>
                    <a:pt x="553" y="1470"/>
                  </a:lnTo>
                  <a:lnTo>
                    <a:pt x="572" y="1468"/>
                  </a:lnTo>
                  <a:lnTo>
                    <a:pt x="751" y="1468"/>
                  </a:lnTo>
                  <a:lnTo>
                    <a:pt x="751" y="1287"/>
                  </a:lnTo>
                  <a:lnTo>
                    <a:pt x="200" y="1287"/>
                  </a:lnTo>
                  <a:lnTo>
                    <a:pt x="165" y="1284"/>
                  </a:lnTo>
                  <a:lnTo>
                    <a:pt x="131" y="1274"/>
                  </a:lnTo>
                  <a:lnTo>
                    <a:pt x="99" y="1260"/>
                  </a:lnTo>
                  <a:lnTo>
                    <a:pt x="72" y="1241"/>
                  </a:lnTo>
                  <a:lnTo>
                    <a:pt x="47" y="1217"/>
                  </a:lnTo>
                  <a:lnTo>
                    <a:pt x="27" y="1188"/>
                  </a:lnTo>
                  <a:lnTo>
                    <a:pt x="13" y="1158"/>
                  </a:lnTo>
                  <a:lnTo>
                    <a:pt x="3" y="1124"/>
                  </a:lnTo>
                  <a:lnTo>
                    <a:pt x="0" y="1088"/>
                  </a:lnTo>
                  <a:lnTo>
                    <a:pt x="0" y="198"/>
                  </a:lnTo>
                  <a:lnTo>
                    <a:pt x="3" y="163"/>
                  </a:lnTo>
                  <a:lnTo>
                    <a:pt x="13" y="129"/>
                  </a:lnTo>
                  <a:lnTo>
                    <a:pt x="27" y="98"/>
                  </a:lnTo>
                  <a:lnTo>
                    <a:pt x="47" y="70"/>
                  </a:lnTo>
                  <a:lnTo>
                    <a:pt x="72" y="47"/>
                  </a:lnTo>
                  <a:lnTo>
                    <a:pt x="99" y="27"/>
                  </a:lnTo>
                  <a:lnTo>
                    <a:pt x="131" y="12"/>
                  </a:lnTo>
                  <a:lnTo>
                    <a:pt x="165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0" name="Freeform 147"/>
            <p:cNvSpPr/>
            <p:nvPr/>
          </p:nvSpPr>
          <p:spPr bwMode="auto">
            <a:xfrm>
              <a:off x="5667376" y="2782888"/>
              <a:ext cx="165100" cy="166688"/>
            </a:xfrm>
            <a:custGeom>
              <a:avLst/>
              <a:gdLst>
                <a:gd name="T0" fmla="*/ 70 w 1045"/>
                <a:gd name="T1" fmla="*/ 0 h 1050"/>
                <a:gd name="T2" fmla="*/ 750 w 1045"/>
                <a:gd name="T3" fmla="*/ 0 h 1050"/>
                <a:gd name="T4" fmla="*/ 769 w 1045"/>
                <a:gd name="T5" fmla="*/ 3 h 1050"/>
                <a:gd name="T6" fmla="*/ 786 w 1045"/>
                <a:gd name="T7" fmla="*/ 9 h 1050"/>
                <a:gd name="T8" fmla="*/ 800 w 1045"/>
                <a:gd name="T9" fmla="*/ 21 h 1050"/>
                <a:gd name="T10" fmla="*/ 812 w 1045"/>
                <a:gd name="T11" fmla="*/ 35 h 1050"/>
                <a:gd name="T12" fmla="*/ 818 w 1045"/>
                <a:gd name="T13" fmla="*/ 51 h 1050"/>
                <a:gd name="T14" fmla="*/ 821 w 1045"/>
                <a:gd name="T15" fmla="*/ 70 h 1050"/>
                <a:gd name="T16" fmla="*/ 821 w 1045"/>
                <a:gd name="T17" fmla="*/ 810 h 1050"/>
                <a:gd name="T18" fmla="*/ 924 w 1045"/>
                <a:gd name="T19" fmla="*/ 707 h 1050"/>
                <a:gd name="T20" fmla="*/ 939 w 1045"/>
                <a:gd name="T21" fmla="*/ 695 h 1050"/>
                <a:gd name="T22" fmla="*/ 956 w 1045"/>
                <a:gd name="T23" fmla="*/ 689 h 1050"/>
                <a:gd name="T24" fmla="*/ 974 w 1045"/>
                <a:gd name="T25" fmla="*/ 686 h 1050"/>
                <a:gd name="T26" fmla="*/ 992 w 1045"/>
                <a:gd name="T27" fmla="*/ 689 h 1050"/>
                <a:gd name="T28" fmla="*/ 1009 w 1045"/>
                <a:gd name="T29" fmla="*/ 695 h 1050"/>
                <a:gd name="T30" fmla="*/ 1024 w 1045"/>
                <a:gd name="T31" fmla="*/ 707 h 1050"/>
                <a:gd name="T32" fmla="*/ 1035 w 1045"/>
                <a:gd name="T33" fmla="*/ 722 h 1050"/>
                <a:gd name="T34" fmla="*/ 1043 w 1045"/>
                <a:gd name="T35" fmla="*/ 739 h 1050"/>
                <a:gd name="T36" fmla="*/ 1045 w 1045"/>
                <a:gd name="T37" fmla="*/ 756 h 1050"/>
                <a:gd name="T38" fmla="*/ 1043 w 1045"/>
                <a:gd name="T39" fmla="*/ 774 h 1050"/>
                <a:gd name="T40" fmla="*/ 1035 w 1045"/>
                <a:gd name="T41" fmla="*/ 791 h 1050"/>
                <a:gd name="T42" fmla="*/ 1024 w 1045"/>
                <a:gd name="T43" fmla="*/ 806 h 1050"/>
                <a:gd name="T44" fmla="*/ 800 w 1045"/>
                <a:gd name="T45" fmla="*/ 1030 h 1050"/>
                <a:gd name="T46" fmla="*/ 785 w 1045"/>
                <a:gd name="T47" fmla="*/ 1040 h 1050"/>
                <a:gd name="T48" fmla="*/ 768 w 1045"/>
                <a:gd name="T49" fmla="*/ 1048 h 1050"/>
                <a:gd name="T50" fmla="*/ 750 w 1045"/>
                <a:gd name="T51" fmla="*/ 1050 h 1050"/>
                <a:gd name="T52" fmla="*/ 733 w 1045"/>
                <a:gd name="T53" fmla="*/ 1048 h 1050"/>
                <a:gd name="T54" fmla="*/ 716 w 1045"/>
                <a:gd name="T55" fmla="*/ 1040 h 1050"/>
                <a:gd name="T56" fmla="*/ 701 w 1045"/>
                <a:gd name="T57" fmla="*/ 1030 h 1050"/>
                <a:gd name="T58" fmla="*/ 477 w 1045"/>
                <a:gd name="T59" fmla="*/ 806 h 1050"/>
                <a:gd name="T60" fmla="*/ 466 w 1045"/>
                <a:gd name="T61" fmla="*/ 791 h 1050"/>
                <a:gd name="T62" fmla="*/ 458 w 1045"/>
                <a:gd name="T63" fmla="*/ 774 h 1050"/>
                <a:gd name="T64" fmla="*/ 456 w 1045"/>
                <a:gd name="T65" fmla="*/ 756 h 1050"/>
                <a:gd name="T66" fmla="*/ 458 w 1045"/>
                <a:gd name="T67" fmla="*/ 739 h 1050"/>
                <a:gd name="T68" fmla="*/ 466 w 1045"/>
                <a:gd name="T69" fmla="*/ 722 h 1050"/>
                <a:gd name="T70" fmla="*/ 477 w 1045"/>
                <a:gd name="T71" fmla="*/ 707 h 1050"/>
                <a:gd name="T72" fmla="*/ 492 w 1045"/>
                <a:gd name="T73" fmla="*/ 695 h 1050"/>
                <a:gd name="T74" fmla="*/ 509 w 1045"/>
                <a:gd name="T75" fmla="*/ 689 h 1050"/>
                <a:gd name="T76" fmla="*/ 527 w 1045"/>
                <a:gd name="T77" fmla="*/ 686 h 1050"/>
                <a:gd name="T78" fmla="*/ 545 w 1045"/>
                <a:gd name="T79" fmla="*/ 689 h 1050"/>
                <a:gd name="T80" fmla="*/ 562 w 1045"/>
                <a:gd name="T81" fmla="*/ 695 h 1050"/>
                <a:gd name="T82" fmla="*/ 576 w 1045"/>
                <a:gd name="T83" fmla="*/ 707 h 1050"/>
                <a:gd name="T84" fmla="*/ 680 w 1045"/>
                <a:gd name="T85" fmla="*/ 810 h 1050"/>
                <a:gd name="T86" fmla="*/ 680 w 1045"/>
                <a:gd name="T87" fmla="*/ 141 h 1050"/>
                <a:gd name="T88" fmla="*/ 70 w 1045"/>
                <a:gd name="T89" fmla="*/ 141 h 1050"/>
                <a:gd name="T90" fmla="*/ 51 w 1045"/>
                <a:gd name="T91" fmla="*/ 137 h 1050"/>
                <a:gd name="T92" fmla="*/ 34 w 1045"/>
                <a:gd name="T93" fmla="*/ 131 h 1050"/>
                <a:gd name="T94" fmla="*/ 21 w 1045"/>
                <a:gd name="T95" fmla="*/ 120 h 1050"/>
                <a:gd name="T96" fmla="*/ 9 w 1045"/>
                <a:gd name="T97" fmla="*/ 106 h 1050"/>
                <a:gd name="T98" fmla="*/ 3 w 1045"/>
                <a:gd name="T99" fmla="*/ 89 h 1050"/>
                <a:gd name="T100" fmla="*/ 0 w 1045"/>
                <a:gd name="T101" fmla="*/ 70 h 1050"/>
                <a:gd name="T102" fmla="*/ 3 w 1045"/>
                <a:gd name="T103" fmla="*/ 51 h 1050"/>
                <a:gd name="T104" fmla="*/ 9 w 1045"/>
                <a:gd name="T105" fmla="*/ 35 h 1050"/>
                <a:gd name="T106" fmla="*/ 21 w 1045"/>
                <a:gd name="T107" fmla="*/ 21 h 1050"/>
                <a:gd name="T108" fmla="*/ 34 w 1045"/>
                <a:gd name="T109" fmla="*/ 9 h 1050"/>
                <a:gd name="T110" fmla="*/ 51 w 1045"/>
                <a:gd name="T111" fmla="*/ 3 h 1050"/>
                <a:gd name="T112" fmla="*/ 70 w 1045"/>
                <a:gd name="T11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5" h="1050">
                  <a:moveTo>
                    <a:pt x="70" y="0"/>
                  </a:moveTo>
                  <a:lnTo>
                    <a:pt x="750" y="0"/>
                  </a:lnTo>
                  <a:lnTo>
                    <a:pt x="769" y="3"/>
                  </a:lnTo>
                  <a:lnTo>
                    <a:pt x="786" y="9"/>
                  </a:lnTo>
                  <a:lnTo>
                    <a:pt x="800" y="21"/>
                  </a:lnTo>
                  <a:lnTo>
                    <a:pt x="812" y="35"/>
                  </a:lnTo>
                  <a:lnTo>
                    <a:pt x="818" y="51"/>
                  </a:lnTo>
                  <a:lnTo>
                    <a:pt x="821" y="70"/>
                  </a:lnTo>
                  <a:lnTo>
                    <a:pt x="821" y="810"/>
                  </a:lnTo>
                  <a:lnTo>
                    <a:pt x="924" y="707"/>
                  </a:lnTo>
                  <a:lnTo>
                    <a:pt x="939" y="695"/>
                  </a:lnTo>
                  <a:lnTo>
                    <a:pt x="956" y="689"/>
                  </a:lnTo>
                  <a:lnTo>
                    <a:pt x="974" y="686"/>
                  </a:lnTo>
                  <a:lnTo>
                    <a:pt x="992" y="689"/>
                  </a:lnTo>
                  <a:lnTo>
                    <a:pt x="1009" y="695"/>
                  </a:lnTo>
                  <a:lnTo>
                    <a:pt x="1024" y="707"/>
                  </a:lnTo>
                  <a:lnTo>
                    <a:pt x="1035" y="722"/>
                  </a:lnTo>
                  <a:lnTo>
                    <a:pt x="1043" y="739"/>
                  </a:lnTo>
                  <a:lnTo>
                    <a:pt x="1045" y="756"/>
                  </a:lnTo>
                  <a:lnTo>
                    <a:pt x="1043" y="774"/>
                  </a:lnTo>
                  <a:lnTo>
                    <a:pt x="1035" y="791"/>
                  </a:lnTo>
                  <a:lnTo>
                    <a:pt x="1024" y="806"/>
                  </a:lnTo>
                  <a:lnTo>
                    <a:pt x="800" y="1030"/>
                  </a:lnTo>
                  <a:lnTo>
                    <a:pt x="785" y="1040"/>
                  </a:lnTo>
                  <a:lnTo>
                    <a:pt x="768" y="1048"/>
                  </a:lnTo>
                  <a:lnTo>
                    <a:pt x="750" y="1050"/>
                  </a:lnTo>
                  <a:lnTo>
                    <a:pt x="733" y="1048"/>
                  </a:lnTo>
                  <a:lnTo>
                    <a:pt x="716" y="1040"/>
                  </a:lnTo>
                  <a:lnTo>
                    <a:pt x="701" y="1030"/>
                  </a:lnTo>
                  <a:lnTo>
                    <a:pt x="477" y="806"/>
                  </a:lnTo>
                  <a:lnTo>
                    <a:pt x="466" y="791"/>
                  </a:lnTo>
                  <a:lnTo>
                    <a:pt x="458" y="774"/>
                  </a:lnTo>
                  <a:lnTo>
                    <a:pt x="456" y="756"/>
                  </a:lnTo>
                  <a:lnTo>
                    <a:pt x="458" y="739"/>
                  </a:lnTo>
                  <a:lnTo>
                    <a:pt x="466" y="722"/>
                  </a:lnTo>
                  <a:lnTo>
                    <a:pt x="477" y="707"/>
                  </a:lnTo>
                  <a:lnTo>
                    <a:pt x="492" y="695"/>
                  </a:lnTo>
                  <a:lnTo>
                    <a:pt x="509" y="689"/>
                  </a:lnTo>
                  <a:lnTo>
                    <a:pt x="527" y="686"/>
                  </a:lnTo>
                  <a:lnTo>
                    <a:pt x="545" y="689"/>
                  </a:lnTo>
                  <a:lnTo>
                    <a:pt x="562" y="695"/>
                  </a:lnTo>
                  <a:lnTo>
                    <a:pt x="576" y="707"/>
                  </a:lnTo>
                  <a:lnTo>
                    <a:pt x="680" y="810"/>
                  </a:lnTo>
                  <a:lnTo>
                    <a:pt x="680" y="141"/>
                  </a:lnTo>
                  <a:lnTo>
                    <a:pt x="70" y="141"/>
                  </a:lnTo>
                  <a:lnTo>
                    <a:pt x="51" y="137"/>
                  </a:lnTo>
                  <a:lnTo>
                    <a:pt x="34" y="131"/>
                  </a:lnTo>
                  <a:lnTo>
                    <a:pt x="21" y="120"/>
                  </a:lnTo>
                  <a:lnTo>
                    <a:pt x="9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1" name="Freeform 148"/>
            <p:cNvSpPr/>
            <p:nvPr/>
          </p:nvSpPr>
          <p:spPr bwMode="auto">
            <a:xfrm>
              <a:off x="5448301" y="2986088"/>
              <a:ext cx="165100" cy="166688"/>
            </a:xfrm>
            <a:custGeom>
              <a:avLst/>
              <a:gdLst>
                <a:gd name="T0" fmla="*/ 294 w 1044"/>
                <a:gd name="T1" fmla="*/ 0 h 1050"/>
                <a:gd name="T2" fmla="*/ 311 w 1044"/>
                <a:gd name="T3" fmla="*/ 2 h 1050"/>
                <a:gd name="T4" fmla="*/ 328 w 1044"/>
                <a:gd name="T5" fmla="*/ 9 h 1050"/>
                <a:gd name="T6" fmla="*/ 344 w 1044"/>
                <a:gd name="T7" fmla="*/ 20 h 1050"/>
                <a:gd name="T8" fmla="*/ 568 w 1044"/>
                <a:gd name="T9" fmla="*/ 244 h 1050"/>
                <a:gd name="T10" fmla="*/ 579 w 1044"/>
                <a:gd name="T11" fmla="*/ 258 h 1050"/>
                <a:gd name="T12" fmla="*/ 586 w 1044"/>
                <a:gd name="T13" fmla="*/ 275 h 1050"/>
                <a:gd name="T14" fmla="*/ 589 w 1044"/>
                <a:gd name="T15" fmla="*/ 293 h 1050"/>
                <a:gd name="T16" fmla="*/ 586 w 1044"/>
                <a:gd name="T17" fmla="*/ 311 h 1050"/>
                <a:gd name="T18" fmla="*/ 579 w 1044"/>
                <a:gd name="T19" fmla="*/ 328 h 1050"/>
                <a:gd name="T20" fmla="*/ 568 w 1044"/>
                <a:gd name="T21" fmla="*/ 342 h 1050"/>
                <a:gd name="T22" fmla="*/ 553 w 1044"/>
                <a:gd name="T23" fmla="*/ 354 h 1050"/>
                <a:gd name="T24" fmla="*/ 536 w 1044"/>
                <a:gd name="T25" fmla="*/ 360 h 1050"/>
                <a:gd name="T26" fmla="*/ 518 w 1044"/>
                <a:gd name="T27" fmla="*/ 362 h 1050"/>
                <a:gd name="T28" fmla="*/ 500 w 1044"/>
                <a:gd name="T29" fmla="*/ 360 h 1050"/>
                <a:gd name="T30" fmla="*/ 483 w 1044"/>
                <a:gd name="T31" fmla="*/ 354 h 1050"/>
                <a:gd name="T32" fmla="*/ 468 w 1044"/>
                <a:gd name="T33" fmla="*/ 342 h 1050"/>
                <a:gd name="T34" fmla="*/ 364 w 1044"/>
                <a:gd name="T35" fmla="*/ 239 h 1050"/>
                <a:gd name="T36" fmla="*/ 364 w 1044"/>
                <a:gd name="T37" fmla="*/ 909 h 1050"/>
                <a:gd name="T38" fmla="*/ 975 w 1044"/>
                <a:gd name="T39" fmla="*/ 909 h 1050"/>
                <a:gd name="T40" fmla="*/ 993 w 1044"/>
                <a:gd name="T41" fmla="*/ 912 h 1050"/>
                <a:gd name="T42" fmla="*/ 1009 w 1044"/>
                <a:gd name="T43" fmla="*/ 918 h 1050"/>
                <a:gd name="T44" fmla="*/ 1024 w 1044"/>
                <a:gd name="T45" fmla="*/ 930 h 1050"/>
                <a:gd name="T46" fmla="*/ 1035 w 1044"/>
                <a:gd name="T47" fmla="*/ 943 h 1050"/>
                <a:gd name="T48" fmla="*/ 1042 w 1044"/>
                <a:gd name="T49" fmla="*/ 960 h 1050"/>
                <a:gd name="T50" fmla="*/ 1044 w 1044"/>
                <a:gd name="T51" fmla="*/ 979 h 1050"/>
                <a:gd name="T52" fmla="*/ 1042 w 1044"/>
                <a:gd name="T53" fmla="*/ 998 h 1050"/>
                <a:gd name="T54" fmla="*/ 1035 w 1044"/>
                <a:gd name="T55" fmla="*/ 1015 h 1050"/>
                <a:gd name="T56" fmla="*/ 1024 w 1044"/>
                <a:gd name="T57" fmla="*/ 1029 h 1050"/>
                <a:gd name="T58" fmla="*/ 1009 w 1044"/>
                <a:gd name="T59" fmla="*/ 1040 h 1050"/>
                <a:gd name="T60" fmla="*/ 994 w 1044"/>
                <a:gd name="T61" fmla="*/ 1046 h 1050"/>
                <a:gd name="T62" fmla="*/ 975 w 1044"/>
                <a:gd name="T63" fmla="*/ 1050 h 1050"/>
                <a:gd name="T64" fmla="*/ 294 w 1044"/>
                <a:gd name="T65" fmla="*/ 1050 h 1050"/>
                <a:gd name="T66" fmla="*/ 276 w 1044"/>
                <a:gd name="T67" fmla="*/ 1046 h 1050"/>
                <a:gd name="T68" fmla="*/ 259 w 1044"/>
                <a:gd name="T69" fmla="*/ 1040 h 1050"/>
                <a:gd name="T70" fmla="*/ 244 w 1044"/>
                <a:gd name="T71" fmla="*/ 1029 h 1050"/>
                <a:gd name="T72" fmla="*/ 233 w 1044"/>
                <a:gd name="T73" fmla="*/ 1015 h 1050"/>
                <a:gd name="T74" fmla="*/ 226 w 1044"/>
                <a:gd name="T75" fmla="*/ 998 h 1050"/>
                <a:gd name="T76" fmla="*/ 224 w 1044"/>
                <a:gd name="T77" fmla="*/ 979 h 1050"/>
                <a:gd name="T78" fmla="*/ 224 w 1044"/>
                <a:gd name="T79" fmla="*/ 239 h 1050"/>
                <a:gd name="T80" fmla="*/ 120 w 1044"/>
                <a:gd name="T81" fmla="*/ 342 h 1050"/>
                <a:gd name="T82" fmla="*/ 105 w 1044"/>
                <a:gd name="T83" fmla="*/ 354 h 1050"/>
                <a:gd name="T84" fmla="*/ 88 w 1044"/>
                <a:gd name="T85" fmla="*/ 360 h 1050"/>
                <a:gd name="T86" fmla="*/ 70 w 1044"/>
                <a:gd name="T87" fmla="*/ 363 h 1050"/>
                <a:gd name="T88" fmla="*/ 53 w 1044"/>
                <a:gd name="T89" fmla="*/ 360 h 1050"/>
                <a:gd name="T90" fmla="*/ 36 w 1044"/>
                <a:gd name="T91" fmla="*/ 354 h 1050"/>
                <a:gd name="T92" fmla="*/ 20 w 1044"/>
                <a:gd name="T93" fmla="*/ 342 h 1050"/>
                <a:gd name="T94" fmla="*/ 9 w 1044"/>
                <a:gd name="T95" fmla="*/ 328 h 1050"/>
                <a:gd name="T96" fmla="*/ 2 w 1044"/>
                <a:gd name="T97" fmla="*/ 311 h 1050"/>
                <a:gd name="T98" fmla="*/ 0 w 1044"/>
                <a:gd name="T99" fmla="*/ 293 h 1050"/>
                <a:gd name="T100" fmla="*/ 2 w 1044"/>
                <a:gd name="T101" fmla="*/ 275 h 1050"/>
                <a:gd name="T102" fmla="*/ 9 w 1044"/>
                <a:gd name="T103" fmla="*/ 258 h 1050"/>
                <a:gd name="T104" fmla="*/ 20 w 1044"/>
                <a:gd name="T105" fmla="*/ 244 h 1050"/>
                <a:gd name="T106" fmla="*/ 244 w 1044"/>
                <a:gd name="T107" fmla="*/ 20 h 1050"/>
                <a:gd name="T108" fmla="*/ 260 w 1044"/>
                <a:gd name="T109" fmla="*/ 9 h 1050"/>
                <a:gd name="T110" fmla="*/ 277 w 1044"/>
                <a:gd name="T111" fmla="*/ 2 h 1050"/>
                <a:gd name="T112" fmla="*/ 294 w 1044"/>
                <a:gd name="T113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1050">
                  <a:moveTo>
                    <a:pt x="294" y="0"/>
                  </a:moveTo>
                  <a:lnTo>
                    <a:pt x="311" y="2"/>
                  </a:lnTo>
                  <a:lnTo>
                    <a:pt x="328" y="9"/>
                  </a:lnTo>
                  <a:lnTo>
                    <a:pt x="344" y="20"/>
                  </a:lnTo>
                  <a:lnTo>
                    <a:pt x="568" y="244"/>
                  </a:lnTo>
                  <a:lnTo>
                    <a:pt x="579" y="258"/>
                  </a:lnTo>
                  <a:lnTo>
                    <a:pt x="586" y="275"/>
                  </a:lnTo>
                  <a:lnTo>
                    <a:pt x="589" y="293"/>
                  </a:lnTo>
                  <a:lnTo>
                    <a:pt x="586" y="311"/>
                  </a:lnTo>
                  <a:lnTo>
                    <a:pt x="579" y="328"/>
                  </a:lnTo>
                  <a:lnTo>
                    <a:pt x="568" y="342"/>
                  </a:lnTo>
                  <a:lnTo>
                    <a:pt x="553" y="354"/>
                  </a:lnTo>
                  <a:lnTo>
                    <a:pt x="536" y="360"/>
                  </a:lnTo>
                  <a:lnTo>
                    <a:pt x="518" y="362"/>
                  </a:lnTo>
                  <a:lnTo>
                    <a:pt x="500" y="360"/>
                  </a:lnTo>
                  <a:lnTo>
                    <a:pt x="483" y="354"/>
                  </a:lnTo>
                  <a:lnTo>
                    <a:pt x="468" y="342"/>
                  </a:lnTo>
                  <a:lnTo>
                    <a:pt x="364" y="239"/>
                  </a:lnTo>
                  <a:lnTo>
                    <a:pt x="364" y="909"/>
                  </a:lnTo>
                  <a:lnTo>
                    <a:pt x="975" y="909"/>
                  </a:lnTo>
                  <a:lnTo>
                    <a:pt x="993" y="912"/>
                  </a:lnTo>
                  <a:lnTo>
                    <a:pt x="1009" y="918"/>
                  </a:lnTo>
                  <a:lnTo>
                    <a:pt x="1024" y="930"/>
                  </a:lnTo>
                  <a:lnTo>
                    <a:pt x="1035" y="943"/>
                  </a:lnTo>
                  <a:lnTo>
                    <a:pt x="1042" y="960"/>
                  </a:lnTo>
                  <a:lnTo>
                    <a:pt x="1044" y="979"/>
                  </a:lnTo>
                  <a:lnTo>
                    <a:pt x="1042" y="998"/>
                  </a:lnTo>
                  <a:lnTo>
                    <a:pt x="1035" y="1015"/>
                  </a:lnTo>
                  <a:lnTo>
                    <a:pt x="1024" y="1029"/>
                  </a:lnTo>
                  <a:lnTo>
                    <a:pt x="1009" y="1040"/>
                  </a:lnTo>
                  <a:lnTo>
                    <a:pt x="994" y="1046"/>
                  </a:lnTo>
                  <a:lnTo>
                    <a:pt x="975" y="1050"/>
                  </a:lnTo>
                  <a:lnTo>
                    <a:pt x="294" y="1050"/>
                  </a:lnTo>
                  <a:lnTo>
                    <a:pt x="276" y="1046"/>
                  </a:lnTo>
                  <a:lnTo>
                    <a:pt x="259" y="1040"/>
                  </a:lnTo>
                  <a:lnTo>
                    <a:pt x="244" y="1029"/>
                  </a:lnTo>
                  <a:lnTo>
                    <a:pt x="233" y="1015"/>
                  </a:lnTo>
                  <a:lnTo>
                    <a:pt x="226" y="998"/>
                  </a:lnTo>
                  <a:lnTo>
                    <a:pt x="224" y="979"/>
                  </a:lnTo>
                  <a:lnTo>
                    <a:pt x="224" y="239"/>
                  </a:lnTo>
                  <a:lnTo>
                    <a:pt x="120" y="342"/>
                  </a:lnTo>
                  <a:lnTo>
                    <a:pt x="105" y="354"/>
                  </a:lnTo>
                  <a:lnTo>
                    <a:pt x="88" y="360"/>
                  </a:lnTo>
                  <a:lnTo>
                    <a:pt x="70" y="363"/>
                  </a:lnTo>
                  <a:lnTo>
                    <a:pt x="53" y="360"/>
                  </a:lnTo>
                  <a:lnTo>
                    <a:pt x="36" y="354"/>
                  </a:lnTo>
                  <a:lnTo>
                    <a:pt x="20" y="342"/>
                  </a:lnTo>
                  <a:lnTo>
                    <a:pt x="9" y="328"/>
                  </a:lnTo>
                  <a:lnTo>
                    <a:pt x="2" y="311"/>
                  </a:lnTo>
                  <a:lnTo>
                    <a:pt x="0" y="293"/>
                  </a:lnTo>
                  <a:lnTo>
                    <a:pt x="2" y="275"/>
                  </a:lnTo>
                  <a:lnTo>
                    <a:pt x="9" y="258"/>
                  </a:lnTo>
                  <a:lnTo>
                    <a:pt x="20" y="244"/>
                  </a:lnTo>
                  <a:lnTo>
                    <a:pt x="244" y="20"/>
                  </a:lnTo>
                  <a:lnTo>
                    <a:pt x="260" y="9"/>
                  </a:lnTo>
                  <a:lnTo>
                    <a:pt x="277" y="2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 rot="0">
            <a:off x="4146550" y="3453130"/>
            <a:ext cx="423545" cy="551180"/>
            <a:chOff x="725488" y="2690813"/>
            <a:chExt cx="423862" cy="550863"/>
          </a:xfrm>
          <a:solidFill>
            <a:schemeClr val="bg1"/>
          </a:solidFill>
        </p:grpSpPr>
        <p:sp>
          <p:nvSpPr>
            <p:cNvPr id="33" name="Freeform 183"/>
            <p:cNvSpPr/>
            <p:nvPr/>
          </p:nvSpPr>
          <p:spPr bwMode="auto">
            <a:xfrm>
              <a:off x="725488" y="2690813"/>
              <a:ext cx="423862" cy="455613"/>
            </a:xfrm>
            <a:custGeom>
              <a:avLst/>
              <a:gdLst>
                <a:gd name="T0" fmla="*/ 1507 w 2670"/>
                <a:gd name="T1" fmla="*/ 12 h 2869"/>
                <a:gd name="T2" fmla="*/ 1709 w 2670"/>
                <a:gd name="T3" fmla="*/ 104 h 2869"/>
                <a:gd name="T4" fmla="*/ 1857 w 2670"/>
                <a:gd name="T5" fmla="*/ 267 h 2869"/>
                <a:gd name="T6" fmla="*/ 1926 w 2670"/>
                <a:gd name="T7" fmla="*/ 480 h 2869"/>
                <a:gd name="T8" fmla="*/ 1921 w 2670"/>
                <a:gd name="T9" fmla="*/ 1131 h 2869"/>
                <a:gd name="T10" fmla="*/ 1852 w 2670"/>
                <a:gd name="T11" fmla="*/ 1260 h 2869"/>
                <a:gd name="T12" fmla="*/ 1876 w 2670"/>
                <a:gd name="T13" fmla="*/ 1750 h 2869"/>
                <a:gd name="T14" fmla="*/ 2025 w 2670"/>
                <a:gd name="T15" fmla="*/ 1833 h 2869"/>
                <a:gd name="T16" fmla="*/ 2221 w 2670"/>
                <a:gd name="T17" fmla="*/ 1952 h 2869"/>
                <a:gd name="T18" fmla="*/ 2441 w 2670"/>
                <a:gd name="T19" fmla="*/ 2106 h 2869"/>
                <a:gd name="T20" fmla="*/ 2609 w 2670"/>
                <a:gd name="T21" fmla="*/ 2253 h 2869"/>
                <a:gd name="T22" fmla="*/ 2668 w 2670"/>
                <a:gd name="T23" fmla="*/ 2402 h 2869"/>
                <a:gd name="T24" fmla="*/ 2660 w 2670"/>
                <a:gd name="T25" fmla="*/ 2835 h 2869"/>
                <a:gd name="T26" fmla="*/ 2600 w 2670"/>
                <a:gd name="T27" fmla="*/ 2868 h 2869"/>
                <a:gd name="T28" fmla="*/ 2540 w 2670"/>
                <a:gd name="T29" fmla="*/ 2835 h 2869"/>
                <a:gd name="T30" fmla="*/ 2527 w 2670"/>
                <a:gd name="T31" fmla="*/ 2410 h 2869"/>
                <a:gd name="T32" fmla="*/ 2463 w 2670"/>
                <a:gd name="T33" fmla="*/ 2302 h 2869"/>
                <a:gd name="T34" fmla="*/ 2252 w 2670"/>
                <a:gd name="T35" fmla="*/ 2143 h 2869"/>
                <a:gd name="T36" fmla="*/ 2052 w 2670"/>
                <a:gd name="T37" fmla="*/ 2012 h 2869"/>
                <a:gd name="T38" fmla="*/ 1885 w 2670"/>
                <a:gd name="T39" fmla="*/ 1914 h 2869"/>
                <a:gd name="T40" fmla="*/ 1770 w 2670"/>
                <a:gd name="T41" fmla="*/ 1853 h 2869"/>
                <a:gd name="T42" fmla="*/ 1705 w 2670"/>
                <a:gd name="T43" fmla="*/ 1811 h 2869"/>
                <a:gd name="T44" fmla="*/ 1685 w 2670"/>
                <a:gd name="T45" fmla="*/ 1252 h 2869"/>
                <a:gd name="T46" fmla="*/ 1717 w 2670"/>
                <a:gd name="T47" fmla="*/ 1194 h 2869"/>
                <a:gd name="T48" fmla="*/ 1780 w 2670"/>
                <a:gd name="T49" fmla="*/ 1110 h 2869"/>
                <a:gd name="T50" fmla="*/ 1787 w 2670"/>
                <a:gd name="T51" fmla="*/ 488 h 2869"/>
                <a:gd name="T52" fmla="*/ 1718 w 2670"/>
                <a:gd name="T53" fmla="*/ 311 h 2869"/>
                <a:gd name="T54" fmla="*/ 1578 w 2670"/>
                <a:gd name="T55" fmla="*/ 188 h 2869"/>
                <a:gd name="T56" fmla="*/ 1392 w 2670"/>
                <a:gd name="T57" fmla="*/ 140 h 2869"/>
                <a:gd name="T58" fmla="*/ 1135 w 2670"/>
                <a:gd name="T59" fmla="*/ 168 h 2869"/>
                <a:gd name="T60" fmla="*/ 982 w 2670"/>
                <a:gd name="T61" fmla="*/ 274 h 2869"/>
                <a:gd name="T62" fmla="*/ 894 w 2670"/>
                <a:gd name="T63" fmla="*/ 441 h 2869"/>
                <a:gd name="T64" fmla="*/ 883 w 2670"/>
                <a:gd name="T65" fmla="*/ 1085 h 2869"/>
                <a:gd name="T66" fmla="*/ 933 w 2670"/>
                <a:gd name="T67" fmla="*/ 1177 h 2869"/>
                <a:gd name="T68" fmla="*/ 983 w 2670"/>
                <a:gd name="T69" fmla="*/ 1235 h 2869"/>
                <a:gd name="T70" fmla="*/ 976 w 2670"/>
                <a:gd name="T71" fmla="*/ 1794 h 2869"/>
                <a:gd name="T72" fmla="*/ 919 w 2670"/>
                <a:gd name="T73" fmla="*/ 1844 h 2869"/>
                <a:gd name="T74" fmla="*/ 821 w 2670"/>
                <a:gd name="T75" fmla="*/ 1896 h 2869"/>
                <a:gd name="T76" fmla="*/ 664 w 2670"/>
                <a:gd name="T77" fmla="*/ 1985 h 2869"/>
                <a:gd name="T78" fmla="*/ 470 w 2670"/>
                <a:gd name="T79" fmla="*/ 2108 h 2869"/>
                <a:gd name="T80" fmla="*/ 259 w 2670"/>
                <a:gd name="T81" fmla="*/ 2261 h 2869"/>
                <a:gd name="T82" fmla="*/ 152 w 2670"/>
                <a:gd name="T83" fmla="*/ 2381 h 2869"/>
                <a:gd name="T84" fmla="*/ 139 w 2670"/>
                <a:gd name="T85" fmla="*/ 2818 h 2869"/>
                <a:gd name="T86" fmla="*/ 90 w 2670"/>
                <a:gd name="T87" fmla="*/ 2867 h 2869"/>
                <a:gd name="T88" fmla="*/ 21 w 2670"/>
                <a:gd name="T89" fmla="*/ 2849 h 2869"/>
                <a:gd name="T90" fmla="*/ 0 w 2670"/>
                <a:gd name="T91" fmla="*/ 2443 h 2869"/>
                <a:gd name="T92" fmla="*/ 40 w 2670"/>
                <a:gd name="T93" fmla="*/ 2288 h 2869"/>
                <a:gd name="T94" fmla="*/ 174 w 2670"/>
                <a:gd name="T95" fmla="*/ 2150 h 2869"/>
                <a:gd name="T96" fmla="*/ 397 w 2670"/>
                <a:gd name="T97" fmla="*/ 1988 h 2869"/>
                <a:gd name="T98" fmla="*/ 600 w 2670"/>
                <a:gd name="T99" fmla="*/ 1859 h 2869"/>
                <a:gd name="T100" fmla="*/ 764 w 2670"/>
                <a:gd name="T101" fmla="*/ 1767 h 2869"/>
                <a:gd name="T102" fmla="*/ 845 w 2670"/>
                <a:gd name="T103" fmla="*/ 1288 h 2869"/>
                <a:gd name="T104" fmla="*/ 760 w 2670"/>
                <a:gd name="T105" fmla="*/ 1167 h 2869"/>
                <a:gd name="T106" fmla="*/ 740 w 2670"/>
                <a:gd name="T107" fmla="*/ 538 h 2869"/>
                <a:gd name="T108" fmla="*/ 789 w 2670"/>
                <a:gd name="T109" fmla="*/ 316 h 2869"/>
                <a:gd name="T110" fmla="*/ 918 w 2670"/>
                <a:gd name="T111" fmla="*/ 139 h 2869"/>
                <a:gd name="T112" fmla="*/ 1109 w 2670"/>
                <a:gd name="T113" fmla="*/ 28 h 2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0" h="2869">
                  <a:moveTo>
                    <a:pt x="1279" y="0"/>
                  </a:moveTo>
                  <a:lnTo>
                    <a:pt x="1392" y="0"/>
                  </a:lnTo>
                  <a:lnTo>
                    <a:pt x="1450" y="4"/>
                  </a:lnTo>
                  <a:lnTo>
                    <a:pt x="1507" y="12"/>
                  </a:lnTo>
                  <a:lnTo>
                    <a:pt x="1561" y="28"/>
                  </a:lnTo>
                  <a:lnTo>
                    <a:pt x="1614" y="48"/>
                  </a:lnTo>
                  <a:lnTo>
                    <a:pt x="1663" y="73"/>
                  </a:lnTo>
                  <a:lnTo>
                    <a:pt x="1709" y="104"/>
                  </a:lnTo>
                  <a:lnTo>
                    <a:pt x="1752" y="139"/>
                  </a:lnTo>
                  <a:lnTo>
                    <a:pt x="1791" y="178"/>
                  </a:lnTo>
                  <a:lnTo>
                    <a:pt x="1826" y="221"/>
                  </a:lnTo>
                  <a:lnTo>
                    <a:pt x="1857" y="267"/>
                  </a:lnTo>
                  <a:lnTo>
                    <a:pt x="1882" y="316"/>
                  </a:lnTo>
                  <a:lnTo>
                    <a:pt x="1902" y="369"/>
                  </a:lnTo>
                  <a:lnTo>
                    <a:pt x="1918" y="423"/>
                  </a:lnTo>
                  <a:lnTo>
                    <a:pt x="1926" y="480"/>
                  </a:lnTo>
                  <a:lnTo>
                    <a:pt x="1930" y="538"/>
                  </a:lnTo>
                  <a:lnTo>
                    <a:pt x="1930" y="1057"/>
                  </a:lnTo>
                  <a:lnTo>
                    <a:pt x="1928" y="1095"/>
                  </a:lnTo>
                  <a:lnTo>
                    <a:pt x="1921" y="1131"/>
                  </a:lnTo>
                  <a:lnTo>
                    <a:pt x="1910" y="1167"/>
                  </a:lnTo>
                  <a:lnTo>
                    <a:pt x="1895" y="1200"/>
                  </a:lnTo>
                  <a:lnTo>
                    <a:pt x="1876" y="1232"/>
                  </a:lnTo>
                  <a:lnTo>
                    <a:pt x="1852" y="1260"/>
                  </a:lnTo>
                  <a:lnTo>
                    <a:pt x="1826" y="1287"/>
                  </a:lnTo>
                  <a:lnTo>
                    <a:pt x="1826" y="1724"/>
                  </a:lnTo>
                  <a:lnTo>
                    <a:pt x="1848" y="1735"/>
                  </a:lnTo>
                  <a:lnTo>
                    <a:pt x="1876" y="1750"/>
                  </a:lnTo>
                  <a:lnTo>
                    <a:pt x="1907" y="1767"/>
                  </a:lnTo>
                  <a:lnTo>
                    <a:pt x="1943" y="1786"/>
                  </a:lnTo>
                  <a:lnTo>
                    <a:pt x="1983" y="1808"/>
                  </a:lnTo>
                  <a:lnTo>
                    <a:pt x="2025" y="1833"/>
                  </a:lnTo>
                  <a:lnTo>
                    <a:pt x="2070" y="1859"/>
                  </a:lnTo>
                  <a:lnTo>
                    <a:pt x="2118" y="1888"/>
                  </a:lnTo>
                  <a:lnTo>
                    <a:pt x="2169" y="1918"/>
                  </a:lnTo>
                  <a:lnTo>
                    <a:pt x="2221" y="1952"/>
                  </a:lnTo>
                  <a:lnTo>
                    <a:pt x="2274" y="1987"/>
                  </a:lnTo>
                  <a:lnTo>
                    <a:pt x="2329" y="2025"/>
                  </a:lnTo>
                  <a:lnTo>
                    <a:pt x="2385" y="2064"/>
                  </a:lnTo>
                  <a:lnTo>
                    <a:pt x="2441" y="2106"/>
                  </a:lnTo>
                  <a:lnTo>
                    <a:pt x="2497" y="2149"/>
                  </a:lnTo>
                  <a:lnTo>
                    <a:pt x="2553" y="2195"/>
                  </a:lnTo>
                  <a:lnTo>
                    <a:pt x="2583" y="2222"/>
                  </a:lnTo>
                  <a:lnTo>
                    <a:pt x="2609" y="2253"/>
                  </a:lnTo>
                  <a:lnTo>
                    <a:pt x="2631" y="2287"/>
                  </a:lnTo>
                  <a:lnTo>
                    <a:pt x="2648" y="2324"/>
                  </a:lnTo>
                  <a:lnTo>
                    <a:pt x="2660" y="2362"/>
                  </a:lnTo>
                  <a:lnTo>
                    <a:pt x="2668" y="2402"/>
                  </a:lnTo>
                  <a:lnTo>
                    <a:pt x="2670" y="2443"/>
                  </a:lnTo>
                  <a:lnTo>
                    <a:pt x="2670" y="2799"/>
                  </a:lnTo>
                  <a:lnTo>
                    <a:pt x="2668" y="2818"/>
                  </a:lnTo>
                  <a:lnTo>
                    <a:pt x="2660" y="2835"/>
                  </a:lnTo>
                  <a:lnTo>
                    <a:pt x="2650" y="2848"/>
                  </a:lnTo>
                  <a:lnTo>
                    <a:pt x="2635" y="2859"/>
                  </a:lnTo>
                  <a:lnTo>
                    <a:pt x="2619" y="2866"/>
                  </a:lnTo>
                  <a:lnTo>
                    <a:pt x="2600" y="2868"/>
                  </a:lnTo>
                  <a:lnTo>
                    <a:pt x="2581" y="2866"/>
                  </a:lnTo>
                  <a:lnTo>
                    <a:pt x="2564" y="2859"/>
                  </a:lnTo>
                  <a:lnTo>
                    <a:pt x="2550" y="2848"/>
                  </a:lnTo>
                  <a:lnTo>
                    <a:pt x="2540" y="2835"/>
                  </a:lnTo>
                  <a:lnTo>
                    <a:pt x="2532" y="2818"/>
                  </a:lnTo>
                  <a:lnTo>
                    <a:pt x="2530" y="2799"/>
                  </a:lnTo>
                  <a:lnTo>
                    <a:pt x="2530" y="2443"/>
                  </a:lnTo>
                  <a:lnTo>
                    <a:pt x="2527" y="2410"/>
                  </a:lnTo>
                  <a:lnTo>
                    <a:pt x="2518" y="2380"/>
                  </a:lnTo>
                  <a:lnTo>
                    <a:pt x="2505" y="2351"/>
                  </a:lnTo>
                  <a:lnTo>
                    <a:pt x="2487" y="2325"/>
                  </a:lnTo>
                  <a:lnTo>
                    <a:pt x="2463" y="2302"/>
                  </a:lnTo>
                  <a:lnTo>
                    <a:pt x="2410" y="2260"/>
                  </a:lnTo>
                  <a:lnTo>
                    <a:pt x="2358" y="2219"/>
                  </a:lnTo>
                  <a:lnTo>
                    <a:pt x="2305" y="2180"/>
                  </a:lnTo>
                  <a:lnTo>
                    <a:pt x="2252" y="2143"/>
                  </a:lnTo>
                  <a:lnTo>
                    <a:pt x="2200" y="2107"/>
                  </a:lnTo>
                  <a:lnTo>
                    <a:pt x="2150" y="2073"/>
                  </a:lnTo>
                  <a:lnTo>
                    <a:pt x="2100" y="2041"/>
                  </a:lnTo>
                  <a:lnTo>
                    <a:pt x="2052" y="2012"/>
                  </a:lnTo>
                  <a:lnTo>
                    <a:pt x="2007" y="1984"/>
                  </a:lnTo>
                  <a:lnTo>
                    <a:pt x="1964" y="1959"/>
                  </a:lnTo>
                  <a:lnTo>
                    <a:pt x="1922" y="1935"/>
                  </a:lnTo>
                  <a:lnTo>
                    <a:pt x="1885" y="1914"/>
                  </a:lnTo>
                  <a:lnTo>
                    <a:pt x="1850" y="1895"/>
                  </a:lnTo>
                  <a:lnTo>
                    <a:pt x="1819" y="1878"/>
                  </a:lnTo>
                  <a:lnTo>
                    <a:pt x="1792" y="1864"/>
                  </a:lnTo>
                  <a:lnTo>
                    <a:pt x="1770" y="1853"/>
                  </a:lnTo>
                  <a:lnTo>
                    <a:pt x="1752" y="1843"/>
                  </a:lnTo>
                  <a:lnTo>
                    <a:pt x="1738" y="1837"/>
                  </a:lnTo>
                  <a:lnTo>
                    <a:pt x="1720" y="1825"/>
                  </a:lnTo>
                  <a:lnTo>
                    <a:pt x="1705" y="1811"/>
                  </a:lnTo>
                  <a:lnTo>
                    <a:pt x="1695" y="1794"/>
                  </a:lnTo>
                  <a:lnTo>
                    <a:pt x="1687" y="1773"/>
                  </a:lnTo>
                  <a:lnTo>
                    <a:pt x="1685" y="1753"/>
                  </a:lnTo>
                  <a:lnTo>
                    <a:pt x="1685" y="1252"/>
                  </a:lnTo>
                  <a:lnTo>
                    <a:pt x="1687" y="1235"/>
                  </a:lnTo>
                  <a:lnTo>
                    <a:pt x="1693" y="1219"/>
                  </a:lnTo>
                  <a:lnTo>
                    <a:pt x="1703" y="1205"/>
                  </a:lnTo>
                  <a:lnTo>
                    <a:pt x="1717" y="1194"/>
                  </a:lnTo>
                  <a:lnTo>
                    <a:pt x="1738" y="1177"/>
                  </a:lnTo>
                  <a:lnTo>
                    <a:pt x="1756" y="1157"/>
                  </a:lnTo>
                  <a:lnTo>
                    <a:pt x="1770" y="1135"/>
                  </a:lnTo>
                  <a:lnTo>
                    <a:pt x="1780" y="1110"/>
                  </a:lnTo>
                  <a:lnTo>
                    <a:pt x="1788" y="1085"/>
                  </a:lnTo>
                  <a:lnTo>
                    <a:pt x="1790" y="1057"/>
                  </a:lnTo>
                  <a:lnTo>
                    <a:pt x="1790" y="538"/>
                  </a:lnTo>
                  <a:lnTo>
                    <a:pt x="1787" y="488"/>
                  </a:lnTo>
                  <a:lnTo>
                    <a:pt x="1777" y="441"/>
                  </a:lnTo>
                  <a:lnTo>
                    <a:pt x="1762" y="395"/>
                  </a:lnTo>
                  <a:lnTo>
                    <a:pt x="1743" y="352"/>
                  </a:lnTo>
                  <a:lnTo>
                    <a:pt x="1718" y="311"/>
                  </a:lnTo>
                  <a:lnTo>
                    <a:pt x="1689" y="274"/>
                  </a:lnTo>
                  <a:lnTo>
                    <a:pt x="1655" y="241"/>
                  </a:lnTo>
                  <a:lnTo>
                    <a:pt x="1618" y="212"/>
                  </a:lnTo>
                  <a:lnTo>
                    <a:pt x="1578" y="188"/>
                  </a:lnTo>
                  <a:lnTo>
                    <a:pt x="1535" y="168"/>
                  </a:lnTo>
                  <a:lnTo>
                    <a:pt x="1489" y="153"/>
                  </a:lnTo>
                  <a:lnTo>
                    <a:pt x="1441" y="143"/>
                  </a:lnTo>
                  <a:lnTo>
                    <a:pt x="1392" y="140"/>
                  </a:lnTo>
                  <a:lnTo>
                    <a:pt x="1279" y="140"/>
                  </a:lnTo>
                  <a:lnTo>
                    <a:pt x="1230" y="143"/>
                  </a:lnTo>
                  <a:lnTo>
                    <a:pt x="1182" y="153"/>
                  </a:lnTo>
                  <a:lnTo>
                    <a:pt x="1135" y="168"/>
                  </a:lnTo>
                  <a:lnTo>
                    <a:pt x="1092" y="188"/>
                  </a:lnTo>
                  <a:lnTo>
                    <a:pt x="1052" y="212"/>
                  </a:lnTo>
                  <a:lnTo>
                    <a:pt x="1015" y="241"/>
                  </a:lnTo>
                  <a:lnTo>
                    <a:pt x="982" y="274"/>
                  </a:lnTo>
                  <a:lnTo>
                    <a:pt x="953" y="311"/>
                  </a:lnTo>
                  <a:lnTo>
                    <a:pt x="928" y="352"/>
                  </a:lnTo>
                  <a:lnTo>
                    <a:pt x="908" y="395"/>
                  </a:lnTo>
                  <a:lnTo>
                    <a:pt x="894" y="441"/>
                  </a:lnTo>
                  <a:lnTo>
                    <a:pt x="884" y="488"/>
                  </a:lnTo>
                  <a:lnTo>
                    <a:pt x="881" y="538"/>
                  </a:lnTo>
                  <a:lnTo>
                    <a:pt x="881" y="1057"/>
                  </a:lnTo>
                  <a:lnTo>
                    <a:pt x="883" y="1085"/>
                  </a:lnTo>
                  <a:lnTo>
                    <a:pt x="890" y="1110"/>
                  </a:lnTo>
                  <a:lnTo>
                    <a:pt x="900" y="1135"/>
                  </a:lnTo>
                  <a:lnTo>
                    <a:pt x="915" y="1157"/>
                  </a:lnTo>
                  <a:lnTo>
                    <a:pt x="933" y="1177"/>
                  </a:lnTo>
                  <a:lnTo>
                    <a:pt x="954" y="1194"/>
                  </a:lnTo>
                  <a:lnTo>
                    <a:pt x="967" y="1205"/>
                  </a:lnTo>
                  <a:lnTo>
                    <a:pt x="977" y="1219"/>
                  </a:lnTo>
                  <a:lnTo>
                    <a:pt x="983" y="1235"/>
                  </a:lnTo>
                  <a:lnTo>
                    <a:pt x="985" y="1252"/>
                  </a:lnTo>
                  <a:lnTo>
                    <a:pt x="985" y="1753"/>
                  </a:lnTo>
                  <a:lnTo>
                    <a:pt x="983" y="1773"/>
                  </a:lnTo>
                  <a:lnTo>
                    <a:pt x="976" y="1794"/>
                  </a:lnTo>
                  <a:lnTo>
                    <a:pt x="965" y="1811"/>
                  </a:lnTo>
                  <a:lnTo>
                    <a:pt x="951" y="1825"/>
                  </a:lnTo>
                  <a:lnTo>
                    <a:pt x="933" y="1837"/>
                  </a:lnTo>
                  <a:lnTo>
                    <a:pt x="919" y="1844"/>
                  </a:lnTo>
                  <a:lnTo>
                    <a:pt x="901" y="1854"/>
                  </a:lnTo>
                  <a:lnTo>
                    <a:pt x="878" y="1866"/>
                  </a:lnTo>
                  <a:lnTo>
                    <a:pt x="851" y="1879"/>
                  </a:lnTo>
                  <a:lnTo>
                    <a:pt x="821" y="1896"/>
                  </a:lnTo>
                  <a:lnTo>
                    <a:pt x="786" y="1915"/>
                  </a:lnTo>
                  <a:lnTo>
                    <a:pt x="749" y="1936"/>
                  </a:lnTo>
                  <a:lnTo>
                    <a:pt x="707" y="1960"/>
                  </a:lnTo>
                  <a:lnTo>
                    <a:pt x="664" y="1985"/>
                  </a:lnTo>
                  <a:lnTo>
                    <a:pt x="618" y="2013"/>
                  </a:lnTo>
                  <a:lnTo>
                    <a:pt x="571" y="2042"/>
                  </a:lnTo>
                  <a:lnTo>
                    <a:pt x="521" y="2074"/>
                  </a:lnTo>
                  <a:lnTo>
                    <a:pt x="470" y="2108"/>
                  </a:lnTo>
                  <a:lnTo>
                    <a:pt x="418" y="2144"/>
                  </a:lnTo>
                  <a:lnTo>
                    <a:pt x="366" y="2181"/>
                  </a:lnTo>
                  <a:lnTo>
                    <a:pt x="313" y="2220"/>
                  </a:lnTo>
                  <a:lnTo>
                    <a:pt x="259" y="2261"/>
                  </a:lnTo>
                  <a:lnTo>
                    <a:pt x="206" y="2304"/>
                  </a:lnTo>
                  <a:lnTo>
                    <a:pt x="184" y="2326"/>
                  </a:lnTo>
                  <a:lnTo>
                    <a:pt x="165" y="2352"/>
                  </a:lnTo>
                  <a:lnTo>
                    <a:pt x="152" y="2381"/>
                  </a:lnTo>
                  <a:lnTo>
                    <a:pt x="144" y="2411"/>
                  </a:lnTo>
                  <a:lnTo>
                    <a:pt x="141" y="2443"/>
                  </a:lnTo>
                  <a:lnTo>
                    <a:pt x="141" y="2800"/>
                  </a:lnTo>
                  <a:lnTo>
                    <a:pt x="139" y="2818"/>
                  </a:lnTo>
                  <a:lnTo>
                    <a:pt x="131" y="2835"/>
                  </a:lnTo>
                  <a:lnTo>
                    <a:pt x="121" y="2849"/>
                  </a:lnTo>
                  <a:lnTo>
                    <a:pt x="106" y="2860"/>
                  </a:lnTo>
                  <a:lnTo>
                    <a:pt x="90" y="2867"/>
                  </a:lnTo>
                  <a:lnTo>
                    <a:pt x="71" y="2869"/>
                  </a:lnTo>
                  <a:lnTo>
                    <a:pt x="52" y="2867"/>
                  </a:lnTo>
                  <a:lnTo>
                    <a:pt x="35" y="2860"/>
                  </a:lnTo>
                  <a:lnTo>
                    <a:pt x="21" y="2849"/>
                  </a:lnTo>
                  <a:lnTo>
                    <a:pt x="9" y="2835"/>
                  </a:lnTo>
                  <a:lnTo>
                    <a:pt x="3" y="2818"/>
                  </a:lnTo>
                  <a:lnTo>
                    <a:pt x="0" y="2800"/>
                  </a:lnTo>
                  <a:lnTo>
                    <a:pt x="0" y="2443"/>
                  </a:lnTo>
                  <a:lnTo>
                    <a:pt x="3" y="2402"/>
                  </a:lnTo>
                  <a:lnTo>
                    <a:pt x="11" y="2363"/>
                  </a:lnTo>
                  <a:lnTo>
                    <a:pt x="23" y="2324"/>
                  </a:lnTo>
                  <a:lnTo>
                    <a:pt x="40" y="2288"/>
                  </a:lnTo>
                  <a:lnTo>
                    <a:pt x="61" y="2254"/>
                  </a:lnTo>
                  <a:lnTo>
                    <a:pt x="88" y="2223"/>
                  </a:lnTo>
                  <a:lnTo>
                    <a:pt x="118" y="2195"/>
                  </a:lnTo>
                  <a:lnTo>
                    <a:pt x="174" y="2150"/>
                  </a:lnTo>
                  <a:lnTo>
                    <a:pt x="230" y="2107"/>
                  </a:lnTo>
                  <a:lnTo>
                    <a:pt x="286" y="2065"/>
                  </a:lnTo>
                  <a:lnTo>
                    <a:pt x="342" y="2025"/>
                  </a:lnTo>
                  <a:lnTo>
                    <a:pt x="397" y="1988"/>
                  </a:lnTo>
                  <a:lnTo>
                    <a:pt x="450" y="1953"/>
                  </a:lnTo>
                  <a:lnTo>
                    <a:pt x="502" y="1919"/>
                  </a:lnTo>
                  <a:lnTo>
                    <a:pt x="553" y="1889"/>
                  </a:lnTo>
                  <a:lnTo>
                    <a:pt x="600" y="1859"/>
                  </a:lnTo>
                  <a:lnTo>
                    <a:pt x="646" y="1833"/>
                  </a:lnTo>
                  <a:lnTo>
                    <a:pt x="688" y="1808"/>
                  </a:lnTo>
                  <a:lnTo>
                    <a:pt x="728" y="1787"/>
                  </a:lnTo>
                  <a:lnTo>
                    <a:pt x="764" y="1767"/>
                  </a:lnTo>
                  <a:lnTo>
                    <a:pt x="795" y="1750"/>
                  </a:lnTo>
                  <a:lnTo>
                    <a:pt x="822" y="1736"/>
                  </a:lnTo>
                  <a:lnTo>
                    <a:pt x="845" y="1725"/>
                  </a:lnTo>
                  <a:lnTo>
                    <a:pt x="845" y="1288"/>
                  </a:lnTo>
                  <a:lnTo>
                    <a:pt x="819" y="1261"/>
                  </a:lnTo>
                  <a:lnTo>
                    <a:pt x="795" y="1232"/>
                  </a:lnTo>
                  <a:lnTo>
                    <a:pt x="776" y="1201"/>
                  </a:lnTo>
                  <a:lnTo>
                    <a:pt x="760" y="1167"/>
                  </a:lnTo>
                  <a:lnTo>
                    <a:pt x="750" y="1132"/>
                  </a:lnTo>
                  <a:lnTo>
                    <a:pt x="743" y="1095"/>
                  </a:lnTo>
                  <a:lnTo>
                    <a:pt x="740" y="1057"/>
                  </a:lnTo>
                  <a:lnTo>
                    <a:pt x="740" y="538"/>
                  </a:lnTo>
                  <a:lnTo>
                    <a:pt x="743" y="480"/>
                  </a:lnTo>
                  <a:lnTo>
                    <a:pt x="753" y="423"/>
                  </a:lnTo>
                  <a:lnTo>
                    <a:pt x="768" y="369"/>
                  </a:lnTo>
                  <a:lnTo>
                    <a:pt x="789" y="316"/>
                  </a:lnTo>
                  <a:lnTo>
                    <a:pt x="814" y="267"/>
                  </a:lnTo>
                  <a:lnTo>
                    <a:pt x="844" y="221"/>
                  </a:lnTo>
                  <a:lnTo>
                    <a:pt x="879" y="178"/>
                  </a:lnTo>
                  <a:lnTo>
                    <a:pt x="918" y="139"/>
                  </a:lnTo>
                  <a:lnTo>
                    <a:pt x="962" y="104"/>
                  </a:lnTo>
                  <a:lnTo>
                    <a:pt x="1007" y="73"/>
                  </a:lnTo>
                  <a:lnTo>
                    <a:pt x="1057" y="48"/>
                  </a:lnTo>
                  <a:lnTo>
                    <a:pt x="1109" y="28"/>
                  </a:lnTo>
                  <a:lnTo>
                    <a:pt x="1164" y="12"/>
                  </a:lnTo>
                  <a:lnTo>
                    <a:pt x="1221" y="4"/>
                  </a:lnTo>
                  <a:lnTo>
                    <a:pt x="1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4" name="Freeform 184"/>
            <p:cNvSpPr>
              <a:spLocks noEditPoints="1"/>
            </p:cNvSpPr>
            <p:nvPr/>
          </p:nvSpPr>
          <p:spPr bwMode="auto">
            <a:xfrm>
              <a:off x="898525" y="2979738"/>
              <a:ext cx="77787" cy="261938"/>
            </a:xfrm>
            <a:custGeom>
              <a:avLst/>
              <a:gdLst>
                <a:gd name="T0" fmla="*/ 142 w 485"/>
                <a:gd name="T1" fmla="*/ 1399 h 1649"/>
                <a:gd name="T2" fmla="*/ 331 w 485"/>
                <a:gd name="T3" fmla="*/ 1397 h 1649"/>
                <a:gd name="T4" fmla="*/ 262 w 485"/>
                <a:gd name="T5" fmla="*/ 312 h 1649"/>
                <a:gd name="T6" fmla="*/ 215 w 485"/>
                <a:gd name="T7" fmla="*/ 311 h 1649"/>
                <a:gd name="T8" fmla="*/ 70 w 485"/>
                <a:gd name="T9" fmla="*/ 0 h 1649"/>
                <a:gd name="T10" fmla="*/ 106 w 485"/>
                <a:gd name="T11" fmla="*/ 10 h 1649"/>
                <a:gd name="T12" fmla="*/ 130 w 485"/>
                <a:gd name="T13" fmla="*/ 35 h 1649"/>
                <a:gd name="T14" fmla="*/ 140 w 485"/>
                <a:gd name="T15" fmla="*/ 71 h 1649"/>
                <a:gd name="T16" fmla="*/ 150 w 485"/>
                <a:gd name="T17" fmla="*/ 116 h 1649"/>
                <a:gd name="T18" fmla="*/ 179 w 485"/>
                <a:gd name="T19" fmla="*/ 151 h 1649"/>
                <a:gd name="T20" fmla="*/ 219 w 485"/>
                <a:gd name="T21" fmla="*/ 171 h 1649"/>
                <a:gd name="T22" fmla="*/ 263 w 485"/>
                <a:gd name="T23" fmla="*/ 171 h 1649"/>
                <a:gd name="T24" fmla="*/ 299 w 485"/>
                <a:gd name="T25" fmla="*/ 156 h 1649"/>
                <a:gd name="T26" fmla="*/ 307 w 485"/>
                <a:gd name="T27" fmla="*/ 148 h 1649"/>
                <a:gd name="T28" fmla="*/ 325 w 485"/>
                <a:gd name="T29" fmla="*/ 131 h 1649"/>
                <a:gd name="T30" fmla="*/ 341 w 485"/>
                <a:gd name="T31" fmla="*/ 92 h 1649"/>
                <a:gd name="T32" fmla="*/ 346 w 485"/>
                <a:gd name="T33" fmla="*/ 52 h 1649"/>
                <a:gd name="T34" fmla="*/ 364 w 485"/>
                <a:gd name="T35" fmla="*/ 22 h 1649"/>
                <a:gd name="T36" fmla="*/ 395 w 485"/>
                <a:gd name="T37" fmla="*/ 4 h 1649"/>
                <a:gd name="T38" fmla="*/ 432 w 485"/>
                <a:gd name="T39" fmla="*/ 4 h 1649"/>
                <a:gd name="T40" fmla="*/ 464 w 485"/>
                <a:gd name="T41" fmla="*/ 22 h 1649"/>
                <a:gd name="T42" fmla="*/ 482 w 485"/>
                <a:gd name="T43" fmla="*/ 52 h 1649"/>
                <a:gd name="T44" fmla="*/ 482 w 485"/>
                <a:gd name="T45" fmla="*/ 108 h 1649"/>
                <a:gd name="T46" fmla="*/ 461 w 485"/>
                <a:gd name="T47" fmla="*/ 177 h 1649"/>
                <a:gd name="T48" fmla="*/ 421 w 485"/>
                <a:gd name="T49" fmla="*/ 235 h 1649"/>
                <a:gd name="T50" fmla="*/ 474 w 485"/>
                <a:gd name="T51" fmla="*/ 1439 h 1649"/>
                <a:gd name="T52" fmla="*/ 462 w 485"/>
                <a:gd name="T53" fmla="*/ 1467 h 1649"/>
                <a:gd name="T54" fmla="*/ 284 w 485"/>
                <a:gd name="T55" fmla="*/ 1630 h 1649"/>
                <a:gd name="T56" fmla="*/ 254 w 485"/>
                <a:gd name="T57" fmla="*/ 1646 h 1649"/>
                <a:gd name="T58" fmla="*/ 221 w 485"/>
                <a:gd name="T59" fmla="*/ 1646 h 1649"/>
                <a:gd name="T60" fmla="*/ 191 w 485"/>
                <a:gd name="T61" fmla="*/ 1630 h 1649"/>
                <a:gd name="T62" fmla="*/ 15 w 485"/>
                <a:gd name="T63" fmla="*/ 1469 h 1649"/>
                <a:gd name="T64" fmla="*/ 3 w 485"/>
                <a:gd name="T65" fmla="*/ 1441 h 1649"/>
                <a:gd name="T66" fmla="*/ 54 w 485"/>
                <a:gd name="T67" fmla="*/ 223 h 1649"/>
                <a:gd name="T68" fmla="*/ 20 w 485"/>
                <a:gd name="T69" fmla="*/ 168 h 1649"/>
                <a:gd name="T70" fmla="*/ 2 w 485"/>
                <a:gd name="T71" fmla="*/ 105 h 1649"/>
                <a:gd name="T72" fmla="*/ 2 w 485"/>
                <a:gd name="T73" fmla="*/ 52 h 1649"/>
                <a:gd name="T74" fmla="*/ 20 w 485"/>
                <a:gd name="T75" fmla="*/ 22 h 1649"/>
                <a:gd name="T76" fmla="*/ 51 w 485"/>
                <a:gd name="T77" fmla="*/ 4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649">
                  <a:moveTo>
                    <a:pt x="190" y="308"/>
                  </a:moveTo>
                  <a:lnTo>
                    <a:pt x="142" y="1399"/>
                  </a:lnTo>
                  <a:lnTo>
                    <a:pt x="236" y="1484"/>
                  </a:lnTo>
                  <a:lnTo>
                    <a:pt x="331" y="1397"/>
                  </a:lnTo>
                  <a:lnTo>
                    <a:pt x="282" y="310"/>
                  </a:lnTo>
                  <a:lnTo>
                    <a:pt x="262" y="312"/>
                  </a:lnTo>
                  <a:lnTo>
                    <a:pt x="240" y="314"/>
                  </a:lnTo>
                  <a:lnTo>
                    <a:pt x="215" y="311"/>
                  </a:lnTo>
                  <a:lnTo>
                    <a:pt x="190" y="308"/>
                  </a:lnTo>
                  <a:close/>
                  <a:moveTo>
                    <a:pt x="70" y="0"/>
                  </a:moveTo>
                  <a:lnTo>
                    <a:pt x="89" y="4"/>
                  </a:lnTo>
                  <a:lnTo>
                    <a:pt x="106" y="10"/>
                  </a:lnTo>
                  <a:lnTo>
                    <a:pt x="120" y="22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0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3"/>
                  </a:lnTo>
                  <a:lnTo>
                    <a:pt x="219" y="171"/>
                  </a:lnTo>
                  <a:lnTo>
                    <a:pt x="241" y="173"/>
                  </a:lnTo>
                  <a:lnTo>
                    <a:pt x="263" y="171"/>
                  </a:lnTo>
                  <a:lnTo>
                    <a:pt x="282" y="164"/>
                  </a:lnTo>
                  <a:lnTo>
                    <a:pt x="299" y="156"/>
                  </a:lnTo>
                  <a:lnTo>
                    <a:pt x="303" y="152"/>
                  </a:lnTo>
                  <a:lnTo>
                    <a:pt x="307" y="148"/>
                  </a:lnTo>
                  <a:lnTo>
                    <a:pt x="311" y="145"/>
                  </a:lnTo>
                  <a:lnTo>
                    <a:pt x="325" y="131"/>
                  </a:lnTo>
                  <a:lnTo>
                    <a:pt x="335" y="113"/>
                  </a:lnTo>
                  <a:lnTo>
                    <a:pt x="341" y="92"/>
                  </a:lnTo>
                  <a:lnTo>
                    <a:pt x="344" y="71"/>
                  </a:lnTo>
                  <a:lnTo>
                    <a:pt x="346" y="52"/>
                  </a:lnTo>
                  <a:lnTo>
                    <a:pt x="354" y="35"/>
                  </a:lnTo>
                  <a:lnTo>
                    <a:pt x="364" y="22"/>
                  </a:lnTo>
                  <a:lnTo>
                    <a:pt x="378" y="10"/>
                  </a:lnTo>
                  <a:lnTo>
                    <a:pt x="395" y="4"/>
                  </a:lnTo>
                  <a:lnTo>
                    <a:pt x="414" y="0"/>
                  </a:lnTo>
                  <a:lnTo>
                    <a:pt x="432" y="4"/>
                  </a:lnTo>
                  <a:lnTo>
                    <a:pt x="449" y="10"/>
                  </a:lnTo>
                  <a:lnTo>
                    <a:pt x="464" y="22"/>
                  </a:lnTo>
                  <a:lnTo>
                    <a:pt x="474" y="35"/>
                  </a:lnTo>
                  <a:lnTo>
                    <a:pt x="482" y="52"/>
                  </a:lnTo>
                  <a:lnTo>
                    <a:pt x="485" y="71"/>
                  </a:lnTo>
                  <a:lnTo>
                    <a:pt x="482" y="108"/>
                  </a:lnTo>
                  <a:lnTo>
                    <a:pt x="474" y="143"/>
                  </a:lnTo>
                  <a:lnTo>
                    <a:pt x="461" y="177"/>
                  </a:lnTo>
                  <a:lnTo>
                    <a:pt x="443" y="207"/>
                  </a:lnTo>
                  <a:lnTo>
                    <a:pt x="421" y="235"/>
                  </a:lnTo>
                  <a:lnTo>
                    <a:pt x="475" y="1423"/>
                  </a:lnTo>
                  <a:lnTo>
                    <a:pt x="474" y="1439"/>
                  </a:lnTo>
                  <a:lnTo>
                    <a:pt x="469" y="1454"/>
                  </a:lnTo>
                  <a:lnTo>
                    <a:pt x="462" y="1467"/>
                  </a:lnTo>
                  <a:lnTo>
                    <a:pt x="451" y="1478"/>
                  </a:lnTo>
                  <a:lnTo>
                    <a:pt x="284" y="1630"/>
                  </a:lnTo>
                  <a:lnTo>
                    <a:pt x="270" y="1640"/>
                  </a:lnTo>
                  <a:lnTo>
                    <a:pt x="254" y="1646"/>
                  </a:lnTo>
                  <a:lnTo>
                    <a:pt x="237" y="1649"/>
                  </a:lnTo>
                  <a:lnTo>
                    <a:pt x="221" y="1646"/>
                  </a:lnTo>
                  <a:lnTo>
                    <a:pt x="205" y="1640"/>
                  </a:lnTo>
                  <a:lnTo>
                    <a:pt x="191" y="1630"/>
                  </a:lnTo>
                  <a:lnTo>
                    <a:pt x="25" y="1480"/>
                  </a:lnTo>
                  <a:lnTo>
                    <a:pt x="15" y="1469"/>
                  </a:lnTo>
                  <a:lnTo>
                    <a:pt x="7" y="1456"/>
                  </a:lnTo>
                  <a:lnTo>
                    <a:pt x="3" y="1441"/>
                  </a:lnTo>
                  <a:lnTo>
                    <a:pt x="2" y="1425"/>
                  </a:lnTo>
                  <a:lnTo>
                    <a:pt x="54" y="223"/>
                  </a:lnTo>
                  <a:lnTo>
                    <a:pt x="35" y="196"/>
                  </a:lnTo>
                  <a:lnTo>
                    <a:pt x="20" y="168"/>
                  </a:lnTo>
                  <a:lnTo>
                    <a:pt x="8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2"/>
                  </a:lnTo>
                  <a:lnTo>
                    <a:pt x="34" y="10"/>
                  </a:lnTo>
                  <a:lnTo>
                    <a:pt x="51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rot="0">
            <a:off x="6797675" y="3471545"/>
            <a:ext cx="552450" cy="514350"/>
            <a:chOff x="6275388" y="4252913"/>
            <a:chExt cx="552450" cy="514349"/>
          </a:xfrm>
          <a:solidFill>
            <a:schemeClr val="bg1"/>
          </a:solidFill>
        </p:grpSpPr>
        <p:sp>
          <p:nvSpPr>
            <p:cNvPr id="36" name="Freeform 317"/>
            <p:cNvSpPr>
              <a:spLocks noEditPoints="1"/>
            </p:cNvSpPr>
            <p:nvPr/>
          </p:nvSpPr>
          <p:spPr bwMode="auto">
            <a:xfrm>
              <a:off x="6429376" y="4252913"/>
              <a:ext cx="242888" cy="239712"/>
            </a:xfrm>
            <a:custGeom>
              <a:avLst/>
              <a:gdLst>
                <a:gd name="T0" fmla="*/ 174 w 1535"/>
                <a:gd name="T1" fmla="*/ 142 h 1507"/>
                <a:gd name="T2" fmla="*/ 150 w 1535"/>
                <a:gd name="T3" fmla="*/ 160 h 1507"/>
                <a:gd name="T4" fmla="*/ 140 w 1535"/>
                <a:gd name="T5" fmla="*/ 190 h 1507"/>
                <a:gd name="T6" fmla="*/ 144 w 1535"/>
                <a:gd name="T7" fmla="*/ 1034 h 1507"/>
                <a:gd name="T8" fmla="*/ 160 w 1535"/>
                <a:gd name="T9" fmla="*/ 1059 h 1507"/>
                <a:gd name="T10" fmla="*/ 190 w 1535"/>
                <a:gd name="T11" fmla="*/ 1069 h 1507"/>
                <a:gd name="T12" fmla="*/ 1361 w 1535"/>
                <a:gd name="T13" fmla="*/ 1065 h 1507"/>
                <a:gd name="T14" fmla="*/ 1385 w 1535"/>
                <a:gd name="T15" fmla="*/ 1048 h 1507"/>
                <a:gd name="T16" fmla="*/ 1394 w 1535"/>
                <a:gd name="T17" fmla="*/ 1018 h 1507"/>
                <a:gd name="T18" fmla="*/ 1391 w 1535"/>
                <a:gd name="T19" fmla="*/ 174 h 1507"/>
                <a:gd name="T20" fmla="*/ 1373 w 1535"/>
                <a:gd name="T21" fmla="*/ 150 h 1507"/>
                <a:gd name="T22" fmla="*/ 1345 w 1535"/>
                <a:gd name="T23" fmla="*/ 140 h 1507"/>
                <a:gd name="T24" fmla="*/ 190 w 1535"/>
                <a:gd name="T25" fmla="*/ 0 h 1507"/>
                <a:gd name="T26" fmla="*/ 1380 w 1535"/>
                <a:gd name="T27" fmla="*/ 2 h 1507"/>
                <a:gd name="T28" fmla="*/ 1441 w 1535"/>
                <a:gd name="T29" fmla="*/ 25 h 1507"/>
                <a:gd name="T30" fmla="*/ 1490 w 1535"/>
                <a:gd name="T31" fmla="*/ 68 h 1507"/>
                <a:gd name="T32" fmla="*/ 1523 w 1535"/>
                <a:gd name="T33" fmla="*/ 123 h 1507"/>
                <a:gd name="T34" fmla="*/ 1535 w 1535"/>
                <a:gd name="T35" fmla="*/ 190 h 1507"/>
                <a:gd name="T36" fmla="*/ 1531 w 1535"/>
                <a:gd name="T37" fmla="*/ 1053 h 1507"/>
                <a:gd name="T38" fmla="*/ 1509 w 1535"/>
                <a:gd name="T39" fmla="*/ 1114 h 1507"/>
                <a:gd name="T40" fmla="*/ 1467 w 1535"/>
                <a:gd name="T41" fmla="*/ 1164 h 1507"/>
                <a:gd name="T42" fmla="*/ 1411 w 1535"/>
                <a:gd name="T43" fmla="*/ 1196 h 1507"/>
                <a:gd name="T44" fmla="*/ 1345 w 1535"/>
                <a:gd name="T45" fmla="*/ 1209 h 1507"/>
                <a:gd name="T46" fmla="*/ 837 w 1535"/>
                <a:gd name="T47" fmla="*/ 1367 h 1507"/>
                <a:gd name="T48" fmla="*/ 1019 w 1535"/>
                <a:gd name="T49" fmla="*/ 1369 h 1507"/>
                <a:gd name="T50" fmla="*/ 1049 w 1535"/>
                <a:gd name="T51" fmla="*/ 1387 h 1507"/>
                <a:gd name="T52" fmla="*/ 1067 w 1535"/>
                <a:gd name="T53" fmla="*/ 1419 h 1507"/>
                <a:gd name="T54" fmla="*/ 1067 w 1535"/>
                <a:gd name="T55" fmla="*/ 1456 h 1507"/>
                <a:gd name="T56" fmla="*/ 1049 w 1535"/>
                <a:gd name="T57" fmla="*/ 1487 h 1507"/>
                <a:gd name="T58" fmla="*/ 1019 w 1535"/>
                <a:gd name="T59" fmla="*/ 1505 h 1507"/>
                <a:gd name="T60" fmla="*/ 535 w 1535"/>
                <a:gd name="T61" fmla="*/ 1507 h 1507"/>
                <a:gd name="T62" fmla="*/ 500 w 1535"/>
                <a:gd name="T63" fmla="*/ 1498 h 1507"/>
                <a:gd name="T64" fmla="*/ 475 w 1535"/>
                <a:gd name="T65" fmla="*/ 1473 h 1507"/>
                <a:gd name="T66" fmla="*/ 465 w 1535"/>
                <a:gd name="T67" fmla="*/ 1437 h 1507"/>
                <a:gd name="T68" fmla="*/ 475 w 1535"/>
                <a:gd name="T69" fmla="*/ 1402 h 1507"/>
                <a:gd name="T70" fmla="*/ 500 w 1535"/>
                <a:gd name="T71" fmla="*/ 1377 h 1507"/>
                <a:gd name="T72" fmla="*/ 535 w 1535"/>
                <a:gd name="T73" fmla="*/ 1367 h 1507"/>
                <a:gd name="T74" fmla="*/ 697 w 1535"/>
                <a:gd name="T75" fmla="*/ 1209 h 1507"/>
                <a:gd name="T76" fmla="*/ 156 w 1535"/>
                <a:gd name="T77" fmla="*/ 1206 h 1507"/>
                <a:gd name="T78" fmla="*/ 94 w 1535"/>
                <a:gd name="T79" fmla="*/ 1183 h 1507"/>
                <a:gd name="T80" fmla="*/ 46 w 1535"/>
                <a:gd name="T81" fmla="*/ 1140 h 1507"/>
                <a:gd name="T82" fmla="*/ 13 w 1535"/>
                <a:gd name="T83" fmla="*/ 1084 h 1507"/>
                <a:gd name="T84" fmla="*/ 0 w 1535"/>
                <a:gd name="T85" fmla="*/ 1018 h 1507"/>
                <a:gd name="T86" fmla="*/ 3 w 1535"/>
                <a:gd name="T87" fmla="*/ 155 h 1507"/>
                <a:gd name="T88" fmla="*/ 27 w 1535"/>
                <a:gd name="T89" fmla="*/ 94 h 1507"/>
                <a:gd name="T90" fmla="*/ 68 w 1535"/>
                <a:gd name="T91" fmla="*/ 44 h 1507"/>
                <a:gd name="T92" fmla="*/ 125 w 1535"/>
                <a:gd name="T93" fmla="*/ 12 h 1507"/>
                <a:gd name="T94" fmla="*/ 190 w 1535"/>
                <a:gd name="T95" fmla="*/ 0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5" h="1507">
                  <a:moveTo>
                    <a:pt x="190" y="140"/>
                  </a:moveTo>
                  <a:lnTo>
                    <a:pt x="174" y="142"/>
                  </a:lnTo>
                  <a:lnTo>
                    <a:pt x="160" y="150"/>
                  </a:lnTo>
                  <a:lnTo>
                    <a:pt x="150" y="160"/>
                  </a:lnTo>
                  <a:lnTo>
                    <a:pt x="144" y="174"/>
                  </a:lnTo>
                  <a:lnTo>
                    <a:pt x="140" y="190"/>
                  </a:lnTo>
                  <a:lnTo>
                    <a:pt x="140" y="1018"/>
                  </a:lnTo>
                  <a:lnTo>
                    <a:pt x="144" y="1034"/>
                  </a:lnTo>
                  <a:lnTo>
                    <a:pt x="150" y="1048"/>
                  </a:lnTo>
                  <a:lnTo>
                    <a:pt x="160" y="1059"/>
                  </a:lnTo>
                  <a:lnTo>
                    <a:pt x="174" y="1065"/>
                  </a:lnTo>
                  <a:lnTo>
                    <a:pt x="190" y="1069"/>
                  </a:lnTo>
                  <a:lnTo>
                    <a:pt x="1345" y="1069"/>
                  </a:lnTo>
                  <a:lnTo>
                    <a:pt x="1361" y="1065"/>
                  </a:lnTo>
                  <a:lnTo>
                    <a:pt x="1373" y="1059"/>
                  </a:lnTo>
                  <a:lnTo>
                    <a:pt x="1385" y="1048"/>
                  </a:lnTo>
                  <a:lnTo>
                    <a:pt x="1391" y="1034"/>
                  </a:lnTo>
                  <a:lnTo>
                    <a:pt x="1394" y="1018"/>
                  </a:lnTo>
                  <a:lnTo>
                    <a:pt x="1394" y="190"/>
                  </a:lnTo>
                  <a:lnTo>
                    <a:pt x="1391" y="174"/>
                  </a:lnTo>
                  <a:lnTo>
                    <a:pt x="1385" y="160"/>
                  </a:lnTo>
                  <a:lnTo>
                    <a:pt x="1373" y="150"/>
                  </a:lnTo>
                  <a:lnTo>
                    <a:pt x="1361" y="142"/>
                  </a:lnTo>
                  <a:lnTo>
                    <a:pt x="1345" y="140"/>
                  </a:lnTo>
                  <a:lnTo>
                    <a:pt x="190" y="140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80" y="2"/>
                  </a:lnTo>
                  <a:lnTo>
                    <a:pt x="1411" y="12"/>
                  </a:lnTo>
                  <a:lnTo>
                    <a:pt x="1441" y="25"/>
                  </a:lnTo>
                  <a:lnTo>
                    <a:pt x="1467" y="44"/>
                  </a:lnTo>
                  <a:lnTo>
                    <a:pt x="1490" y="68"/>
                  </a:lnTo>
                  <a:lnTo>
                    <a:pt x="1509" y="94"/>
                  </a:lnTo>
                  <a:lnTo>
                    <a:pt x="1523" y="123"/>
                  </a:lnTo>
                  <a:lnTo>
                    <a:pt x="1531" y="155"/>
                  </a:lnTo>
                  <a:lnTo>
                    <a:pt x="1535" y="190"/>
                  </a:lnTo>
                  <a:lnTo>
                    <a:pt x="1535" y="1018"/>
                  </a:lnTo>
                  <a:lnTo>
                    <a:pt x="1531" y="1053"/>
                  </a:lnTo>
                  <a:lnTo>
                    <a:pt x="1523" y="1084"/>
                  </a:lnTo>
                  <a:lnTo>
                    <a:pt x="1509" y="1114"/>
                  </a:lnTo>
                  <a:lnTo>
                    <a:pt x="1490" y="1140"/>
                  </a:lnTo>
                  <a:lnTo>
                    <a:pt x="1467" y="1164"/>
                  </a:lnTo>
                  <a:lnTo>
                    <a:pt x="1441" y="1183"/>
                  </a:lnTo>
                  <a:lnTo>
                    <a:pt x="1411" y="1196"/>
                  </a:lnTo>
                  <a:lnTo>
                    <a:pt x="1380" y="1206"/>
                  </a:lnTo>
                  <a:lnTo>
                    <a:pt x="1345" y="1209"/>
                  </a:lnTo>
                  <a:lnTo>
                    <a:pt x="837" y="1209"/>
                  </a:lnTo>
                  <a:lnTo>
                    <a:pt x="837" y="1367"/>
                  </a:lnTo>
                  <a:lnTo>
                    <a:pt x="1000" y="1367"/>
                  </a:lnTo>
                  <a:lnTo>
                    <a:pt x="1019" y="1369"/>
                  </a:lnTo>
                  <a:lnTo>
                    <a:pt x="1036" y="1377"/>
                  </a:lnTo>
                  <a:lnTo>
                    <a:pt x="1049" y="1387"/>
                  </a:lnTo>
                  <a:lnTo>
                    <a:pt x="1061" y="1402"/>
                  </a:lnTo>
                  <a:lnTo>
                    <a:pt x="1067" y="1419"/>
                  </a:lnTo>
                  <a:lnTo>
                    <a:pt x="1071" y="1437"/>
                  </a:lnTo>
                  <a:lnTo>
                    <a:pt x="1067" y="1456"/>
                  </a:lnTo>
                  <a:lnTo>
                    <a:pt x="1061" y="1473"/>
                  </a:lnTo>
                  <a:lnTo>
                    <a:pt x="1049" y="1487"/>
                  </a:lnTo>
                  <a:lnTo>
                    <a:pt x="1036" y="1498"/>
                  </a:lnTo>
                  <a:lnTo>
                    <a:pt x="1019" y="1505"/>
                  </a:lnTo>
                  <a:lnTo>
                    <a:pt x="1000" y="1507"/>
                  </a:lnTo>
                  <a:lnTo>
                    <a:pt x="535" y="1507"/>
                  </a:lnTo>
                  <a:lnTo>
                    <a:pt x="517" y="1505"/>
                  </a:lnTo>
                  <a:lnTo>
                    <a:pt x="500" y="1498"/>
                  </a:lnTo>
                  <a:lnTo>
                    <a:pt x="485" y="1487"/>
                  </a:lnTo>
                  <a:lnTo>
                    <a:pt x="475" y="1473"/>
                  </a:lnTo>
                  <a:lnTo>
                    <a:pt x="467" y="1456"/>
                  </a:lnTo>
                  <a:lnTo>
                    <a:pt x="465" y="1437"/>
                  </a:lnTo>
                  <a:lnTo>
                    <a:pt x="467" y="1419"/>
                  </a:lnTo>
                  <a:lnTo>
                    <a:pt x="475" y="1402"/>
                  </a:lnTo>
                  <a:lnTo>
                    <a:pt x="485" y="1387"/>
                  </a:lnTo>
                  <a:lnTo>
                    <a:pt x="500" y="1377"/>
                  </a:lnTo>
                  <a:lnTo>
                    <a:pt x="517" y="1369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6" y="1206"/>
                  </a:lnTo>
                  <a:lnTo>
                    <a:pt x="125" y="1196"/>
                  </a:lnTo>
                  <a:lnTo>
                    <a:pt x="94" y="1183"/>
                  </a:lnTo>
                  <a:lnTo>
                    <a:pt x="68" y="1164"/>
                  </a:lnTo>
                  <a:lnTo>
                    <a:pt x="46" y="1140"/>
                  </a:lnTo>
                  <a:lnTo>
                    <a:pt x="27" y="1114"/>
                  </a:lnTo>
                  <a:lnTo>
                    <a:pt x="13" y="1084"/>
                  </a:lnTo>
                  <a:lnTo>
                    <a:pt x="3" y="1053"/>
                  </a:lnTo>
                  <a:lnTo>
                    <a:pt x="0" y="1018"/>
                  </a:lnTo>
                  <a:lnTo>
                    <a:pt x="0" y="190"/>
                  </a:lnTo>
                  <a:lnTo>
                    <a:pt x="3" y="155"/>
                  </a:lnTo>
                  <a:lnTo>
                    <a:pt x="13" y="123"/>
                  </a:lnTo>
                  <a:lnTo>
                    <a:pt x="27" y="94"/>
                  </a:lnTo>
                  <a:lnTo>
                    <a:pt x="46" y="68"/>
                  </a:lnTo>
                  <a:lnTo>
                    <a:pt x="68" y="44"/>
                  </a:lnTo>
                  <a:lnTo>
                    <a:pt x="94" y="25"/>
                  </a:lnTo>
                  <a:lnTo>
                    <a:pt x="125" y="12"/>
                  </a:lnTo>
                  <a:lnTo>
                    <a:pt x="156" y="2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7" name="Freeform 318"/>
            <p:cNvSpPr>
              <a:spLocks noEditPoints="1"/>
            </p:cNvSpPr>
            <p:nvPr/>
          </p:nvSpPr>
          <p:spPr bwMode="auto">
            <a:xfrm>
              <a:off x="6275388" y="4527550"/>
              <a:ext cx="242888" cy="239712"/>
            </a:xfrm>
            <a:custGeom>
              <a:avLst/>
              <a:gdLst>
                <a:gd name="T0" fmla="*/ 174 w 1534"/>
                <a:gd name="T1" fmla="*/ 144 h 1508"/>
                <a:gd name="T2" fmla="*/ 150 w 1534"/>
                <a:gd name="T3" fmla="*/ 162 h 1508"/>
                <a:gd name="T4" fmla="*/ 140 w 1534"/>
                <a:gd name="T5" fmla="*/ 191 h 1508"/>
                <a:gd name="T6" fmla="*/ 142 w 1534"/>
                <a:gd name="T7" fmla="*/ 1036 h 1508"/>
                <a:gd name="T8" fmla="*/ 160 w 1534"/>
                <a:gd name="T9" fmla="*/ 1060 h 1508"/>
                <a:gd name="T10" fmla="*/ 190 w 1534"/>
                <a:gd name="T11" fmla="*/ 1070 h 1508"/>
                <a:gd name="T12" fmla="*/ 1360 w 1534"/>
                <a:gd name="T13" fmla="*/ 1067 h 1508"/>
                <a:gd name="T14" fmla="*/ 1385 w 1534"/>
                <a:gd name="T15" fmla="*/ 1049 h 1508"/>
                <a:gd name="T16" fmla="*/ 1394 w 1534"/>
                <a:gd name="T17" fmla="*/ 1020 h 1508"/>
                <a:gd name="T18" fmla="*/ 1393 w 1534"/>
                <a:gd name="T19" fmla="*/ 191 h 1508"/>
                <a:gd name="T20" fmla="*/ 1384 w 1534"/>
                <a:gd name="T21" fmla="*/ 162 h 1508"/>
                <a:gd name="T22" fmla="*/ 1359 w 1534"/>
                <a:gd name="T23" fmla="*/ 144 h 1508"/>
                <a:gd name="T24" fmla="*/ 190 w 1534"/>
                <a:gd name="T25" fmla="*/ 141 h 1508"/>
                <a:gd name="T26" fmla="*/ 1345 w 1534"/>
                <a:gd name="T27" fmla="*/ 0 h 1508"/>
                <a:gd name="T28" fmla="*/ 1411 w 1534"/>
                <a:gd name="T29" fmla="*/ 12 h 1508"/>
                <a:gd name="T30" fmla="*/ 1467 w 1534"/>
                <a:gd name="T31" fmla="*/ 45 h 1508"/>
                <a:gd name="T32" fmla="*/ 1508 w 1534"/>
                <a:gd name="T33" fmla="*/ 94 h 1508"/>
                <a:gd name="T34" fmla="*/ 1531 w 1534"/>
                <a:gd name="T35" fmla="*/ 156 h 1508"/>
                <a:gd name="T36" fmla="*/ 1534 w 1534"/>
                <a:gd name="T37" fmla="*/ 1019 h 1508"/>
                <a:gd name="T38" fmla="*/ 1523 w 1534"/>
                <a:gd name="T39" fmla="*/ 1086 h 1508"/>
                <a:gd name="T40" fmla="*/ 1490 w 1534"/>
                <a:gd name="T41" fmla="*/ 1141 h 1508"/>
                <a:gd name="T42" fmla="*/ 1441 w 1534"/>
                <a:gd name="T43" fmla="*/ 1183 h 1508"/>
                <a:gd name="T44" fmla="*/ 1378 w 1534"/>
                <a:gd name="T45" fmla="*/ 1206 h 1508"/>
                <a:gd name="T46" fmla="*/ 837 w 1534"/>
                <a:gd name="T47" fmla="*/ 1209 h 1508"/>
                <a:gd name="T48" fmla="*/ 1000 w 1534"/>
                <a:gd name="T49" fmla="*/ 1367 h 1508"/>
                <a:gd name="T50" fmla="*/ 1036 w 1534"/>
                <a:gd name="T51" fmla="*/ 1377 h 1508"/>
                <a:gd name="T52" fmla="*/ 1060 w 1534"/>
                <a:gd name="T53" fmla="*/ 1402 h 1508"/>
                <a:gd name="T54" fmla="*/ 1069 w 1534"/>
                <a:gd name="T55" fmla="*/ 1438 h 1508"/>
                <a:gd name="T56" fmla="*/ 1060 w 1534"/>
                <a:gd name="T57" fmla="*/ 1474 h 1508"/>
                <a:gd name="T58" fmla="*/ 1036 w 1534"/>
                <a:gd name="T59" fmla="*/ 1498 h 1508"/>
                <a:gd name="T60" fmla="*/ 1000 w 1534"/>
                <a:gd name="T61" fmla="*/ 1508 h 1508"/>
                <a:gd name="T62" fmla="*/ 516 w 1534"/>
                <a:gd name="T63" fmla="*/ 1505 h 1508"/>
                <a:gd name="T64" fmla="*/ 485 w 1534"/>
                <a:gd name="T65" fmla="*/ 1487 h 1508"/>
                <a:gd name="T66" fmla="*/ 467 w 1534"/>
                <a:gd name="T67" fmla="*/ 1457 h 1508"/>
                <a:gd name="T68" fmla="*/ 467 w 1534"/>
                <a:gd name="T69" fmla="*/ 1419 h 1508"/>
                <a:gd name="T70" fmla="*/ 485 w 1534"/>
                <a:gd name="T71" fmla="*/ 1388 h 1508"/>
                <a:gd name="T72" fmla="*/ 516 w 1534"/>
                <a:gd name="T73" fmla="*/ 1370 h 1508"/>
                <a:gd name="T74" fmla="*/ 697 w 1534"/>
                <a:gd name="T75" fmla="*/ 1367 h 1508"/>
                <a:gd name="T76" fmla="*/ 190 w 1534"/>
                <a:gd name="T77" fmla="*/ 1209 h 1508"/>
                <a:gd name="T78" fmla="*/ 123 w 1534"/>
                <a:gd name="T79" fmla="*/ 1197 h 1508"/>
                <a:gd name="T80" fmla="*/ 67 w 1534"/>
                <a:gd name="T81" fmla="*/ 1165 h 1508"/>
                <a:gd name="T82" fmla="*/ 26 w 1534"/>
                <a:gd name="T83" fmla="*/ 1115 h 1508"/>
                <a:gd name="T84" fmla="*/ 3 w 1534"/>
                <a:gd name="T85" fmla="*/ 1053 h 1508"/>
                <a:gd name="T86" fmla="*/ 0 w 1534"/>
                <a:gd name="T87" fmla="*/ 190 h 1508"/>
                <a:gd name="T88" fmla="*/ 12 w 1534"/>
                <a:gd name="T89" fmla="*/ 124 h 1508"/>
                <a:gd name="T90" fmla="*/ 44 w 1534"/>
                <a:gd name="T91" fmla="*/ 68 h 1508"/>
                <a:gd name="T92" fmla="*/ 94 w 1534"/>
                <a:gd name="T93" fmla="*/ 26 h 1508"/>
                <a:gd name="T94" fmla="*/ 156 w 1534"/>
                <a:gd name="T95" fmla="*/ 3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4" h="1508">
                  <a:moveTo>
                    <a:pt x="190" y="141"/>
                  </a:moveTo>
                  <a:lnTo>
                    <a:pt x="174" y="144"/>
                  </a:lnTo>
                  <a:lnTo>
                    <a:pt x="160" y="151"/>
                  </a:lnTo>
                  <a:lnTo>
                    <a:pt x="150" y="162"/>
                  </a:lnTo>
                  <a:lnTo>
                    <a:pt x="142" y="175"/>
                  </a:lnTo>
                  <a:lnTo>
                    <a:pt x="140" y="191"/>
                  </a:lnTo>
                  <a:lnTo>
                    <a:pt x="140" y="1020"/>
                  </a:lnTo>
                  <a:lnTo>
                    <a:pt x="142" y="1036"/>
                  </a:lnTo>
                  <a:lnTo>
                    <a:pt x="150" y="1049"/>
                  </a:lnTo>
                  <a:lnTo>
                    <a:pt x="160" y="1060"/>
                  </a:lnTo>
                  <a:lnTo>
                    <a:pt x="174" y="1067"/>
                  </a:lnTo>
                  <a:lnTo>
                    <a:pt x="190" y="1070"/>
                  </a:lnTo>
                  <a:lnTo>
                    <a:pt x="1345" y="1070"/>
                  </a:lnTo>
                  <a:lnTo>
                    <a:pt x="1360" y="1067"/>
                  </a:lnTo>
                  <a:lnTo>
                    <a:pt x="1374" y="1060"/>
                  </a:lnTo>
                  <a:lnTo>
                    <a:pt x="1385" y="1049"/>
                  </a:lnTo>
                  <a:lnTo>
                    <a:pt x="1392" y="1036"/>
                  </a:lnTo>
                  <a:lnTo>
                    <a:pt x="1394" y="1020"/>
                  </a:lnTo>
                  <a:lnTo>
                    <a:pt x="1393" y="1020"/>
                  </a:lnTo>
                  <a:lnTo>
                    <a:pt x="1393" y="191"/>
                  </a:lnTo>
                  <a:lnTo>
                    <a:pt x="1391" y="175"/>
                  </a:lnTo>
                  <a:lnTo>
                    <a:pt x="1384" y="162"/>
                  </a:lnTo>
                  <a:lnTo>
                    <a:pt x="1373" y="151"/>
                  </a:lnTo>
                  <a:lnTo>
                    <a:pt x="1359" y="144"/>
                  </a:lnTo>
                  <a:lnTo>
                    <a:pt x="1343" y="141"/>
                  </a:lnTo>
                  <a:lnTo>
                    <a:pt x="190" y="141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78" y="3"/>
                  </a:lnTo>
                  <a:lnTo>
                    <a:pt x="1411" y="12"/>
                  </a:lnTo>
                  <a:lnTo>
                    <a:pt x="1441" y="26"/>
                  </a:lnTo>
                  <a:lnTo>
                    <a:pt x="1467" y="45"/>
                  </a:lnTo>
                  <a:lnTo>
                    <a:pt x="1489" y="68"/>
                  </a:lnTo>
                  <a:lnTo>
                    <a:pt x="1508" y="94"/>
                  </a:lnTo>
                  <a:lnTo>
                    <a:pt x="1523" y="124"/>
                  </a:lnTo>
                  <a:lnTo>
                    <a:pt x="1531" y="156"/>
                  </a:lnTo>
                  <a:lnTo>
                    <a:pt x="1534" y="190"/>
                  </a:lnTo>
                  <a:lnTo>
                    <a:pt x="1534" y="1019"/>
                  </a:lnTo>
                  <a:lnTo>
                    <a:pt x="1531" y="1053"/>
                  </a:lnTo>
                  <a:lnTo>
                    <a:pt x="1523" y="1086"/>
                  </a:lnTo>
                  <a:lnTo>
                    <a:pt x="1508" y="1115"/>
                  </a:lnTo>
                  <a:lnTo>
                    <a:pt x="1490" y="1141"/>
                  </a:lnTo>
                  <a:lnTo>
                    <a:pt x="1467" y="1165"/>
                  </a:lnTo>
                  <a:lnTo>
                    <a:pt x="1441" y="1183"/>
                  </a:lnTo>
                  <a:lnTo>
                    <a:pt x="1411" y="1197"/>
                  </a:lnTo>
                  <a:lnTo>
                    <a:pt x="1378" y="1206"/>
                  </a:lnTo>
                  <a:lnTo>
                    <a:pt x="1345" y="1209"/>
                  </a:lnTo>
                  <a:lnTo>
                    <a:pt x="837" y="1209"/>
                  </a:lnTo>
                  <a:lnTo>
                    <a:pt x="837" y="1367"/>
                  </a:lnTo>
                  <a:lnTo>
                    <a:pt x="1000" y="1367"/>
                  </a:lnTo>
                  <a:lnTo>
                    <a:pt x="1019" y="1370"/>
                  </a:lnTo>
                  <a:lnTo>
                    <a:pt x="1036" y="1377"/>
                  </a:lnTo>
                  <a:lnTo>
                    <a:pt x="1049" y="1388"/>
                  </a:lnTo>
                  <a:lnTo>
                    <a:pt x="1060" y="1402"/>
                  </a:lnTo>
                  <a:lnTo>
                    <a:pt x="1067" y="1419"/>
                  </a:lnTo>
                  <a:lnTo>
                    <a:pt x="1069" y="1438"/>
                  </a:lnTo>
                  <a:lnTo>
                    <a:pt x="1067" y="1457"/>
                  </a:lnTo>
                  <a:lnTo>
                    <a:pt x="1060" y="1474"/>
                  </a:lnTo>
                  <a:lnTo>
                    <a:pt x="1049" y="1487"/>
                  </a:lnTo>
                  <a:lnTo>
                    <a:pt x="1036" y="1498"/>
                  </a:lnTo>
                  <a:lnTo>
                    <a:pt x="1019" y="1505"/>
                  </a:lnTo>
                  <a:lnTo>
                    <a:pt x="1000" y="1508"/>
                  </a:lnTo>
                  <a:lnTo>
                    <a:pt x="535" y="1508"/>
                  </a:lnTo>
                  <a:lnTo>
                    <a:pt x="516" y="1505"/>
                  </a:lnTo>
                  <a:lnTo>
                    <a:pt x="500" y="1498"/>
                  </a:lnTo>
                  <a:lnTo>
                    <a:pt x="485" y="1487"/>
                  </a:lnTo>
                  <a:lnTo>
                    <a:pt x="475" y="1474"/>
                  </a:lnTo>
                  <a:lnTo>
                    <a:pt x="467" y="1457"/>
                  </a:lnTo>
                  <a:lnTo>
                    <a:pt x="465" y="1438"/>
                  </a:lnTo>
                  <a:lnTo>
                    <a:pt x="467" y="1419"/>
                  </a:lnTo>
                  <a:lnTo>
                    <a:pt x="475" y="1402"/>
                  </a:lnTo>
                  <a:lnTo>
                    <a:pt x="485" y="1388"/>
                  </a:lnTo>
                  <a:lnTo>
                    <a:pt x="500" y="1377"/>
                  </a:lnTo>
                  <a:lnTo>
                    <a:pt x="516" y="1370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6" y="1206"/>
                  </a:lnTo>
                  <a:lnTo>
                    <a:pt x="123" y="1197"/>
                  </a:lnTo>
                  <a:lnTo>
                    <a:pt x="94" y="1183"/>
                  </a:lnTo>
                  <a:lnTo>
                    <a:pt x="67" y="1165"/>
                  </a:lnTo>
                  <a:lnTo>
                    <a:pt x="44" y="1141"/>
                  </a:lnTo>
                  <a:lnTo>
                    <a:pt x="26" y="1115"/>
                  </a:lnTo>
                  <a:lnTo>
                    <a:pt x="12" y="1086"/>
                  </a:lnTo>
                  <a:lnTo>
                    <a:pt x="3" y="1053"/>
                  </a:lnTo>
                  <a:lnTo>
                    <a:pt x="0" y="1019"/>
                  </a:lnTo>
                  <a:lnTo>
                    <a:pt x="0" y="190"/>
                  </a:lnTo>
                  <a:lnTo>
                    <a:pt x="3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4" y="68"/>
                  </a:lnTo>
                  <a:lnTo>
                    <a:pt x="67" y="44"/>
                  </a:lnTo>
                  <a:lnTo>
                    <a:pt x="94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8" name="Freeform 319"/>
            <p:cNvSpPr>
              <a:spLocks noEditPoints="1"/>
            </p:cNvSpPr>
            <p:nvPr/>
          </p:nvSpPr>
          <p:spPr bwMode="auto">
            <a:xfrm>
              <a:off x="6583363" y="4527550"/>
              <a:ext cx="244475" cy="239712"/>
            </a:xfrm>
            <a:custGeom>
              <a:avLst/>
              <a:gdLst>
                <a:gd name="T0" fmla="*/ 174 w 1535"/>
                <a:gd name="T1" fmla="*/ 144 h 1508"/>
                <a:gd name="T2" fmla="*/ 150 w 1535"/>
                <a:gd name="T3" fmla="*/ 162 h 1508"/>
                <a:gd name="T4" fmla="*/ 141 w 1535"/>
                <a:gd name="T5" fmla="*/ 191 h 1508"/>
                <a:gd name="T6" fmla="*/ 143 w 1535"/>
                <a:gd name="T7" fmla="*/ 1036 h 1508"/>
                <a:gd name="T8" fmla="*/ 161 w 1535"/>
                <a:gd name="T9" fmla="*/ 1060 h 1508"/>
                <a:gd name="T10" fmla="*/ 190 w 1535"/>
                <a:gd name="T11" fmla="*/ 1070 h 1508"/>
                <a:gd name="T12" fmla="*/ 1361 w 1535"/>
                <a:gd name="T13" fmla="*/ 1067 h 1508"/>
                <a:gd name="T14" fmla="*/ 1385 w 1535"/>
                <a:gd name="T15" fmla="*/ 1049 h 1508"/>
                <a:gd name="T16" fmla="*/ 1395 w 1535"/>
                <a:gd name="T17" fmla="*/ 1020 h 1508"/>
                <a:gd name="T18" fmla="*/ 1393 w 1535"/>
                <a:gd name="T19" fmla="*/ 191 h 1508"/>
                <a:gd name="T20" fmla="*/ 1384 w 1535"/>
                <a:gd name="T21" fmla="*/ 162 h 1508"/>
                <a:gd name="T22" fmla="*/ 1360 w 1535"/>
                <a:gd name="T23" fmla="*/ 144 h 1508"/>
                <a:gd name="T24" fmla="*/ 190 w 1535"/>
                <a:gd name="T25" fmla="*/ 141 h 1508"/>
                <a:gd name="T26" fmla="*/ 1345 w 1535"/>
                <a:gd name="T27" fmla="*/ 0 h 1508"/>
                <a:gd name="T28" fmla="*/ 1410 w 1535"/>
                <a:gd name="T29" fmla="*/ 12 h 1508"/>
                <a:gd name="T30" fmla="*/ 1466 w 1535"/>
                <a:gd name="T31" fmla="*/ 45 h 1508"/>
                <a:gd name="T32" fmla="*/ 1508 w 1535"/>
                <a:gd name="T33" fmla="*/ 94 h 1508"/>
                <a:gd name="T34" fmla="*/ 1532 w 1535"/>
                <a:gd name="T35" fmla="*/ 156 h 1508"/>
                <a:gd name="T36" fmla="*/ 1535 w 1535"/>
                <a:gd name="T37" fmla="*/ 1019 h 1508"/>
                <a:gd name="T38" fmla="*/ 1522 w 1535"/>
                <a:gd name="T39" fmla="*/ 1086 h 1508"/>
                <a:gd name="T40" fmla="*/ 1489 w 1535"/>
                <a:gd name="T41" fmla="*/ 1141 h 1508"/>
                <a:gd name="T42" fmla="*/ 1440 w 1535"/>
                <a:gd name="T43" fmla="*/ 1183 h 1508"/>
                <a:gd name="T44" fmla="*/ 1379 w 1535"/>
                <a:gd name="T45" fmla="*/ 1206 h 1508"/>
                <a:gd name="T46" fmla="*/ 838 w 1535"/>
                <a:gd name="T47" fmla="*/ 1209 h 1508"/>
                <a:gd name="T48" fmla="*/ 999 w 1535"/>
                <a:gd name="T49" fmla="*/ 1367 h 1508"/>
                <a:gd name="T50" fmla="*/ 1035 w 1535"/>
                <a:gd name="T51" fmla="*/ 1377 h 1508"/>
                <a:gd name="T52" fmla="*/ 1060 w 1535"/>
                <a:gd name="T53" fmla="*/ 1402 h 1508"/>
                <a:gd name="T54" fmla="*/ 1070 w 1535"/>
                <a:gd name="T55" fmla="*/ 1438 h 1508"/>
                <a:gd name="T56" fmla="*/ 1060 w 1535"/>
                <a:gd name="T57" fmla="*/ 1474 h 1508"/>
                <a:gd name="T58" fmla="*/ 1035 w 1535"/>
                <a:gd name="T59" fmla="*/ 1498 h 1508"/>
                <a:gd name="T60" fmla="*/ 999 w 1535"/>
                <a:gd name="T61" fmla="*/ 1508 h 1508"/>
                <a:gd name="T62" fmla="*/ 516 w 1535"/>
                <a:gd name="T63" fmla="*/ 1505 h 1508"/>
                <a:gd name="T64" fmla="*/ 486 w 1535"/>
                <a:gd name="T65" fmla="*/ 1487 h 1508"/>
                <a:gd name="T66" fmla="*/ 468 w 1535"/>
                <a:gd name="T67" fmla="*/ 1457 h 1508"/>
                <a:gd name="T68" fmla="*/ 468 w 1535"/>
                <a:gd name="T69" fmla="*/ 1419 h 1508"/>
                <a:gd name="T70" fmla="*/ 486 w 1535"/>
                <a:gd name="T71" fmla="*/ 1388 h 1508"/>
                <a:gd name="T72" fmla="*/ 516 w 1535"/>
                <a:gd name="T73" fmla="*/ 1370 h 1508"/>
                <a:gd name="T74" fmla="*/ 697 w 1535"/>
                <a:gd name="T75" fmla="*/ 1367 h 1508"/>
                <a:gd name="T76" fmla="*/ 190 w 1535"/>
                <a:gd name="T77" fmla="*/ 1209 h 1508"/>
                <a:gd name="T78" fmla="*/ 124 w 1535"/>
                <a:gd name="T79" fmla="*/ 1197 h 1508"/>
                <a:gd name="T80" fmla="*/ 68 w 1535"/>
                <a:gd name="T81" fmla="*/ 1165 h 1508"/>
                <a:gd name="T82" fmla="*/ 26 w 1535"/>
                <a:gd name="T83" fmla="*/ 1115 h 1508"/>
                <a:gd name="T84" fmla="*/ 4 w 1535"/>
                <a:gd name="T85" fmla="*/ 1053 h 1508"/>
                <a:gd name="T86" fmla="*/ 0 w 1535"/>
                <a:gd name="T87" fmla="*/ 190 h 1508"/>
                <a:gd name="T88" fmla="*/ 12 w 1535"/>
                <a:gd name="T89" fmla="*/ 124 h 1508"/>
                <a:gd name="T90" fmla="*/ 45 w 1535"/>
                <a:gd name="T91" fmla="*/ 68 h 1508"/>
                <a:gd name="T92" fmla="*/ 94 w 1535"/>
                <a:gd name="T93" fmla="*/ 26 h 1508"/>
                <a:gd name="T94" fmla="*/ 155 w 1535"/>
                <a:gd name="T95" fmla="*/ 3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5" h="1508">
                  <a:moveTo>
                    <a:pt x="190" y="141"/>
                  </a:moveTo>
                  <a:lnTo>
                    <a:pt x="174" y="144"/>
                  </a:lnTo>
                  <a:lnTo>
                    <a:pt x="161" y="151"/>
                  </a:lnTo>
                  <a:lnTo>
                    <a:pt x="150" y="162"/>
                  </a:lnTo>
                  <a:lnTo>
                    <a:pt x="143" y="175"/>
                  </a:lnTo>
                  <a:lnTo>
                    <a:pt x="141" y="191"/>
                  </a:lnTo>
                  <a:lnTo>
                    <a:pt x="141" y="1020"/>
                  </a:lnTo>
                  <a:lnTo>
                    <a:pt x="143" y="1036"/>
                  </a:lnTo>
                  <a:lnTo>
                    <a:pt x="150" y="1049"/>
                  </a:lnTo>
                  <a:lnTo>
                    <a:pt x="161" y="1060"/>
                  </a:lnTo>
                  <a:lnTo>
                    <a:pt x="174" y="1067"/>
                  </a:lnTo>
                  <a:lnTo>
                    <a:pt x="190" y="1070"/>
                  </a:lnTo>
                  <a:lnTo>
                    <a:pt x="1345" y="1070"/>
                  </a:lnTo>
                  <a:lnTo>
                    <a:pt x="1361" y="1067"/>
                  </a:lnTo>
                  <a:lnTo>
                    <a:pt x="1373" y="1060"/>
                  </a:lnTo>
                  <a:lnTo>
                    <a:pt x="1385" y="1049"/>
                  </a:lnTo>
                  <a:lnTo>
                    <a:pt x="1391" y="1036"/>
                  </a:lnTo>
                  <a:lnTo>
                    <a:pt x="1395" y="1020"/>
                  </a:lnTo>
                  <a:lnTo>
                    <a:pt x="1393" y="1020"/>
                  </a:lnTo>
                  <a:lnTo>
                    <a:pt x="1393" y="191"/>
                  </a:lnTo>
                  <a:lnTo>
                    <a:pt x="1391" y="175"/>
                  </a:lnTo>
                  <a:lnTo>
                    <a:pt x="1384" y="162"/>
                  </a:lnTo>
                  <a:lnTo>
                    <a:pt x="1373" y="151"/>
                  </a:lnTo>
                  <a:lnTo>
                    <a:pt x="1360" y="144"/>
                  </a:lnTo>
                  <a:lnTo>
                    <a:pt x="1344" y="141"/>
                  </a:lnTo>
                  <a:lnTo>
                    <a:pt x="190" y="141"/>
                  </a:lnTo>
                  <a:close/>
                  <a:moveTo>
                    <a:pt x="190" y="0"/>
                  </a:moveTo>
                  <a:lnTo>
                    <a:pt x="1345" y="0"/>
                  </a:lnTo>
                  <a:lnTo>
                    <a:pt x="1379" y="3"/>
                  </a:lnTo>
                  <a:lnTo>
                    <a:pt x="1410" y="12"/>
                  </a:lnTo>
                  <a:lnTo>
                    <a:pt x="1440" y="26"/>
                  </a:lnTo>
                  <a:lnTo>
                    <a:pt x="1466" y="45"/>
                  </a:lnTo>
                  <a:lnTo>
                    <a:pt x="1489" y="68"/>
                  </a:lnTo>
                  <a:lnTo>
                    <a:pt x="1508" y="94"/>
                  </a:lnTo>
                  <a:lnTo>
                    <a:pt x="1522" y="124"/>
                  </a:lnTo>
                  <a:lnTo>
                    <a:pt x="1532" y="156"/>
                  </a:lnTo>
                  <a:lnTo>
                    <a:pt x="1535" y="190"/>
                  </a:lnTo>
                  <a:lnTo>
                    <a:pt x="1535" y="1019"/>
                  </a:lnTo>
                  <a:lnTo>
                    <a:pt x="1532" y="1053"/>
                  </a:lnTo>
                  <a:lnTo>
                    <a:pt x="1522" y="1086"/>
                  </a:lnTo>
                  <a:lnTo>
                    <a:pt x="1508" y="1115"/>
                  </a:lnTo>
                  <a:lnTo>
                    <a:pt x="1489" y="1141"/>
                  </a:lnTo>
                  <a:lnTo>
                    <a:pt x="1467" y="1165"/>
                  </a:lnTo>
                  <a:lnTo>
                    <a:pt x="1440" y="1183"/>
                  </a:lnTo>
                  <a:lnTo>
                    <a:pt x="1410" y="1197"/>
                  </a:lnTo>
                  <a:lnTo>
                    <a:pt x="1379" y="1206"/>
                  </a:lnTo>
                  <a:lnTo>
                    <a:pt x="1345" y="1209"/>
                  </a:lnTo>
                  <a:lnTo>
                    <a:pt x="838" y="1209"/>
                  </a:lnTo>
                  <a:lnTo>
                    <a:pt x="838" y="1367"/>
                  </a:lnTo>
                  <a:lnTo>
                    <a:pt x="999" y="1367"/>
                  </a:lnTo>
                  <a:lnTo>
                    <a:pt x="1018" y="1370"/>
                  </a:lnTo>
                  <a:lnTo>
                    <a:pt x="1035" y="1377"/>
                  </a:lnTo>
                  <a:lnTo>
                    <a:pt x="1050" y="1388"/>
                  </a:lnTo>
                  <a:lnTo>
                    <a:pt x="1060" y="1402"/>
                  </a:lnTo>
                  <a:lnTo>
                    <a:pt x="1068" y="1419"/>
                  </a:lnTo>
                  <a:lnTo>
                    <a:pt x="1070" y="1438"/>
                  </a:lnTo>
                  <a:lnTo>
                    <a:pt x="1068" y="1457"/>
                  </a:lnTo>
                  <a:lnTo>
                    <a:pt x="1060" y="1474"/>
                  </a:lnTo>
                  <a:lnTo>
                    <a:pt x="1050" y="1487"/>
                  </a:lnTo>
                  <a:lnTo>
                    <a:pt x="1035" y="1498"/>
                  </a:lnTo>
                  <a:lnTo>
                    <a:pt x="1018" y="1505"/>
                  </a:lnTo>
                  <a:lnTo>
                    <a:pt x="999" y="1508"/>
                  </a:lnTo>
                  <a:lnTo>
                    <a:pt x="535" y="1508"/>
                  </a:lnTo>
                  <a:lnTo>
                    <a:pt x="516" y="1505"/>
                  </a:lnTo>
                  <a:lnTo>
                    <a:pt x="499" y="1498"/>
                  </a:lnTo>
                  <a:lnTo>
                    <a:pt x="486" y="1487"/>
                  </a:lnTo>
                  <a:lnTo>
                    <a:pt x="474" y="1474"/>
                  </a:lnTo>
                  <a:lnTo>
                    <a:pt x="468" y="1457"/>
                  </a:lnTo>
                  <a:lnTo>
                    <a:pt x="464" y="1438"/>
                  </a:lnTo>
                  <a:lnTo>
                    <a:pt x="468" y="1419"/>
                  </a:lnTo>
                  <a:lnTo>
                    <a:pt x="474" y="1402"/>
                  </a:lnTo>
                  <a:lnTo>
                    <a:pt x="486" y="1388"/>
                  </a:lnTo>
                  <a:lnTo>
                    <a:pt x="499" y="1377"/>
                  </a:lnTo>
                  <a:lnTo>
                    <a:pt x="516" y="1370"/>
                  </a:lnTo>
                  <a:lnTo>
                    <a:pt x="535" y="1367"/>
                  </a:lnTo>
                  <a:lnTo>
                    <a:pt x="697" y="1367"/>
                  </a:lnTo>
                  <a:lnTo>
                    <a:pt x="697" y="1209"/>
                  </a:lnTo>
                  <a:lnTo>
                    <a:pt x="190" y="1209"/>
                  </a:lnTo>
                  <a:lnTo>
                    <a:pt x="155" y="1206"/>
                  </a:lnTo>
                  <a:lnTo>
                    <a:pt x="124" y="1197"/>
                  </a:lnTo>
                  <a:lnTo>
                    <a:pt x="94" y="1183"/>
                  </a:lnTo>
                  <a:lnTo>
                    <a:pt x="68" y="1165"/>
                  </a:lnTo>
                  <a:lnTo>
                    <a:pt x="45" y="1141"/>
                  </a:lnTo>
                  <a:lnTo>
                    <a:pt x="26" y="1115"/>
                  </a:lnTo>
                  <a:lnTo>
                    <a:pt x="12" y="1086"/>
                  </a:lnTo>
                  <a:lnTo>
                    <a:pt x="4" y="1053"/>
                  </a:lnTo>
                  <a:lnTo>
                    <a:pt x="0" y="1019"/>
                  </a:lnTo>
                  <a:lnTo>
                    <a:pt x="0" y="190"/>
                  </a:lnTo>
                  <a:lnTo>
                    <a:pt x="4" y="156"/>
                  </a:lnTo>
                  <a:lnTo>
                    <a:pt x="12" y="124"/>
                  </a:lnTo>
                  <a:lnTo>
                    <a:pt x="26" y="94"/>
                  </a:lnTo>
                  <a:lnTo>
                    <a:pt x="45" y="68"/>
                  </a:lnTo>
                  <a:lnTo>
                    <a:pt x="68" y="44"/>
                  </a:lnTo>
                  <a:lnTo>
                    <a:pt x="94" y="26"/>
                  </a:lnTo>
                  <a:lnTo>
                    <a:pt x="124" y="12"/>
                  </a:lnTo>
                  <a:lnTo>
                    <a:pt x="155" y="3"/>
                  </a:lnTo>
                  <a:lnTo>
                    <a:pt x="1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39" name="Freeform 320"/>
            <p:cNvSpPr/>
            <p:nvPr/>
          </p:nvSpPr>
          <p:spPr bwMode="auto">
            <a:xfrm>
              <a:off x="6307138" y="4319588"/>
              <a:ext cx="92075" cy="173037"/>
            </a:xfrm>
            <a:custGeom>
              <a:avLst/>
              <a:gdLst>
                <a:gd name="T0" fmla="*/ 71 w 589"/>
                <a:gd name="T1" fmla="*/ 0 h 1084"/>
                <a:gd name="T2" fmla="*/ 519 w 589"/>
                <a:gd name="T3" fmla="*/ 0 h 1084"/>
                <a:gd name="T4" fmla="*/ 538 w 589"/>
                <a:gd name="T5" fmla="*/ 2 h 1084"/>
                <a:gd name="T6" fmla="*/ 554 w 589"/>
                <a:gd name="T7" fmla="*/ 10 h 1084"/>
                <a:gd name="T8" fmla="*/ 569 w 589"/>
                <a:gd name="T9" fmla="*/ 20 h 1084"/>
                <a:gd name="T10" fmla="*/ 579 w 589"/>
                <a:gd name="T11" fmla="*/ 34 h 1084"/>
                <a:gd name="T12" fmla="*/ 586 w 589"/>
                <a:gd name="T13" fmla="*/ 51 h 1084"/>
                <a:gd name="T14" fmla="*/ 589 w 589"/>
                <a:gd name="T15" fmla="*/ 70 h 1084"/>
                <a:gd name="T16" fmla="*/ 586 w 589"/>
                <a:gd name="T17" fmla="*/ 89 h 1084"/>
                <a:gd name="T18" fmla="*/ 579 w 589"/>
                <a:gd name="T19" fmla="*/ 106 h 1084"/>
                <a:gd name="T20" fmla="*/ 569 w 589"/>
                <a:gd name="T21" fmla="*/ 119 h 1084"/>
                <a:gd name="T22" fmla="*/ 554 w 589"/>
                <a:gd name="T23" fmla="*/ 131 h 1084"/>
                <a:gd name="T24" fmla="*/ 538 w 589"/>
                <a:gd name="T25" fmla="*/ 137 h 1084"/>
                <a:gd name="T26" fmla="*/ 519 w 589"/>
                <a:gd name="T27" fmla="*/ 140 h 1084"/>
                <a:gd name="T28" fmla="*/ 140 w 589"/>
                <a:gd name="T29" fmla="*/ 140 h 1084"/>
                <a:gd name="T30" fmla="*/ 140 w 589"/>
                <a:gd name="T31" fmla="*/ 1014 h 1084"/>
                <a:gd name="T32" fmla="*/ 138 w 589"/>
                <a:gd name="T33" fmla="*/ 1033 h 1084"/>
                <a:gd name="T34" fmla="*/ 131 w 589"/>
                <a:gd name="T35" fmla="*/ 1050 h 1084"/>
                <a:gd name="T36" fmla="*/ 120 w 589"/>
                <a:gd name="T37" fmla="*/ 1064 h 1084"/>
                <a:gd name="T38" fmla="*/ 106 w 589"/>
                <a:gd name="T39" fmla="*/ 1075 h 1084"/>
                <a:gd name="T40" fmla="*/ 89 w 589"/>
                <a:gd name="T41" fmla="*/ 1082 h 1084"/>
                <a:gd name="T42" fmla="*/ 71 w 589"/>
                <a:gd name="T43" fmla="*/ 1084 h 1084"/>
                <a:gd name="T44" fmla="*/ 52 w 589"/>
                <a:gd name="T45" fmla="*/ 1082 h 1084"/>
                <a:gd name="T46" fmla="*/ 35 w 589"/>
                <a:gd name="T47" fmla="*/ 1075 h 1084"/>
                <a:gd name="T48" fmla="*/ 20 w 589"/>
                <a:gd name="T49" fmla="*/ 1064 h 1084"/>
                <a:gd name="T50" fmla="*/ 10 w 589"/>
                <a:gd name="T51" fmla="*/ 1050 h 1084"/>
                <a:gd name="T52" fmla="*/ 2 w 589"/>
                <a:gd name="T53" fmla="*/ 1033 h 1084"/>
                <a:gd name="T54" fmla="*/ 0 w 589"/>
                <a:gd name="T55" fmla="*/ 1014 h 1084"/>
                <a:gd name="T56" fmla="*/ 0 w 589"/>
                <a:gd name="T57" fmla="*/ 70 h 1084"/>
                <a:gd name="T58" fmla="*/ 2 w 589"/>
                <a:gd name="T59" fmla="*/ 52 h 1084"/>
                <a:gd name="T60" fmla="*/ 10 w 589"/>
                <a:gd name="T61" fmla="*/ 35 h 1084"/>
                <a:gd name="T62" fmla="*/ 21 w 589"/>
                <a:gd name="T63" fmla="*/ 20 h 1084"/>
                <a:gd name="T64" fmla="*/ 35 w 589"/>
                <a:gd name="T65" fmla="*/ 10 h 1084"/>
                <a:gd name="T66" fmla="*/ 52 w 589"/>
                <a:gd name="T67" fmla="*/ 2 h 1084"/>
                <a:gd name="T68" fmla="*/ 71 w 589"/>
                <a:gd name="T69" fmla="*/ 0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9" h="1084">
                  <a:moveTo>
                    <a:pt x="71" y="0"/>
                  </a:moveTo>
                  <a:lnTo>
                    <a:pt x="519" y="0"/>
                  </a:lnTo>
                  <a:lnTo>
                    <a:pt x="538" y="2"/>
                  </a:lnTo>
                  <a:lnTo>
                    <a:pt x="554" y="10"/>
                  </a:lnTo>
                  <a:lnTo>
                    <a:pt x="569" y="20"/>
                  </a:lnTo>
                  <a:lnTo>
                    <a:pt x="579" y="34"/>
                  </a:lnTo>
                  <a:lnTo>
                    <a:pt x="586" y="51"/>
                  </a:lnTo>
                  <a:lnTo>
                    <a:pt x="589" y="70"/>
                  </a:lnTo>
                  <a:lnTo>
                    <a:pt x="586" y="89"/>
                  </a:lnTo>
                  <a:lnTo>
                    <a:pt x="579" y="106"/>
                  </a:lnTo>
                  <a:lnTo>
                    <a:pt x="569" y="119"/>
                  </a:lnTo>
                  <a:lnTo>
                    <a:pt x="554" y="131"/>
                  </a:lnTo>
                  <a:lnTo>
                    <a:pt x="538" y="137"/>
                  </a:lnTo>
                  <a:lnTo>
                    <a:pt x="519" y="140"/>
                  </a:lnTo>
                  <a:lnTo>
                    <a:pt x="140" y="140"/>
                  </a:lnTo>
                  <a:lnTo>
                    <a:pt x="140" y="1014"/>
                  </a:lnTo>
                  <a:lnTo>
                    <a:pt x="138" y="1033"/>
                  </a:lnTo>
                  <a:lnTo>
                    <a:pt x="131" y="1050"/>
                  </a:lnTo>
                  <a:lnTo>
                    <a:pt x="120" y="1064"/>
                  </a:lnTo>
                  <a:lnTo>
                    <a:pt x="106" y="1075"/>
                  </a:lnTo>
                  <a:lnTo>
                    <a:pt x="89" y="1082"/>
                  </a:lnTo>
                  <a:lnTo>
                    <a:pt x="71" y="1084"/>
                  </a:lnTo>
                  <a:lnTo>
                    <a:pt x="52" y="1082"/>
                  </a:lnTo>
                  <a:lnTo>
                    <a:pt x="35" y="1075"/>
                  </a:lnTo>
                  <a:lnTo>
                    <a:pt x="20" y="1064"/>
                  </a:lnTo>
                  <a:lnTo>
                    <a:pt x="10" y="1050"/>
                  </a:lnTo>
                  <a:lnTo>
                    <a:pt x="2" y="1033"/>
                  </a:lnTo>
                  <a:lnTo>
                    <a:pt x="0" y="1014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  <p:sp>
          <p:nvSpPr>
            <p:cNvPr id="40" name="Freeform 321"/>
            <p:cNvSpPr/>
            <p:nvPr/>
          </p:nvSpPr>
          <p:spPr bwMode="auto">
            <a:xfrm>
              <a:off x="6702426" y="4319588"/>
              <a:ext cx="93663" cy="173037"/>
            </a:xfrm>
            <a:custGeom>
              <a:avLst/>
              <a:gdLst>
                <a:gd name="T0" fmla="*/ 71 w 590"/>
                <a:gd name="T1" fmla="*/ 0 h 1085"/>
                <a:gd name="T2" fmla="*/ 519 w 590"/>
                <a:gd name="T3" fmla="*/ 0 h 1085"/>
                <a:gd name="T4" fmla="*/ 538 w 590"/>
                <a:gd name="T5" fmla="*/ 2 h 1085"/>
                <a:gd name="T6" fmla="*/ 555 w 590"/>
                <a:gd name="T7" fmla="*/ 10 h 1085"/>
                <a:gd name="T8" fmla="*/ 569 w 590"/>
                <a:gd name="T9" fmla="*/ 20 h 1085"/>
                <a:gd name="T10" fmla="*/ 580 w 590"/>
                <a:gd name="T11" fmla="*/ 34 h 1085"/>
                <a:gd name="T12" fmla="*/ 586 w 590"/>
                <a:gd name="T13" fmla="*/ 51 h 1085"/>
                <a:gd name="T14" fmla="*/ 590 w 590"/>
                <a:gd name="T15" fmla="*/ 70 h 1085"/>
                <a:gd name="T16" fmla="*/ 590 w 590"/>
                <a:gd name="T17" fmla="*/ 1015 h 1085"/>
                <a:gd name="T18" fmla="*/ 586 w 590"/>
                <a:gd name="T19" fmla="*/ 1034 h 1085"/>
                <a:gd name="T20" fmla="*/ 580 w 590"/>
                <a:gd name="T21" fmla="*/ 1051 h 1085"/>
                <a:gd name="T22" fmla="*/ 569 w 590"/>
                <a:gd name="T23" fmla="*/ 1064 h 1085"/>
                <a:gd name="T24" fmla="*/ 555 w 590"/>
                <a:gd name="T25" fmla="*/ 1076 h 1085"/>
                <a:gd name="T26" fmla="*/ 538 w 590"/>
                <a:gd name="T27" fmla="*/ 1082 h 1085"/>
                <a:gd name="T28" fmla="*/ 519 w 590"/>
                <a:gd name="T29" fmla="*/ 1085 h 1085"/>
                <a:gd name="T30" fmla="*/ 500 w 590"/>
                <a:gd name="T31" fmla="*/ 1082 h 1085"/>
                <a:gd name="T32" fmla="*/ 483 w 590"/>
                <a:gd name="T33" fmla="*/ 1075 h 1085"/>
                <a:gd name="T34" fmla="*/ 469 w 590"/>
                <a:gd name="T35" fmla="*/ 1064 h 1085"/>
                <a:gd name="T36" fmla="*/ 459 w 590"/>
                <a:gd name="T37" fmla="*/ 1050 h 1085"/>
                <a:gd name="T38" fmla="*/ 451 w 590"/>
                <a:gd name="T39" fmla="*/ 1033 h 1085"/>
                <a:gd name="T40" fmla="*/ 449 w 590"/>
                <a:gd name="T41" fmla="*/ 1014 h 1085"/>
                <a:gd name="T42" fmla="*/ 449 w 590"/>
                <a:gd name="T43" fmla="*/ 140 h 1085"/>
                <a:gd name="T44" fmla="*/ 71 w 590"/>
                <a:gd name="T45" fmla="*/ 140 h 1085"/>
                <a:gd name="T46" fmla="*/ 52 w 590"/>
                <a:gd name="T47" fmla="*/ 137 h 1085"/>
                <a:gd name="T48" fmla="*/ 35 w 590"/>
                <a:gd name="T49" fmla="*/ 131 h 1085"/>
                <a:gd name="T50" fmla="*/ 21 w 590"/>
                <a:gd name="T51" fmla="*/ 119 h 1085"/>
                <a:gd name="T52" fmla="*/ 10 w 590"/>
                <a:gd name="T53" fmla="*/ 106 h 1085"/>
                <a:gd name="T54" fmla="*/ 3 w 590"/>
                <a:gd name="T55" fmla="*/ 89 h 1085"/>
                <a:gd name="T56" fmla="*/ 0 w 590"/>
                <a:gd name="T57" fmla="*/ 70 h 1085"/>
                <a:gd name="T58" fmla="*/ 3 w 590"/>
                <a:gd name="T59" fmla="*/ 51 h 1085"/>
                <a:gd name="T60" fmla="*/ 10 w 590"/>
                <a:gd name="T61" fmla="*/ 34 h 1085"/>
                <a:gd name="T62" fmla="*/ 21 w 590"/>
                <a:gd name="T63" fmla="*/ 20 h 1085"/>
                <a:gd name="T64" fmla="*/ 35 w 590"/>
                <a:gd name="T65" fmla="*/ 10 h 1085"/>
                <a:gd name="T66" fmla="*/ 52 w 590"/>
                <a:gd name="T67" fmla="*/ 2 h 1085"/>
                <a:gd name="T68" fmla="*/ 71 w 590"/>
                <a:gd name="T6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0" h="1085">
                  <a:moveTo>
                    <a:pt x="71" y="0"/>
                  </a:moveTo>
                  <a:lnTo>
                    <a:pt x="519" y="0"/>
                  </a:lnTo>
                  <a:lnTo>
                    <a:pt x="538" y="2"/>
                  </a:lnTo>
                  <a:lnTo>
                    <a:pt x="555" y="10"/>
                  </a:lnTo>
                  <a:lnTo>
                    <a:pt x="569" y="20"/>
                  </a:lnTo>
                  <a:lnTo>
                    <a:pt x="580" y="34"/>
                  </a:lnTo>
                  <a:lnTo>
                    <a:pt x="586" y="51"/>
                  </a:lnTo>
                  <a:lnTo>
                    <a:pt x="590" y="70"/>
                  </a:lnTo>
                  <a:lnTo>
                    <a:pt x="590" y="1015"/>
                  </a:lnTo>
                  <a:lnTo>
                    <a:pt x="586" y="1034"/>
                  </a:lnTo>
                  <a:lnTo>
                    <a:pt x="580" y="1051"/>
                  </a:lnTo>
                  <a:lnTo>
                    <a:pt x="569" y="1064"/>
                  </a:lnTo>
                  <a:lnTo>
                    <a:pt x="555" y="1076"/>
                  </a:lnTo>
                  <a:lnTo>
                    <a:pt x="538" y="1082"/>
                  </a:lnTo>
                  <a:lnTo>
                    <a:pt x="519" y="1085"/>
                  </a:lnTo>
                  <a:lnTo>
                    <a:pt x="500" y="1082"/>
                  </a:lnTo>
                  <a:lnTo>
                    <a:pt x="483" y="1075"/>
                  </a:lnTo>
                  <a:lnTo>
                    <a:pt x="469" y="1064"/>
                  </a:lnTo>
                  <a:lnTo>
                    <a:pt x="459" y="1050"/>
                  </a:lnTo>
                  <a:lnTo>
                    <a:pt x="451" y="1033"/>
                  </a:lnTo>
                  <a:lnTo>
                    <a:pt x="449" y="1014"/>
                  </a:lnTo>
                  <a:lnTo>
                    <a:pt x="449" y="140"/>
                  </a:lnTo>
                  <a:lnTo>
                    <a:pt x="71" y="140"/>
                  </a:lnTo>
                  <a:lnTo>
                    <a:pt x="52" y="137"/>
                  </a:lnTo>
                  <a:lnTo>
                    <a:pt x="35" y="131"/>
                  </a:lnTo>
                  <a:lnTo>
                    <a:pt x="21" y="119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lt"/>
                <a:sym typeface="+mn-lt"/>
              </a:endParaRPr>
            </a:p>
          </p:txBody>
        </p:sp>
      </p:grpSp>
      <p:sp>
        <p:nvSpPr>
          <p:cNvPr id="41" name="Inhaltsplatzhalter 4"/>
          <p:cNvSpPr txBox="1"/>
          <p:nvPr/>
        </p:nvSpPr>
        <p:spPr>
          <a:xfrm>
            <a:off x="1266190" y="1936115"/>
            <a:ext cx="1042035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40%</a:t>
            </a:r>
            <a:endParaRPr lang="en-US" sz="3600" b="1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42" name="Inhaltsplatzhalter 4"/>
          <p:cNvSpPr txBox="1"/>
          <p:nvPr/>
        </p:nvSpPr>
        <p:spPr>
          <a:xfrm>
            <a:off x="3898265" y="1936115"/>
            <a:ext cx="998855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50%</a:t>
            </a:r>
            <a:endParaRPr lang="en-US" sz="3600" b="1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43" name="Inhaltsplatzhalter 4"/>
          <p:cNvSpPr txBox="1"/>
          <p:nvPr/>
        </p:nvSpPr>
        <p:spPr>
          <a:xfrm>
            <a:off x="6617335" y="1936115"/>
            <a:ext cx="955675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70%</a:t>
            </a:r>
            <a:endParaRPr lang="en-US" sz="3600" b="1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  <p:sp>
        <p:nvSpPr>
          <p:cNvPr id="44" name="Inhaltsplatzhalter 4"/>
          <p:cNvSpPr txBox="1"/>
          <p:nvPr/>
        </p:nvSpPr>
        <p:spPr>
          <a:xfrm>
            <a:off x="9293225" y="1936115"/>
            <a:ext cx="979170" cy="5537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bg1"/>
                </a:solidFill>
                <a:latin typeface="+mn-lt"/>
                <a:cs typeface="+mn-lt"/>
                <a:sym typeface="+mn-lt"/>
              </a:rPr>
              <a:t>50%</a:t>
            </a:r>
            <a:endParaRPr lang="en-US" sz="3600" b="1" dirty="0">
              <a:solidFill>
                <a:schemeClr val="bg1"/>
              </a:solidFill>
              <a:latin typeface="+mn-lt"/>
              <a:cs typeface="+mn-lt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4" name="矩形 3"/>
          <p:cNvSpPr/>
          <p:nvPr/>
        </p:nvSpPr>
        <p:spPr>
          <a:xfrm>
            <a:off x="2284095" y="1081405"/>
            <a:ext cx="7640320" cy="494665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FLYING IMPRESSION FID FEIZHAO    qq:1964271550"/>
          <p:cNvSpPr txBox="1"/>
          <p:nvPr/>
        </p:nvSpPr>
        <p:spPr>
          <a:xfrm>
            <a:off x="3360420" y="5175885"/>
            <a:ext cx="54705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000" dirty="0">
                <a:solidFill>
                  <a:schemeClr val="bg1"/>
                </a:solidFill>
                <a:ea typeface="汉鼎简大" panose="02010609010101010101" charset="0"/>
                <a:cs typeface="+mn-lt"/>
              </a:rPr>
              <a:t>, we mainly engaged in various types of advertising graphic design.</a:t>
            </a:r>
            <a:endParaRPr lang="en-US" altLang="zh-CN" sz="1000" dirty="0">
              <a:solidFill>
                <a:schemeClr val="bg1"/>
              </a:solidFill>
              <a:ea typeface="汉鼎简大" panose="02010609010101010101" charset="0"/>
              <a:cs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55315" y="3011805"/>
            <a:ext cx="613664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</a:rPr>
              <a:t>　　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</a:rPr>
              <a:t>标尺。</a:t>
            </a:r>
            <a:b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</a:rPr>
            </a:b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</a:t>
            </a:r>
            <a:b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</a:b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</a:t>
            </a:r>
            <a:endParaRPr lang="zh-CN" altLang="en-US" sz="1050" dirty="0" smtClean="0">
              <a:solidFill>
                <a:schemeClr val="bg1"/>
              </a:solidFill>
              <a:ea typeface="汉鼎简大" panose="02010609010101010101" charset="0"/>
              <a:cs typeface="+mn-lt"/>
              <a:sym typeface="+mn-ea"/>
            </a:endParaRPr>
          </a:p>
          <a:p>
            <a:pPr algn="ctr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　　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</a:t>
            </a:r>
            <a:b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</a:b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标尺。为</a:t>
            </a:r>
            <a:r>
              <a:rPr lang="zh-CN" altLang="en-US" sz="1050" dirty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chemeClr val="bg1"/>
                </a:solidFill>
                <a:ea typeface="汉鼎简大" panose="02010609010101010101" charset="0"/>
                <a:cs typeface="+mn-lt"/>
                <a:sym typeface="+mn-ea"/>
              </a:rPr>
              <a:t>标尺。</a:t>
            </a:r>
            <a:endParaRPr lang="zh-CN" altLang="en-US" sz="1050" dirty="0" smtClean="0">
              <a:solidFill>
                <a:schemeClr val="bg1"/>
              </a:solidFill>
              <a:ea typeface="汉鼎简大" panose="02010609010101010101" charset="0"/>
              <a:cs typeface="+mn-lt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00500" y="1443355"/>
            <a:ext cx="4446270" cy="1568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3200" b="1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  <a:tileRect t="-100000" r="-100000"/>
                </a:gradFill>
                <a:ea typeface="汉鼎简大" panose="02010609010101010101" charset="0"/>
                <a:cs typeface="+mn-lt"/>
              </a:rPr>
              <a:t>SCIENCE AND</a:t>
            </a:r>
            <a:endParaRPr lang="en-US" altLang="zh-CN" sz="3200" b="1">
              <a:gradFill>
                <a:gsLst>
                  <a:gs pos="0">
                    <a:srgbClr val="FFB7C8"/>
                  </a:gs>
                  <a:gs pos="61000">
                    <a:srgbClr val="0CE5EF"/>
                  </a:gs>
                  <a:gs pos="100000">
                    <a:srgbClr val="A766FD"/>
                  </a:gs>
                </a:gsLst>
                <a:lin ang="4200000" scaled="0"/>
                <a:tileRect t="-100000" r="-100000"/>
              </a:gradFill>
              <a:ea typeface="汉鼎简大" panose="02010609010101010101" charset="0"/>
              <a:cs typeface="+mn-lt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200" b="1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  <a:tileRect t="-100000" r="-100000"/>
                </a:gradFill>
                <a:ea typeface="汉鼎简大" panose="02010609010101010101" charset="0"/>
                <a:cs typeface="+mn-lt"/>
              </a:rPr>
              <a:t>TECHNOLOGY AND FUTURE</a:t>
            </a:r>
            <a:endParaRPr lang="en-US" altLang="zh-CN" sz="3200" b="1">
              <a:gradFill>
                <a:gsLst>
                  <a:gs pos="0">
                    <a:srgbClr val="FFB7C8"/>
                  </a:gs>
                  <a:gs pos="61000">
                    <a:srgbClr val="0CE5EF"/>
                  </a:gs>
                  <a:gs pos="100000">
                    <a:srgbClr val="A766FD"/>
                  </a:gs>
                </a:gsLst>
                <a:lin ang="4200000" scaled="0"/>
                <a:tileRect t="-100000" r="-100000"/>
              </a:gradFill>
              <a:ea typeface="汉鼎简大" panose="02010609010101010101" charset="0"/>
              <a:cs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-1270" y="635"/>
            <a:ext cx="12197715" cy="6854825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rcRect l="9728" t="19160" r="15692" b="14860"/>
          <a:stretch>
            <a:fillRect/>
          </a:stretch>
        </p:blipFill>
        <p:spPr>
          <a:xfrm>
            <a:off x="2223135" y="635"/>
            <a:ext cx="6096635" cy="6811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36710" y="4923155"/>
            <a:ext cx="26974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r"/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PowerPoint </a:t>
            </a:r>
            <a:endParaRPr lang="en-US" altLang="zh-CN" sz="2400" dirty="0">
              <a:solidFill>
                <a:schemeClr val="bg1"/>
              </a:solidFill>
              <a:sym typeface="+mn-ea"/>
            </a:endParaRPr>
          </a:p>
          <a:p>
            <a:pPr algn="r"/>
            <a:r>
              <a:rPr lang="en-US" altLang="zh-CN" sz="2400" dirty="0">
                <a:solidFill>
                  <a:schemeClr val="bg1"/>
                </a:solidFill>
                <a:sym typeface="+mn-ea"/>
              </a:rPr>
              <a:t>standard template</a:t>
            </a:r>
            <a:endParaRPr lang="en-US" altLang="zh-CN" sz="24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Globally administrate client-focused meta…"/>
          <p:cNvSpPr txBox="1"/>
          <p:nvPr/>
        </p:nvSpPr>
        <p:spPr>
          <a:xfrm>
            <a:off x="7414895" y="5878576"/>
            <a:ext cx="4519295" cy="5537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p>
            <a:pPr algn="r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1200" dirty="0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Globally administrate client-focused </a:t>
            </a:r>
            <a:r>
              <a:rPr sz="1200" dirty="0" err="1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metaservices</a:t>
            </a:r>
            <a:r>
              <a:rPr sz="1200" dirty="0">
                <a:solidFill>
                  <a:schemeClr val="bg1"/>
                </a:solidFill>
                <a:latin typeface="+mn-lt"/>
                <a:ea typeface="zihun35hao-jindianyahei" panose="00000500000000000000" pitchFamily="2" charset="-122"/>
                <a:cs typeface="+mn-lt"/>
                <a:sym typeface="zihun35hao-jindianyahei" panose="00000500000000000000" pitchFamily="2" charset="-122"/>
              </a:rPr>
              <a:t> with B2C processes. Distinctively synergize excellent communities </a:t>
            </a:r>
            <a:endParaRPr sz="1200" dirty="0">
              <a:solidFill>
                <a:schemeClr val="bg1"/>
              </a:solidFill>
              <a:latin typeface="+mn-lt"/>
              <a:ea typeface="zihun35hao-jindianyahei" panose="00000500000000000000" pitchFamily="2" charset="-122"/>
              <a:cs typeface="+mn-lt"/>
              <a:sym typeface="zihun35hao-jindianyahei" panose="00000500000000000000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7302500" y="3095625"/>
            <a:ext cx="4631690" cy="2140585"/>
          </a:xfrm>
        </p:spPr>
        <p:txBody>
          <a:bodyPr>
            <a:normAutofit/>
          </a:bodyPr>
          <a:p>
            <a:pPr algn="r">
              <a:lnSpc>
                <a:spcPct val="100000"/>
              </a:lnSpc>
            </a:pPr>
            <a:r>
              <a:rPr lang="en-US" altLang="zh-CN" sz="6600" b="1" dirty="0">
                <a:solidFill>
                  <a:schemeClr val="bg1"/>
                </a:solidFill>
                <a:effectLst/>
              </a:rPr>
              <a:t>Thanks</a:t>
            </a:r>
            <a:r>
              <a:rPr lang="en-US" altLang="zh-CN" b="1" dirty="0">
                <a:solidFill>
                  <a:schemeClr val="bg1"/>
                </a:solidFill>
                <a:effectLst/>
              </a:rPr>
              <a:t> </a:t>
            </a:r>
            <a:br>
              <a:rPr lang="en-US" altLang="zh-CN" b="1" dirty="0">
                <a:solidFill>
                  <a:schemeClr val="bg1"/>
                </a:solidFill>
                <a:effectLst/>
              </a:rPr>
            </a:br>
            <a:r>
              <a:rPr lang="en-US" altLang="zh-CN" sz="2800" b="1" dirty="0">
                <a:solidFill>
                  <a:schemeClr val="bg1"/>
                </a:solidFill>
                <a:effectLst/>
              </a:rPr>
              <a:t>and your slogan here</a:t>
            </a:r>
            <a:endParaRPr lang="en-US" altLang="zh-CN" sz="2800" b="1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5765" y="617855"/>
            <a:ext cx="2756535" cy="975360"/>
            <a:chOff x="653" y="723"/>
            <a:chExt cx="4341" cy="1536"/>
          </a:xfrm>
        </p:grpSpPr>
        <p:sp>
          <p:nvSpPr>
            <p:cNvPr id="5" name="文本框 4"/>
            <p:cNvSpPr txBox="1"/>
            <p:nvPr/>
          </p:nvSpPr>
          <p:spPr>
            <a:xfrm>
              <a:off x="751" y="765"/>
              <a:ext cx="1977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+mj-lt"/>
                </a:rPr>
                <a:t>logo</a:t>
              </a:r>
              <a:endParaRPr lang="en-US" altLang="zh-CN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28" y="953"/>
              <a:ext cx="2266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+mj-lt"/>
                  <a:sym typeface="+mn-ea"/>
                </a:rPr>
                <a:t>To compete in the challenging global environment,</a:t>
              </a:r>
              <a:endParaRPr lang="en-US" altLang="zh-CN" sz="8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+mj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+mj-lt"/>
                  <a:sym typeface="+mn-ea"/>
                </a:rPr>
                <a:t> </a:t>
              </a:r>
              <a:endParaRPr lang="en-US" altLang="zh-CN" sz="8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+mj-lt"/>
                <a:sym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3" y="723"/>
              <a:ext cx="3751" cy="1354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-17780" y="635"/>
            <a:ext cx="12222480" cy="6854825"/>
          </a:xfrm>
          <a:prstGeom prst="rect">
            <a:avLst/>
          </a:prstGeom>
        </p:spPr>
      </p:pic>
      <p:grpSp>
        <p:nvGrpSpPr>
          <p:cNvPr id="22" name="ïṧḻïḑè"/>
          <p:cNvGrpSpPr/>
          <p:nvPr/>
        </p:nvGrpSpPr>
        <p:grpSpPr>
          <a:xfrm rot="0">
            <a:off x="-23495" y="0"/>
            <a:ext cx="4618355" cy="6858000"/>
            <a:chOff x="0" y="0"/>
            <a:chExt cx="4618139" cy="6858000"/>
          </a:xfrm>
        </p:grpSpPr>
        <p:sp>
          <p:nvSpPr>
            <p:cNvPr id="47" name="i$ḷïḓé"/>
            <p:cNvSpPr/>
            <p:nvPr/>
          </p:nvSpPr>
          <p:spPr bwMode="auto">
            <a:xfrm>
              <a:off x="0" y="2279659"/>
              <a:ext cx="2320475" cy="3462689"/>
            </a:xfrm>
            <a:custGeom>
              <a:avLst/>
              <a:gdLst>
                <a:gd name="connsiteX0" fmla="*/ 864869 w 1724024"/>
                <a:gd name="connsiteY0" fmla="*/ 0 h 2572646"/>
                <a:gd name="connsiteX1" fmla="*/ 1724024 w 1724024"/>
                <a:gd name="connsiteY1" fmla="*/ 859155 h 2572646"/>
                <a:gd name="connsiteX2" fmla="*/ 0 w 1724024"/>
                <a:gd name="connsiteY2" fmla="*/ 2572646 h 2572646"/>
                <a:gd name="connsiteX3" fmla="*/ 0 w 1724024"/>
                <a:gd name="connsiteY3" fmla="*/ 859596 h 257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4024" h="2572646">
                  <a:moveTo>
                    <a:pt x="864869" y="0"/>
                  </a:moveTo>
                  <a:lnTo>
                    <a:pt x="1724024" y="859155"/>
                  </a:lnTo>
                  <a:lnTo>
                    <a:pt x="0" y="2572646"/>
                  </a:lnTo>
                  <a:lnTo>
                    <a:pt x="0" y="859596"/>
                  </a:lnTo>
                  <a:close/>
                </a:path>
              </a:pathLst>
            </a:custGeom>
            <a:solidFill>
              <a:srgbClr val="897D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8" name="ïṩļiḑè"/>
            <p:cNvSpPr/>
            <p:nvPr/>
          </p:nvSpPr>
          <p:spPr bwMode="auto">
            <a:xfrm>
              <a:off x="0" y="1138190"/>
              <a:ext cx="1164083" cy="2316915"/>
            </a:xfrm>
            <a:custGeom>
              <a:avLst/>
              <a:gdLst>
                <a:gd name="connsiteX0" fmla="*/ 0 w 864869"/>
                <a:gd name="connsiteY0" fmla="*/ 0 h 1721379"/>
                <a:gd name="connsiteX1" fmla="*/ 864869 w 864869"/>
                <a:gd name="connsiteY1" fmla="*/ 862224 h 1721379"/>
                <a:gd name="connsiteX2" fmla="*/ 475 w 864869"/>
                <a:gd name="connsiteY2" fmla="*/ 1721379 h 1721379"/>
                <a:gd name="connsiteX3" fmla="*/ 0 w 864869"/>
                <a:gd name="connsiteY3" fmla="*/ 1720905 h 172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4869" h="1721379">
                  <a:moveTo>
                    <a:pt x="0" y="0"/>
                  </a:moveTo>
                  <a:lnTo>
                    <a:pt x="864869" y="862224"/>
                  </a:lnTo>
                  <a:lnTo>
                    <a:pt x="475" y="1721379"/>
                  </a:lnTo>
                  <a:lnTo>
                    <a:pt x="0" y="1720905"/>
                  </a:lnTo>
                  <a:close/>
                </a:path>
              </a:pathLst>
            </a:custGeom>
            <a:solidFill>
              <a:srgbClr val="0CE5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9" name="ïṥḷîḍé"/>
            <p:cNvSpPr/>
            <p:nvPr/>
          </p:nvSpPr>
          <p:spPr bwMode="auto">
            <a:xfrm>
              <a:off x="0" y="0"/>
              <a:ext cx="3489686" cy="3455074"/>
            </a:xfrm>
            <a:custGeom>
              <a:avLst/>
              <a:gdLst>
                <a:gd name="connsiteX0" fmla="*/ 0 w 2592704"/>
                <a:gd name="connsiteY0" fmla="*/ 0 h 2566988"/>
                <a:gd name="connsiteX1" fmla="*/ 879633 w 2592704"/>
                <a:gd name="connsiteY1" fmla="*/ 0 h 2566988"/>
                <a:gd name="connsiteX2" fmla="*/ 2592704 w 2592704"/>
                <a:gd name="connsiteY2" fmla="*/ 1707833 h 2566988"/>
                <a:gd name="connsiteX3" fmla="*/ 1728310 w 2592704"/>
                <a:gd name="connsiteY3" fmla="*/ 2566988 h 2566988"/>
                <a:gd name="connsiteX4" fmla="*/ 0 w 2592704"/>
                <a:gd name="connsiteY4" fmla="*/ 842197 h 256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2704" h="2566988">
                  <a:moveTo>
                    <a:pt x="0" y="0"/>
                  </a:moveTo>
                  <a:lnTo>
                    <a:pt x="879633" y="0"/>
                  </a:lnTo>
                  <a:lnTo>
                    <a:pt x="2592704" y="1707833"/>
                  </a:lnTo>
                  <a:lnTo>
                    <a:pt x="1728310" y="2566988"/>
                  </a:lnTo>
                  <a:lnTo>
                    <a:pt x="0" y="842197"/>
                  </a:lnTo>
                  <a:close/>
                </a:path>
              </a:pathLst>
            </a:custGeom>
            <a:solidFill>
              <a:srgbClr val="FFB7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50" name="íṩḻiḋé"/>
            <p:cNvSpPr/>
            <p:nvPr/>
          </p:nvSpPr>
          <p:spPr bwMode="auto">
            <a:xfrm>
              <a:off x="0" y="2279650"/>
              <a:ext cx="4618139" cy="4578350"/>
            </a:xfrm>
            <a:custGeom>
              <a:avLst/>
              <a:gdLst>
                <a:gd name="connsiteX0" fmla="*/ 2592704 w 3451859"/>
                <a:gd name="connsiteY0" fmla="*/ 0 h 3415665"/>
                <a:gd name="connsiteX1" fmla="*/ 3451859 w 3451859"/>
                <a:gd name="connsiteY1" fmla="*/ 859155 h 3415665"/>
                <a:gd name="connsiteX2" fmla="*/ 879633 w 3451859"/>
                <a:gd name="connsiteY2" fmla="*/ 3415665 h 3415665"/>
                <a:gd name="connsiteX3" fmla="*/ 0 w 3451859"/>
                <a:gd name="connsiteY3" fmla="*/ 3415665 h 3415665"/>
                <a:gd name="connsiteX4" fmla="*/ 0 w 3451859"/>
                <a:gd name="connsiteY4" fmla="*/ 2576895 h 341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859" h="3415665">
                  <a:moveTo>
                    <a:pt x="2592704" y="0"/>
                  </a:moveTo>
                  <a:lnTo>
                    <a:pt x="3451859" y="859155"/>
                  </a:lnTo>
                  <a:lnTo>
                    <a:pt x="879633" y="3415665"/>
                  </a:lnTo>
                  <a:lnTo>
                    <a:pt x="0" y="3415665"/>
                  </a:lnTo>
                  <a:lnTo>
                    <a:pt x="0" y="257689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51" name="ïś1idè"/>
            <p:cNvSpPr txBox="1"/>
            <p:nvPr/>
          </p:nvSpPr>
          <p:spPr>
            <a:xfrm rot="18883833">
              <a:off x="144593" y="3943690"/>
              <a:ext cx="4356893" cy="1231257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id-ID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</a:defRPr>
              </a:lvl9pPr>
            </a:lstStyle>
            <a:p>
              <a:r>
                <a:rPr lang="id-ID" sz="6600" b="1" dirty="0">
                  <a:gradFill>
                    <a:gsLst>
                      <a:gs pos="0">
                        <a:srgbClr val="FFB7C8"/>
                      </a:gs>
                      <a:gs pos="61000">
                        <a:srgbClr val="0CE5EF"/>
                      </a:gs>
                      <a:gs pos="100000">
                        <a:srgbClr val="A766FD"/>
                      </a:gs>
                    </a:gsLst>
                    <a:lin ang="4200000" scaled="0"/>
                  </a:gradFill>
                </a:rPr>
                <a:t>CONTENT</a:t>
              </a:r>
              <a:endParaRPr lang="id-ID" sz="6600" b="1" dirty="0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24170" y="947420"/>
            <a:ext cx="4838065" cy="922020"/>
            <a:chOff x="8035" y="2324"/>
            <a:chExt cx="7619" cy="1452"/>
          </a:xfrm>
        </p:grpSpPr>
        <p:sp>
          <p:nvSpPr>
            <p:cNvPr id="20" name="任意多边形: 形状 9"/>
            <p:cNvSpPr/>
            <p:nvPr/>
          </p:nvSpPr>
          <p:spPr>
            <a:xfrm>
              <a:off x="8035" y="2543"/>
              <a:ext cx="1627" cy="970"/>
            </a:xfrm>
            <a:custGeom>
              <a:avLst/>
              <a:gdLst>
                <a:gd name="connsiteX0" fmla="*/ 295798 w 1033384"/>
                <a:gd name="connsiteY0" fmla="*/ 0 h 615950"/>
                <a:gd name="connsiteX1" fmla="*/ 1033384 w 1033384"/>
                <a:gd name="connsiteY1" fmla="*/ 0 h 615950"/>
                <a:gd name="connsiteX2" fmla="*/ 737587 w 1033384"/>
                <a:gd name="connsiteY2" fmla="*/ 615950 h 615950"/>
                <a:gd name="connsiteX3" fmla="*/ 0 w 1033384"/>
                <a:gd name="connsiteY3" fmla="*/ 61595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384" h="615950">
                  <a:moveTo>
                    <a:pt x="295798" y="0"/>
                  </a:moveTo>
                  <a:lnTo>
                    <a:pt x="1033384" y="0"/>
                  </a:lnTo>
                  <a:lnTo>
                    <a:pt x="737587" y="615950"/>
                  </a:lnTo>
                  <a:lnTo>
                    <a:pt x="0" y="6159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960" y="2383"/>
              <a:ext cx="5368" cy="10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3600" b="1" dirty="0">
                  <a:solidFill>
                    <a:schemeClr val="bg1"/>
                  </a:solidFill>
                  <a:cs typeface="+mn-lt"/>
                </a:rPr>
                <a:t>Enter your title</a:t>
              </a:r>
              <a:endParaRPr lang="en-US" altLang="zh-CN" sz="3600" b="1" dirty="0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405" y="2324"/>
              <a:ext cx="889" cy="145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en-US" altLang="zh-CN" sz="5400" b="1" dirty="0">
                  <a:gradFill>
                    <a:gsLst>
                      <a:gs pos="0">
                        <a:srgbClr val="FFB7C8"/>
                      </a:gs>
                      <a:gs pos="61000">
                        <a:srgbClr val="0CE5EF"/>
                      </a:gs>
                      <a:gs pos="100000">
                        <a:srgbClr val="A766FD"/>
                      </a:gs>
                    </a:gsLst>
                    <a:lin ang="4200000" scaled="0"/>
                  </a:gradFill>
                  <a:cs typeface="+mn-lt"/>
                </a:rPr>
                <a:t>1</a:t>
              </a:r>
              <a:endParaRPr lang="en-US" altLang="zh-CN" sz="5400" b="1" dirty="0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</a:gradFill>
                <a:cs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960" y="3238"/>
              <a:ext cx="5695" cy="43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1200" dirty="0">
                  <a:solidFill>
                    <a:schemeClr val="bg1"/>
                  </a:solidFill>
                  <a:cs typeface="+mn-lt"/>
                </a:rPr>
                <a:t>THIS TEMPLATE DESIGNED FOR FEI ER SHE JI</a:t>
              </a:r>
              <a:endParaRPr lang="en-US" altLang="zh-CN" sz="1200" dirty="0">
                <a:solidFill>
                  <a:schemeClr val="bg1"/>
                </a:solidFill>
                <a:cs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24170" y="2368550"/>
            <a:ext cx="4838065" cy="922020"/>
            <a:chOff x="8035" y="4236"/>
            <a:chExt cx="7619" cy="1452"/>
          </a:xfrm>
        </p:grpSpPr>
        <p:sp>
          <p:nvSpPr>
            <p:cNvPr id="69" name="任意多边形: 形状 10"/>
            <p:cNvSpPr/>
            <p:nvPr/>
          </p:nvSpPr>
          <p:spPr>
            <a:xfrm>
              <a:off x="8035" y="4447"/>
              <a:ext cx="1627" cy="970"/>
            </a:xfrm>
            <a:custGeom>
              <a:avLst/>
              <a:gdLst>
                <a:gd name="connsiteX0" fmla="*/ 295798 w 1033384"/>
                <a:gd name="connsiteY0" fmla="*/ 0 h 615950"/>
                <a:gd name="connsiteX1" fmla="*/ 1033384 w 1033384"/>
                <a:gd name="connsiteY1" fmla="*/ 0 h 615950"/>
                <a:gd name="connsiteX2" fmla="*/ 737587 w 1033384"/>
                <a:gd name="connsiteY2" fmla="*/ 615950 h 615950"/>
                <a:gd name="connsiteX3" fmla="*/ 0 w 1033384"/>
                <a:gd name="connsiteY3" fmla="*/ 61595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384" h="615950">
                  <a:moveTo>
                    <a:pt x="295798" y="0"/>
                  </a:moveTo>
                  <a:lnTo>
                    <a:pt x="1033384" y="0"/>
                  </a:lnTo>
                  <a:lnTo>
                    <a:pt x="737587" y="615950"/>
                  </a:lnTo>
                  <a:lnTo>
                    <a:pt x="0" y="615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960" y="4300"/>
              <a:ext cx="5368" cy="10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3600" b="1" dirty="0">
                  <a:solidFill>
                    <a:schemeClr val="bg1"/>
                  </a:solidFill>
                  <a:cs typeface="+mn-lt"/>
                </a:rPr>
                <a:t>Enter your title</a:t>
              </a:r>
              <a:endParaRPr lang="en-US" altLang="zh-CN" sz="3600" b="1" dirty="0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405" y="4236"/>
              <a:ext cx="889" cy="145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en-US" altLang="zh-CN" sz="5400" b="1" dirty="0">
                  <a:gradFill>
                    <a:gsLst>
                      <a:gs pos="0">
                        <a:srgbClr val="FFB7C8"/>
                      </a:gs>
                      <a:gs pos="61000">
                        <a:srgbClr val="0CE5EF"/>
                      </a:gs>
                      <a:gs pos="100000">
                        <a:srgbClr val="A766FD"/>
                      </a:gs>
                    </a:gsLst>
                    <a:lin ang="4200000" scaled="0"/>
                  </a:gradFill>
                  <a:cs typeface="+mn-lt"/>
                </a:rPr>
                <a:t>3</a:t>
              </a:r>
              <a:endParaRPr lang="en-US" altLang="zh-CN" sz="5400" b="1" dirty="0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</a:gradFill>
                <a:cs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960" y="5122"/>
              <a:ext cx="5695" cy="43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1200" dirty="0">
                  <a:solidFill>
                    <a:schemeClr val="bg1"/>
                  </a:solidFill>
                  <a:cs typeface="+mn-lt"/>
                </a:rPr>
                <a:t>THIS TEMPLATE DESIGNED FOR FEI ER SHE JI</a:t>
              </a:r>
              <a:endParaRPr lang="en-US" altLang="zh-CN" sz="1200" dirty="0">
                <a:solidFill>
                  <a:schemeClr val="bg1"/>
                </a:solidFill>
                <a:cs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03850" y="3789680"/>
            <a:ext cx="4878705" cy="922020"/>
            <a:chOff x="8003" y="6114"/>
            <a:chExt cx="7683" cy="1452"/>
          </a:xfrm>
        </p:grpSpPr>
        <p:sp>
          <p:nvSpPr>
            <p:cNvPr id="81" name="任意多边形: 形状 12"/>
            <p:cNvSpPr/>
            <p:nvPr/>
          </p:nvSpPr>
          <p:spPr>
            <a:xfrm>
              <a:off x="8003" y="6333"/>
              <a:ext cx="1627" cy="970"/>
            </a:xfrm>
            <a:custGeom>
              <a:avLst/>
              <a:gdLst>
                <a:gd name="connsiteX0" fmla="*/ 295798 w 1033384"/>
                <a:gd name="connsiteY0" fmla="*/ 0 h 615950"/>
                <a:gd name="connsiteX1" fmla="*/ 1033384 w 1033384"/>
                <a:gd name="connsiteY1" fmla="*/ 0 h 615950"/>
                <a:gd name="connsiteX2" fmla="*/ 737587 w 1033384"/>
                <a:gd name="connsiteY2" fmla="*/ 615950 h 615950"/>
                <a:gd name="connsiteX3" fmla="*/ 0 w 1033384"/>
                <a:gd name="connsiteY3" fmla="*/ 61595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384" h="615950">
                  <a:moveTo>
                    <a:pt x="295798" y="0"/>
                  </a:moveTo>
                  <a:lnTo>
                    <a:pt x="1033384" y="0"/>
                  </a:lnTo>
                  <a:lnTo>
                    <a:pt x="737587" y="615950"/>
                  </a:lnTo>
                  <a:lnTo>
                    <a:pt x="0" y="615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957" y="6212"/>
              <a:ext cx="5368" cy="101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3600" b="1" dirty="0">
                  <a:solidFill>
                    <a:schemeClr val="bg1"/>
                  </a:solidFill>
                  <a:cs typeface="+mn-lt"/>
                </a:rPr>
                <a:t>Enter your title</a:t>
              </a:r>
              <a:endParaRPr lang="en-US" altLang="zh-CN" sz="3600" b="1" dirty="0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340" y="6114"/>
              <a:ext cx="889" cy="145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en-US" altLang="zh-CN" sz="5400" b="1" dirty="0">
                  <a:gradFill>
                    <a:gsLst>
                      <a:gs pos="0">
                        <a:srgbClr val="FFB7C8"/>
                      </a:gs>
                      <a:gs pos="61000">
                        <a:srgbClr val="0CE5EF"/>
                      </a:gs>
                      <a:gs pos="100000">
                        <a:srgbClr val="A766FD"/>
                      </a:gs>
                    </a:gsLst>
                    <a:lin ang="4200000" scaled="0"/>
                  </a:gradFill>
                  <a:cs typeface="+mn-lt"/>
                </a:rPr>
                <a:t>2</a:t>
              </a:r>
              <a:endParaRPr lang="en-US" altLang="zh-CN" sz="5400" b="1" dirty="0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</a:gradFill>
                <a:cs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9992" y="7028"/>
              <a:ext cx="5695" cy="43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1200" dirty="0">
                  <a:solidFill>
                    <a:schemeClr val="bg1"/>
                  </a:solidFill>
                  <a:cs typeface="+mn-lt"/>
                </a:rPr>
                <a:t>THIS TEMPLATE DESIGNED FOR FEI ER SHE JI</a:t>
              </a:r>
              <a:endParaRPr lang="en-US" altLang="zh-CN" sz="1200" dirty="0">
                <a:solidFill>
                  <a:schemeClr val="bg1"/>
                </a:solidFill>
                <a:cs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03850" y="5210810"/>
            <a:ext cx="4878705" cy="922020"/>
            <a:chOff x="8003" y="8025"/>
            <a:chExt cx="7683" cy="1452"/>
          </a:xfrm>
        </p:grpSpPr>
        <p:sp>
          <p:nvSpPr>
            <p:cNvPr id="87" name="任意多边形: 形状 13"/>
            <p:cNvSpPr/>
            <p:nvPr/>
          </p:nvSpPr>
          <p:spPr>
            <a:xfrm>
              <a:off x="8003" y="8236"/>
              <a:ext cx="1627" cy="970"/>
            </a:xfrm>
            <a:custGeom>
              <a:avLst/>
              <a:gdLst>
                <a:gd name="connsiteX0" fmla="*/ 295798 w 1033384"/>
                <a:gd name="connsiteY0" fmla="*/ 0 h 615950"/>
                <a:gd name="connsiteX1" fmla="*/ 1033384 w 1033384"/>
                <a:gd name="connsiteY1" fmla="*/ 0 h 615950"/>
                <a:gd name="connsiteX2" fmla="*/ 737587 w 1033384"/>
                <a:gd name="connsiteY2" fmla="*/ 615950 h 615950"/>
                <a:gd name="connsiteX3" fmla="*/ 0 w 1033384"/>
                <a:gd name="connsiteY3" fmla="*/ 61595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384" h="615950">
                  <a:moveTo>
                    <a:pt x="295798" y="0"/>
                  </a:moveTo>
                  <a:lnTo>
                    <a:pt x="1033384" y="0"/>
                  </a:lnTo>
                  <a:lnTo>
                    <a:pt x="737587" y="615950"/>
                  </a:lnTo>
                  <a:lnTo>
                    <a:pt x="0" y="615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9957" y="8089"/>
              <a:ext cx="5368" cy="101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3600" b="1" dirty="0">
                  <a:solidFill>
                    <a:schemeClr val="bg1"/>
                  </a:solidFill>
                  <a:cs typeface="+mn-lt"/>
                </a:rPr>
                <a:t>Enter your title</a:t>
              </a:r>
              <a:endParaRPr lang="en-US" altLang="zh-CN" sz="3600" b="1" dirty="0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340" y="8025"/>
              <a:ext cx="889" cy="145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en-US" altLang="zh-CN" sz="5400" b="1" dirty="0">
                  <a:gradFill>
                    <a:gsLst>
                      <a:gs pos="0">
                        <a:srgbClr val="FFB7C8"/>
                      </a:gs>
                      <a:gs pos="61000">
                        <a:srgbClr val="0CE5EF"/>
                      </a:gs>
                      <a:gs pos="100000">
                        <a:srgbClr val="A766FD"/>
                      </a:gs>
                    </a:gsLst>
                    <a:lin ang="4200000" scaled="0"/>
                  </a:gradFill>
                  <a:cs typeface="+mn-lt"/>
                </a:rPr>
                <a:t>4</a:t>
              </a:r>
              <a:endParaRPr lang="en-US" altLang="zh-CN" sz="5400" b="1" dirty="0">
                <a:gradFill>
                  <a:gsLst>
                    <a:gs pos="0">
                      <a:srgbClr val="FFB7C8"/>
                    </a:gs>
                    <a:gs pos="61000">
                      <a:srgbClr val="0CE5EF"/>
                    </a:gs>
                    <a:gs pos="100000">
                      <a:srgbClr val="A766FD"/>
                    </a:gs>
                  </a:gsLst>
                  <a:lin ang="4200000" scaled="0"/>
                </a:gradFill>
                <a:cs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992" y="8911"/>
              <a:ext cx="5695" cy="43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1200" dirty="0">
                  <a:solidFill>
                    <a:schemeClr val="bg1"/>
                  </a:solidFill>
                  <a:cs typeface="+mn-lt"/>
                </a:rPr>
                <a:t>THIS TEMPLATE DESIGNED FOR FEI ER SHE JI</a:t>
              </a:r>
              <a:endParaRPr lang="en-US" altLang="zh-CN" sz="1200" dirty="0">
                <a:solidFill>
                  <a:schemeClr val="bg1"/>
                </a:solidFill>
                <a:cs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95134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2921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2"/>
          <a:srcRect l="31968" t="37247" r="6441"/>
          <a:stretch>
            <a:fillRect/>
          </a:stretch>
        </p:blipFill>
        <p:spPr>
          <a:xfrm>
            <a:off x="-635" y="1261745"/>
            <a:ext cx="4426585" cy="568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1" t="6465" r="37707" b="52905"/>
          <a:stretch>
            <a:fillRect/>
          </a:stretch>
        </p:blipFill>
        <p:spPr>
          <a:xfrm rot="1740000" flipH="1">
            <a:off x="8451850" y="-24130"/>
            <a:ext cx="5065395" cy="6188710"/>
          </a:xfrm>
          <a:prstGeom prst="rect">
            <a:avLst/>
          </a:prstGeom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4"/>
          <a:srcRect t="2189" b="39583"/>
          <a:stretch>
            <a:fillRect/>
          </a:stretch>
        </p:blipFill>
        <p:spPr>
          <a:xfrm>
            <a:off x="695325" y="-8890"/>
            <a:ext cx="2962910" cy="1402080"/>
          </a:xfrm>
          <a:prstGeom prst="rect">
            <a:avLst/>
          </a:prstGeom>
        </p:spPr>
      </p:pic>
      <p:sp>
        <p:nvSpPr>
          <p:cNvPr id="26" name="FLYING IMPRESSION FID FEIZHAO    qq:1964271550"/>
          <p:cNvSpPr txBox="1"/>
          <p:nvPr/>
        </p:nvSpPr>
        <p:spPr>
          <a:xfrm>
            <a:off x="4487545" y="4263390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4487545" y="4833620"/>
            <a:ext cx="380809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, we mainly engaged in various types of advertising graphic design.</a:t>
            </a:r>
            <a:endParaRPr lang="en-US" altLang="zh-CN" sz="12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2" name="PA_只为设计_矩形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4487545" y="1393190"/>
            <a:ext cx="3048635" cy="27400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zh-CN" sz="19900" b="1" dirty="0">
                <a:gradFill>
                  <a:gsLst>
                    <a:gs pos="0">
                      <a:srgbClr val="FFB7C8"/>
                    </a:gs>
                    <a:gs pos="60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latin typeface="+mj-lt"/>
                <a:ea typeface="微软雅黑" panose="020B0503020204020204" charset="-122"/>
                <a:cs typeface="+mj-lt"/>
                <a:sym typeface="宋体" panose="02010600030101010101" pitchFamily="2" charset="-122"/>
              </a:rPr>
              <a:t>01</a:t>
            </a:r>
            <a:endParaRPr lang="en-US" altLang="zh-CN" sz="19900" b="1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latin typeface="+mj-lt"/>
              <a:ea typeface="微软雅黑" panose="020B0503020204020204" charset="-122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7545" y="3862070"/>
            <a:ext cx="21469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lt"/>
                <a:ea typeface="创艺简" charset="0"/>
                <a:cs typeface="+mj-lt"/>
                <a:sym typeface="宋体" panose="02010600030101010101" pitchFamily="2" charset="-122"/>
              </a:rPr>
              <a:t>CHAPTER</a:t>
            </a:r>
            <a:endParaRPr lang="en-US" altLang="zh-CN" sz="3200" b="1" dirty="0">
              <a:solidFill>
                <a:schemeClr val="bg1"/>
              </a:soli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6" name="矩形 5"/>
          <p:cNvSpPr/>
          <p:nvPr/>
        </p:nvSpPr>
        <p:spPr>
          <a:xfrm>
            <a:off x="92710" y="1009015"/>
            <a:ext cx="7115810" cy="568706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F:\稻壳儿PPT\素材\科技\摄图网_400208728.jpg摄图网_4002087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77785" y="3346450"/>
            <a:ext cx="4392930" cy="3047365"/>
          </a:xfrm>
          <a:prstGeom prst="rect">
            <a:avLst/>
          </a:prstGeom>
        </p:spPr>
      </p:pic>
      <p:sp>
        <p:nvSpPr>
          <p:cNvPr id="36" name="Shape 36"/>
          <p:cNvSpPr txBox="1"/>
          <p:nvPr/>
        </p:nvSpPr>
        <p:spPr>
          <a:xfrm>
            <a:off x="1660843" y="6304280"/>
            <a:ext cx="3612515" cy="3384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0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Y   O   U</a:t>
            </a:r>
            <a:r>
              <a:rPr lang="en-US" sz="100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      </a:t>
            </a:r>
            <a:r>
              <a:rPr lang="en-US" sz="10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C   A   N</a:t>
            </a:r>
            <a:r>
              <a:rPr lang="en-US" sz="100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      </a:t>
            </a:r>
            <a:r>
              <a:rPr lang="en-US" sz="10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W   R   I   T   E</a:t>
            </a:r>
            <a:r>
              <a:rPr lang="en-US" sz="100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      </a:t>
            </a:r>
            <a:r>
              <a:rPr lang="en-US" sz="10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rPr>
              <a:t>H   E   R   E</a:t>
            </a:r>
            <a:endParaRPr lang="en-US" sz="1000" b="0" i="0" u="none" strike="noStrike" cap="none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ea typeface="Montserrat" panose="02000505000000020004"/>
              <a:cs typeface="+mn-lt"/>
              <a:sym typeface="Montserrat" panose="020005050000000200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9460" y="1805940"/>
            <a:ext cx="5243830" cy="3399155"/>
            <a:chOff x="1196" y="2844"/>
            <a:chExt cx="8258" cy="5353"/>
          </a:xfrm>
        </p:grpSpPr>
        <p:sp>
          <p:nvSpPr>
            <p:cNvPr id="35" name="Shape 35"/>
            <p:cNvSpPr txBox="1"/>
            <p:nvPr/>
          </p:nvSpPr>
          <p:spPr>
            <a:xfrm>
              <a:off x="1789" y="2844"/>
              <a:ext cx="7072" cy="23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3600" b="0" i="0" u="none" strike="noStrike" cap="none">
                  <a:gradFill>
                    <a:gsLst>
                      <a:gs pos="0">
                        <a:srgbClr val="FFB7C8"/>
                      </a:gs>
                      <a:gs pos="56000">
                        <a:srgbClr val="0CE5EF"/>
                      </a:gs>
                      <a:gs pos="100000">
                        <a:srgbClr val="A766FD"/>
                      </a:gs>
                    </a:gsLst>
                    <a:lin ang="2700000" scaled="0"/>
                  </a:gradFill>
                  <a:ea typeface="创艺简Microsoft)" charset="0"/>
                  <a:cs typeface="+mn-lt"/>
                  <a:sym typeface="Montserrat" panose="02000505000000020004"/>
                </a:rPr>
                <a:t>A LITTLE BIT</a:t>
              </a:r>
              <a:endParaRPr lang="en-US" sz="36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创艺简Microsoft)" charset="0"/>
                <a:cs typeface="+mn-lt"/>
                <a:sym typeface="Montserrat" panose="02000505000000020004"/>
              </a:endParaRPr>
            </a:p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3600" b="0" i="0" u="none" strike="noStrike" cap="none">
                  <a:gradFill>
                    <a:gsLst>
                      <a:gs pos="0">
                        <a:srgbClr val="FFB7C8"/>
                      </a:gs>
                      <a:gs pos="56000">
                        <a:srgbClr val="0CE5EF"/>
                      </a:gs>
                      <a:gs pos="100000">
                        <a:srgbClr val="A766FD"/>
                      </a:gs>
                    </a:gsLst>
                    <a:lin ang="2700000" scaled="0"/>
                  </a:gradFill>
                  <a:ea typeface="创艺简Microsoft)" charset="0"/>
                  <a:cs typeface="+mn-lt"/>
                  <a:sym typeface="Montserrat" panose="02000505000000020004"/>
                </a:rPr>
                <a:t>OF HISTORY</a:t>
              </a:r>
              <a:endParaRPr lang="en-US" sz="36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创艺简Microsoft)" charset="0"/>
                <a:cs typeface="+mn-lt"/>
                <a:sym typeface="Montserrat" panose="02000505000000020004"/>
              </a:endParaRPr>
            </a:p>
          </p:txBody>
        </p:sp>
        <p:sp>
          <p:nvSpPr>
            <p:cNvPr id="40" name="Shape 40"/>
            <p:cNvSpPr txBox="1"/>
            <p:nvPr/>
          </p:nvSpPr>
          <p:spPr>
            <a:xfrm>
              <a:off x="1196" y="5107"/>
              <a:ext cx="8258" cy="177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en-US" sz="800" b="0" i="0" u="none" strike="noStrike" cap="none">
                  <a:gradFill>
                    <a:gsLst>
                      <a:gs pos="0">
                        <a:srgbClr val="FFB7C8"/>
                      </a:gs>
                      <a:gs pos="56000">
                        <a:srgbClr val="0CE5EF"/>
                      </a:gs>
                      <a:gs pos="100000">
                        <a:srgbClr val="A766FD"/>
                      </a:gs>
                    </a:gsLst>
                    <a:lin ang="2700000" scaled="0"/>
                  </a:gradFill>
                  <a:ea typeface="Montserrat" panose="02000505000000020004"/>
                  <a:cs typeface="+mn-lt"/>
                  <a:sym typeface="Montserrat" panose="02000505000000020004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  </a:r>
              <a:endParaRPr lang="en-US" sz="8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endParaRPr>
            </a:p>
          </p:txBody>
        </p:sp>
        <p:sp>
          <p:nvSpPr>
            <p:cNvPr id="3" name="Shape 40"/>
            <p:cNvSpPr txBox="1"/>
            <p:nvPr/>
          </p:nvSpPr>
          <p:spPr>
            <a:xfrm>
              <a:off x="1196" y="6425"/>
              <a:ext cx="8258" cy="177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en-US" sz="800" b="0" i="0" u="none" strike="noStrike" cap="none">
                  <a:gradFill>
                    <a:gsLst>
                      <a:gs pos="0">
                        <a:srgbClr val="FFB7C8"/>
                      </a:gs>
                      <a:gs pos="56000">
                        <a:srgbClr val="0CE5EF"/>
                      </a:gs>
                      <a:gs pos="100000">
                        <a:srgbClr val="A766FD"/>
                      </a:gs>
                    </a:gsLst>
                    <a:lin ang="2700000" scaled="0"/>
                  </a:gradFill>
                  <a:ea typeface="Montserrat" panose="02000505000000020004"/>
                  <a:cs typeface="+mn-lt"/>
                  <a:sym typeface="Montserrat" panose="02000505000000020004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  </a:r>
              <a:endParaRPr lang="en-US" sz="800" b="0" i="0" u="none" strike="noStrike" cap="none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Montserrat" panose="02000505000000020004"/>
                <a:cs typeface="+mn-lt"/>
                <a:sym typeface="Montserrat" panose="02000505000000020004"/>
              </a:endParaRPr>
            </a:p>
          </p:txBody>
        </p:sp>
      </p:grpSp>
      <p:sp>
        <p:nvSpPr>
          <p:cNvPr id="26" name="FLYING IMPRESSION FID FEIZHAO    qq:1964271550"/>
          <p:cNvSpPr txBox="1"/>
          <p:nvPr/>
        </p:nvSpPr>
        <p:spPr>
          <a:xfrm>
            <a:off x="7557770" y="1602740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7557770" y="2172970"/>
            <a:ext cx="380809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, we mainly engaged in various types of advertising graphic design.</a:t>
            </a:r>
            <a:endParaRPr lang="en-US" altLang="zh-CN" sz="12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20" name="矩形 19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摄图网_40094386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7296785" y="2250440"/>
            <a:ext cx="3691255" cy="369125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68020" y="2268855"/>
            <a:ext cx="6099810" cy="923290"/>
            <a:chOff x="493" y="5042"/>
            <a:chExt cx="9606" cy="1454"/>
          </a:xfrm>
        </p:grpSpPr>
        <p:grpSp>
          <p:nvGrpSpPr>
            <p:cNvPr id="9" name="组合 8"/>
            <p:cNvGrpSpPr/>
            <p:nvPr/>
          </p:nvGrpSpPr>
          <p:grpSpPr>
            <a:xfrm>
              <a:off x="4825" y="5508"/>
              <a:ext cx="5274" cy="522"/>
              <a:chOff x="4825" y="5664"/>
              <a:chExt cx="5274" cy="522"/>
            </a:xfrm>
          </p:grpSpPr>
          <p:sp>
            <p:nvSpPr>
              <p:cNvPr id="87" name="Rounded Rectangle 10"/>
              <p:cNvSpPr/>
              <p:nvPr/>
            </p:nvSpPr>
            <p:spPr>
              <a:xfrm>
                <a:off x="4825" y="5664"/>
                <a:ext cx="5274" cy="5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38100" dir="2700000" algn="tl" rotWithShape="0">
                  <a:schemeClr val="bg1">
                    <a:lumMod val="75000"/>
                    <a:alpha val="6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BD1FB"/>
                    </a:solidFill>
                    <a:effectLst/>
                    <a:uLnTx/>
                    <a:uFillTx/>
                    <a:ea typeface="zihun35hao-jindianyahei" panose="00000500000000000000" pitchFamily="2" charset="-122"/>
                    <a:cs typeface="+mn-lt"/>
                    <a:sym typeface="zihun35hao-jindianyahei" panose="00000500000000000000" pitchFamily="2" charset="-122"/>
                  </a:rPr>
                  <a:t>45%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D1FB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  <p:sp>
            <p:nvSpPr>
              <p:cNvPr id="88" name="Rounded Rectangle 11"/>
              <p:cNvSpPr/>
              <p:nvPr/>
            </p:nvSpPr>
            <p:spPr>
              <a:xfrm>
                <a:off x="5022" y="5811"/>
                <a:ext cx="2328" cy="229"/>
              </a:xfrm>
              <a:prstGeom prst="roundRect">
                <a:avLst>
                  <a:gd name="adj" fmla="val 50000"/>
                </a:avLst>
              </a:prstGeom>
              <a:solidFill>
                <a:srgbClr val="0CE5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</p:grpSp>
        <p:sp>
          <p:nvSpPr>
            <p:cNvPr id="60" name="Inhaltsplatzhalter 4"/>
            <p:cNvSpPr txBox="1"/>
            <p:nvPr/>
          </p:nvSpPr>
          <p:spPr>
            <a:xfrm>
              <a:off x="493" y="5042"/>
              <a:ext cx="4332" cy="14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solidFill>
                    <a:srgbClr val="0CE5EF"/>
                  </a:solidFill>
                  <a:latin typeface="+mn-lt"/>
                  <a:cs typeface="+mn-lt"/>
                  <a:sym typeface="+mn-lt"/>
                </a:rPr>
                <a:t>TITLE GOES HERE</a:t>
              </a:r>
              <a:br>
                <a:rPr lang="en-US" sz="1400" b="1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</a:br>
              <a:r>
                <a:rPr lang="en-US" sz="1100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  <a:t>This is a sample text. You simply add your own text and description here. This text is fully editable. It can be replaced with your own style. </a:t>
              </a:r>
              <a:endPara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7060" y="3227705"/>
            <a:ext cx="6160770" cy="923290"/>
            <a:chOff x="397" y="6062"/>
            <a:chExt cx="9702" cy="1454"/>
          </a:xfrm>
        </p:grpSpPr>
        <p:grpSp>
          <p:nvGrpSpPr>
            <p:cNvPr id="10" name="组合 9"/>
            <p:cNvGrpSpPr/>
            <p:nvPr/>
          </p:nvGrpSpPr>
          <p:grpSpPr>
            <a:xfrm>
              <a:off x="4825" y="6528"/>
              <a:ext cx="5274" cy="522"/>
              <a:chOff x="4825" y="6567"/>
              <a:chExt cx="5274" cy="522"/>
            </a:xfrm>
          </p:grpSpPr>
          <p:sp>
            <p:nvSpPr>
              <p:cNvPr id="89" name="Rounded Rectangle 173"/>
              <p:cNvSpPr/>
              <p:nvPr/>
            </p:nvSpPr>
            <p:spPr>
              <a:xfrm>
                <a:off x="4825" y="6567"/>
                <a:ext cx="5274" cy="5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38100" dir="2700000" algn="tl" rotWithShape="0">
                  <a:schemeClr val="bg1">
                    <a:lumMod val="75000"/>
                    <a:alpha val="6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A1BE3"/>
                    </a:solidFill>
                    <a:effectLst/>
                    <a:uLnTx/>
                    <a:uFillTx/>
                    <a:ea typeface="zihun35hao-jindianyahei" panose="00000500000000000000" pitchFamily="2" charset="-122"/>
                    <a:cs typeface="+mn-lt"/>
                    <a:sym typeface="zihun35hao-jindianyahei" panose="00000500000000000000" pitchFamily="2" charset="-122"/>
                  </a:rPr>
                  <a:t>100%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AA1BE3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  <p:sp>
            <p:nvSpPr>
              <p:cNvPr id="90" name="Rounded Rectangle 174"/>
              <p:cNvSpPr/>
              <p:nvPr/>
            </p:nvSpPr>
            <p:spPr>
              <a:xfrm>
                <a:off x="5022" y="6714"/>
                <a:ext cx="4021" cy="229"/>
              </a:xfrm>
              <a:prstGeom prst="roundRect">
                <a:avLst>
                  <a:gd name="adj" fmla="val 50000"/>
                </a:avLst>
              </a:prstGeom>
              <a:solidFill>
                <a:srgbClr val="A766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</p:grpSp>
        <p:sp>
          <p:nvSpPr>
            <p:cNvPr id="13" name="Inhaltsplatzhalter 4"/>
            <p:cNvSpPr txBox="1"/>
            <p:nvPr/>
          </p:nvSpPr>
          <p:spPr>
            <a:xfrm>
              <a:off x="397" y="6062"/>
              <a:ext cx="4332" cy="14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solidFill>
                    <a:srgbClr val="A766FD"/>
                  </a:solidFill>
                  <a:latin typeface="+mn-lt"/>
                  <a:cs typeface="+mn-lt"/>
                  <a:sym typeface="+mn-lt"/>
                </a:rPr>
                <a:t>TITLE GOES HERE</a:t>
              </a:r>
              <a:br>
                <a:rPr lang="en-US" sz="1400" b="1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</a:br>
              <a:r>
                <a:rPr lang="en-US" sz="1100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  <a:t>This is a sample text. You simply add your own text and description here. This text is fully editable. It can be replaced with your own style. </a:t>
              </a:r>
              <a:endPara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7060" y="4186555"/>
            <a:ext cx="6160770" cy="923290"/>
            <a:chOff x="397" y="7082"/>
            <a:chExt cx="9702" cy="1454"/>
          </a:xfrm>
        </p:grpSpPr>
        <p:grpSp>
          <p:nvGrpSpPr>
            <p:cNvPr id="11" name="组合 10"/>
            <p:cNvGrpSpPr/>
            <p:nvPr/>
          </p:nvGrpSpPr>
          <p:grpSpPr>
            <a:xfrm>
              <a:off x="4825" y="7548"/>
              <a:ext cx="5274" cy="522"/>
              <a:chOff x="4825" y="7469"/>
              <a:chExt cx="5274" cy="522"/>
            </a:xfrm>
          </p:grpSpPr>
          <p:sp>
            <p:nvSpPr>
              <p:cNvPr id="91" name="Rounded Rectangle 175"/>
              <p:cNvSpPr/>
              <p:nvPr/>
            </p:nvSpPr>
            <p:spPr>
              <a:xfrm>
                <a:off x="4825" y="7469"/>
                <a:ext cx="5274" cy="5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38100" dir="2700000" algn="tl" rotWithShape="0">
                  <a:schemeClr val="bg1">
                    <a:lumMod val="75000"/>
                    <a:alpha val="6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17CE"/>
                    </a:solidFill>
                    <a:effectLst/>
                    <a:uLnTx/>
                    <a:uFillTx/>
                    <a:ea typeface="zihun35hao-jindianyahei" panose="00000500000000000000" pitchFamily="2" charset="-122"/>
                    <a:cs typeface="+mn-lt"/>
                    <a:sym typeface="zihun35hao-jindianyahei" panose="00000500000000000000" pitchFamily="2" charset="-122"/>
                  </a:rPr>
                  <a:t>71%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17CE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  <p:sp>
            <p:nvSpPr>
              <p:cNvPr id="92" name="Rounded Rectangle 176"/>
              <p:cNvSpPr/>
              <p:nvPr/>
            </p:nvSpPr>
            <p:spPr>
              <a:xfrm>
                <a:off x="5022" y="7617"/>
                <a:ext cx="2926" cy="229"/>
              </a:xfrm>
              <a:prstGeom prst="roundRect">
                <a:avLst>
                  <a:gd name="adj" fmla="val 50000"/>
                </a:avLst>
              </a:prstGeom>
              <a:solidFill>
                <a:srgbClr val="E778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</p:grpSp>
        <p:sp>
          <p:nvSpPr>
            <p:cNvPr id="16" name="Inhaltsplatzhalter 4"/>
            <p:cNvSpPr txBox="1"/>
            <p:nvPr/>
          </p:nvSpPr>
          <p:spPr>
            <a:xfrm>
              <a:off x="397" y="7082"/>
              <a:ext cx="4332" cy="14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solidFill>
                    <a:srgbClr val="E778DE"/>
                  </a:solidFill>
                  <a:latin typeface="+mn-lt"/>
                  <a:cs typeface="+mn-lt"/>
                  <a:sym typeface="+mn-lt"/>
                </a:rPr>
                <a:t>TITLE GOES HERE</a:t>
              </a:r>
              <a:br>
                <a:rPr lang="en-US" sz="1400" b="1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</a:br>
              <a:r>
                <a:rPr lang="en-US" sz="1100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  <a:t>This is a sample text. You simply add your own text and description here. This text is fully editable. It can be replaced with your own style. </a:t>
              </a:r>
              <a:endPara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8020" y="5145405"/>
            <a:ext cx="6099810" cy="923290"/>
            <a:chOff x="493" y="8102"/>
            <a:chExt cx="9606" cy="1454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5" y="8568"/>
              <a:ext cx="5274" cy="522"/>
              <a:chOff x="4825" y="8372"/>
              <a:chExt cx="5274" cy="522"/>
            </a:xfrm>
          </p:grpSpPr>
          <p:sp>
            <p:nvSpPr>
              <p:cNvPr id="94" name="Rounded Rectangle 177"/>
              <p:cNvSpPr/>
              <p:nvPr/>
            </p:nvSpPr>
            <p:spPr>
              <a:xfrm>
                <a:off x="4825" y="8372"/>
                <a:ext cx="5274" cy="5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38100" dir="2700000" algn="tl" rotWithShape="0">
                  <a:schemeClr val="bg1">
                    <a:lumMod val="75000"/>
                    <a:alpha val="6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B85B8"/>
                    </a:solidFill>
                    <a:effectLst/>
                    <a:uLnTx/>
                    <a:uFillTx/>
                    <a:ea typeface="zihun35hao-jindianyahei" panose="00000500000000000000" pitchFamily="2" charset="-122"/>
                    <a:cs typeface="+mn-lt"/>
                    <a:sym typeface="zihun35hao-jindianyahei" panose="00000500000000000000" pitchFamily="2" charset="-122"/>
                  </a:rPr>
                  <a:t>89%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85B8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  <p:sp>
            <p:nvSpPr>
              <p:cNvPr id="95" name="Rounded Rectangle 178"/>
              <p:cNvSpPr/>
              <p:nvPr/>
            </p:nvSpPr>
            <p:spPr>
              <a:xfrm>
                <a:off x="5022" y="8520"/>
                <a:ext cx="3558" cy="229"/>
              </a:xfrm>
              <a:prstGeom prst="roundRect">
                <a:avLst>
                  <a:gd name="adj" fmla="val 50000"/>
                </a:avLst>
              </a:prstGeom>
              <a:solidFill>
                <a:srgbClr val="FFB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zihun35hao-jindianyahei" panose="00000500000000000000" pitchFamily="2" charset="-122"/>
                  <a:cs typeface="+mn-lt"/>
                  <a:sym typeface="zihun35hao-jindianyahei" panose="00000500000000000000" pitchFamily="2" charset="-122"/>
                </a:endParaRPr>
              </a:p>
            </p:txBody>
          </p:sp>
        </p:grpSp>
        <p:sp>
          <p:nvSpPr>
            <p:cNvPr id="18" name="Inhaltsplatzhalter 4"/>
            <p:cNvSpPr txBox="1"/>
            <p:nvPr/>
          </p:nvSpPr>
          <p:spPr>
            <a:xfrm>
              <a:off x="493" y="8102"/>
              <a:ext cx="4332" cy="14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solidFill>
                    <a:srgbClr val="FFB7C8"/>
                  </a:solidFill>
                  <a:latin typeface="+mn-lt"/>
                  <a:cs typeface="+mn-lt"/>
                  <a:sym typeface="+mn-lt"/>
                </a:rPr>
                <a:t>TITLE GOES HERE</a:t>
              </a:r>
              <a:br>
                <a:rPr lang="en-US" sz="1400" b="1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</a:br>
              <a:r>
                <a:rPr lang="en-US" sz="1100" dirty="0">
                  <a:solidFill>
                    <a:schemeClr val="bg1"/>
                  </a:solidFill>
                  <a:latin typeface="+mn-lt"/>
                  <a:cs typeface="+mn-lt"/>
                  <a:sym typeface="+mn-lt"/>
                </a:rPr>
                <a:t>This is a sample text. You simply add your own text and description here. This text is fully editable. It can be replaced with your own style. </a:t>
              </a:r>
              <a:endParaRPr lang="en-US" sz="1100" dirty="0">
                <a:solidFill>
                  <a:schemeClr val="bg1"/>
                </a:solidFill>
                <a:latin typeface="+mn-lt"/>
                <a:cs typeface="+mn-lt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sp>
        <p:nvSpPr>
          <p:cNvPr id="3" name="文本框 2"/>
          <p:cNvSpPr txBox="1"/>
          <p:nvPr/>
        </p:nvSpPr>
        <p:spPr>
          <a:xfrm>
            <a:off x="3632200" y="730885"/>
            <a:ext cx="517271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800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The user can demonstrate on a projector or computer, or print the presentation and make it into a film to be used in a wider field</a:t>
            </a:r>
            <a:endParaRPr lang="en-US" altLang="zh-CN" sz="800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7395" y="186690"/>
            <a:ext cx="332232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b="1" dirty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ea typeface="思源黑体 CN Normal" panose="020B0400000000000000" charset="-122"/>
                <a:cs typeface="+mn-lt"/>
              </a:rPr>
              <a:t>Enter your title</a:t>
            </a:r>
            <a:endParaRPr lang="en-US" altLang="zh-CN" sz="3600" b="1" dirty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460" y="1445895"/>
            <a:ext cx="11970385" cy="5250180"/>
          </a:xfrm>
          <a:prstGeom prst="rect">
            <a:avLst/>
          </a:prstGeom>
          <a:solidFill>
            <a:schemeClr val="tx2">
              <a:alpha val="88000"/>
            </a:schemeClr>
          </a:solidFill>
          <a:ln w="127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3" name="Chart 12"/>
          <p:cNvGraphicFramePr/>
          <p:nvPr/>
        </p:nvGraphicFramePr>
        <p:xfrm>
          <a:off x="8965143" y="1658515"/>
          <a:ext cx="2462476" cy="238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4" name="Oval 33"/>
          <p:cNvSpPr>
            <a:spLocks noChangeAspect="1"/>
          </p:cNvSpPr>
          <p:nvPr/>
        </p:nvSpPr>
        <p:spPr>
          <a:xfrm>
            <a:off x="9239648" y="1902279"/>
            <a:ext cx="1936254" cy="1936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50">
              <a:solidFill>
                <a:schemeClr val="bg1"/>
              </a:solidFill>
              <a:cs typeface="+mn-lt"/>
            </a:endParaRPr>
          </a:p>
        </p:txBody>
      </p:sp>
      <p:graphicFrame>
        <p:nvGraphicFramePr>
          <p:cNvPr id="18" name="Chart 17"/>
          <p:cNvGraphicFramePr/>
          <p:nvPr/>
        </p:nvGraphicFramePr>
        <p:xfrm>
          <a:off x="872407" y="1661207"/>
          <a:ext cx="2462476" cy="238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51024" y="6071803"/>
            <a:ext cx="1008677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cs typeface="+mn-lt"/>
              </a:rPr>
              <a:t>Lorem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ipsum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amet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consectetur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adipiscing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elit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.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Nulla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scelerisque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est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eget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tincidunt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venenatis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. In non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eros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lacus.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Fusce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metus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turpis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bibendum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in mi a,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tristique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maximus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elit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.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Aenean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vitae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nulla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vehicula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imperdiet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arcu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consequat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fringilla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lectus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.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Donec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mattis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nisi,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rutrum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cs typeface="+mn-lt"/>
              </a:rPr>
              <a:t>neque</a:t>
            </a:r>
            <a:r>
              <a:rPr lang="en-US" sz="1000" dirty="0">
                <a:solidFill>
                  <a:schemeClr val="bg1"/>
                </a:solidFill>
                <a:cs typeface="+mn-lt"/>
              </a:rPr>
              <a:t>. 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3501307" y="1658515"/>
          <a:ext cx="2462476" cy="238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6336243" y="1661207"/>
          <a:ext cx="2462476" cy="238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Oval 13"/>
          <p:cNvSpPr>
            <a:spLocks noChangeAspect="1"/>
          </p:cNvSpPr>
          <p:nvPr/>
        </p:nvSpPr>
        <p:spPr>
          <a:xfrm>
            <a:off x="6601073" y="1902279"/>
            <a:ext cx="1936254" cy="1936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50">
              <a:solidFill>
                <a:schemeClr val="bg1"/>
              </a:solidFill>
              <a:cs typeface="+mn-lt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3763933" y="1902279"/>
            <a:ext cx="1936254" cy="19362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50">
              <a:solidFill>
                <a:schemeClr val="bg1"/>
              </a:solidFill>
              <a:cs typeface="+mn-lt"/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127373" y="1902279"/>
            <a:ext cx="1936254" cy="19362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50">
              <a:solidFill>
                <a:schemeClr val="bg1"/>
              </a:solidFill>
              <a:cs typeface="+mn-lt"/>
            </a:endParaRPr>
          </a:p>
        </p:txBody>
      </p:sp>
      <p:sp>
        <p:nvSpPr>
          <p:cNvPr id="22" name="Freeform 11"/>
          <p:cNvSpPr>
            <a:spLocks noChangeArrowheads="1"/>
          </p:cNvSpPr>
          <p:nvPr/>
        </p:nvSpPr>
        <p:spPr bwMode="auto">
          <a:xfrm>
            <a:off x="9881103" y="2501686"/>
            <a:ext cx="660908" cy="660903"/>
          </a:xfrm>
          <a:custGeom>
            <a:avLst/>
            <a:gdLst>
              <a:gd name="T0" fmla="*/ 530 w 609"/>
              <a:gd name="T1" fmla="*/ 608 h 609"/>
              <a:gd name="T2" fmla="*/ 530 w 609"/>
              <a:gd name="T3" fmla="*/ 608 h 609"/>
              <a:gd name="T4" fmla="*/ 78 w 609"/>
              <a:gd name="T5" fmla="*/ 608 h 609"/>
              <a:gd name="T6" fmla="*/ 0 w 609"/>
              <a:gd name="T7" fmla="*/ 530 h 609"/>
              <a:gd name="T8" fmla="*/ 0 w 609"/>
              <a:gd name="T9" fmla="*/ 78 h 609"/>
              <a:gd name="T10" fmla="*/ 78 w 609"/>
              <a:gd name="T11" fmla="*/ 0 h 609"/>
              <a:gd name="T12" fmla="*/ 530 w 609"/>
              <a:gd name="T13" fmla="*/ 0 h 609"/>
              <a:gd name="T14" fmla="*/ 608 w 609"/>
              <a:gd name="T15" fmla="*/ 78 h 609"/>
              <a:gd name="T16" fmla="*/ 608 w 609"/>
              <a:gd name="T17" fmla="*/ 530 h 609"/>
              <a:gd name="T18" fmla="*/ 530 w 609"/>
              <a:gd name="T19" fmla="*/ 608 h 609"/>
              <a:gd name="T20" fmla="*/ 304 w 609"/>
              <a:gd name="T21" fmla="*/ 184 h 609"/>
              <a:gd name="T22" fmla="*/ 304 w 609"/>
              <a:gd name="T23" fmla="*/ 184 h 609"/>
              <a:gd name="T24" fmla="*/ 198 w 609"/>
              <a:gd name="T25" fmla="*/ 254 h 609"/>
              <a:gd name="T26" fmla="*/ 198 w 609"/>
              <a:gd name="T27" fmla="*/ 254 h 609"/>
              <a:gd name="T28" fmla="*/ 198 w 609"/>
              <a:gd name="T29" fmla="*/ 254 h 609"/>
              <a:gd name="T30" fmla="*/ 191 w 609"/>
              <a:gd name="T31" fmla="*/ 261 h 609"/>
              <a:gd name="T32" fmla="*/ 191 w 609"/>
              <a:gd name="T33" fmla="*/ 269 h 609"/>
              <a:gd name="T34" fmla="*/ 191 w 609"/>
              <a:gd name="T35" fmla="*/ 276 h 609"/>
              <a:gd name="T36" fmla="*/ 191 w 609"/>
              <a:gd name="T37" fmla="*/ 283 h 609"/>
              <a:gd name="T38" fmla="*/ 191 w 609"/>
              <a:gd name="T39" fmla="*/ 290 h 609"/>
              <a:gd name="T40" fmla="*/ 191 w 609"/>
              <a:gd name="T41" fmla="*/ 290 h 609"/>
              <a:gd name="T42" fmla="*/ 184 w 609"/>
              <a:gd name="T43" fmla="*/ 304 h 609"/>
              <a:gd name="T44" fmla="*/ 304 w 609"/>
              <a:gd name="T45" fmla="*/ 424 h 609"/>
              <a:gd name="T46" fmla="*/ 424 w 609"/>
              <a:gd name="T47" fmla="*/ 304 h 609"/>
              <a:gd name="T48" fmla="*/ 417 w 609"/>
              <a:gd name="T49" fmla="*/ 290 h 609"/>
              <a:gd name="T50" fmla="*/ 417 w 609"/>
              <a:gd name="T51" fmla="*/ 290 h 609"/>
              <a:gd name="T52" fmla="*/ 417 w 609"/>
              <a:gd name="T53" fmla="*/ 283 h 609"/>
              <a:gd name="T54" fmla="*/ 417 w 609"/>
              <a:gd name="T55" fmla="*/ 276 h 609"/>
              <a:gd name="T56" fmla="*/ 417 w 609"/>
              <a:gd name="T57" fmla="*/ 269 h 609"/>
              <a:gd name="T58" fmla="*/ 417 w 609"/>
              <a:gd name="T59" fmla="*/ 261 h 609"/>
              <a:gd name="T60" fmla="*/ 410 w 609"/>
              <a:gd name="T61" fmla="*/ 254 h 609"/>
              <a:gd name="T62" fmla="*/ 410 w 609"/>
              <a:gd name="T63" fmla="*/ 254 h 609"/>
              <a:gd name="T64" fmla="*/ 410 w 609"/>
              <a:gd name="T65" fmla="*/ 254 h 609"/>
              <a:gd name="T66" fmla="*/ 304 w 609"/>
              <a:gd name="T67" fmla="*/ 184 h 609"/>
              <a:gd name="T68" fmla="*/ 537 w 609"/>
              <a:gd name="T69" fmla="*/ 99 h 609"/>
              <a:gd name="T70" fmla="*/ 537 w 609"/>
              <a:gd name="T71" fmla="*/ 99 h 609"/>
              <a:gd name="T72" fmla="*/ 509 w 609"/>
              <a:gd name="T73" fmla="*/ 71 h 609"/>
              <a:gd name="T74" fmla="*/ 445 w 609"/>
              <a:gd name="T75" fmla="*/ 71 h 609"/>
              <a:gd name="T76" fmla="*/ 417 w 609"/>
              <a:gd name="T77" fmla="*/ 99 h 609"/>
              <a:gd name="T78" fmla="*/ 417 w 609"/>
              <a:gd name="T79" fmla="*/ 162 h 609"/>
              <a:gd name="T80" fmla="*/ 445 w 609"/>
              <a:gd name="T81" fmla="*/ 191 h 609"/>
              <a:gd name="T82" fmla="*/ 509 w 609"/>
              <a:gd name="T83" fmla="*/ 191 h 609"/>
              <a:gd name="T84" fmla="*/ 537 w 609"/>
              <a:gd name="T85" fmla="*/ 162 h 609"/>
              <a:gd name="T86" fmla="*/ 537 w 609"/>
              <a:gd name="T87" fmla="*/ 99 h 609"/>
              <a:gd name="T88" fmla="*/ 537 w 609"/>
              <a:gd name="T89" fmla="*/ 254 h 609"/>
              <a:gd name="T90" fmla="*/ 537 w 609"/>
              <a:gd name="T91" fmla="*/ 254 h 609"/>
              <a:gd name="T92" fmla="*/ 481 w 609"/>
              <a:gd name="T93" fmla="*/ 254 h 609"/>
              <a:gd name="T94" fmla="*/ 488 w 609"/>
              <a:gd name="T95" fmla="*/ 304 h 609"/>
              <a:gd name="T96" fmla="*/ 304 w 609"/>
              <a:gd name="T97" fmla="*/ 488 h 609"/>
              <a:gd name="T98" fmla="*/ 120 w 609"/>
              <a:gd name="T99" fmla="*/ 304 h 609"/>
              <a:gd name="T100" fmla="*/ 127 w 609"/>
              <a:gd name="T101" fmla="*/ 254 h 609"/>
              <a:gd name="T102" fmla="*/ 71 w 609"/>
              <a:gd name="T103" fmla="*/ 254 h 609"/>
              <a:gd name="T104" fmla="*/ 71 w 609"/>
              <a:gd name="T105" fmla="*/ 509 h 609"/>
              <a:gd name="T106" fmla="*/ 99 w 609"/>
              <a:gd name="T107" fmla="*/ 537 h 609"/>
              <a:gd name="T108" fmla="*/ 509 w 609"/>
              <a:gd name="T109" fmla="*/ 537 h 609"/>
              <a:gd name="T110" fmla="*/ 537 w 609"/>
              <a:gd name="T111" fmla="*/ 509 h 609"/>
              <a:gd name="T112" fmla="*/ 537 w 609"/>
              <a:gd name="T113" fmla="*/ 254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9" h="609">
                <a:moveTo>
                  <a:pt x="530" y="608"/>
                </a:moveTo>
                <a:lnTo>
                  <a:pt x="530" y="608"/>
                </a:lnTo>
                <a:cubicBezTo>
                  <a:pt x="78" y="608"/>
                  <a:pt x="78" y="608"/>
                  <a:pt x="78" y="608"/>
                </a:cubicBezTo>
                <a:cubicBezTo>
                  <a:pt x="36" y="608"/>
                  <a:pt x="0" y="572"/>
                  <a:pt x="0" y="53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5"/>
                  <a:pt x="36" y="0"/>
                  <a:pt x="78" y="0"/>
                </a:cubicBezTo>
                <a:cubicBezTo>
                  <a:pt x="530" y="0"/>
                  <a:pt x="530" y="0"/>
                  <a:pt x="530" y="0"/>
                </a:cubicBezTo>
                <a:cubicBezTo>
                  <a:pt x="573" y="0"/>
                  <a:pt x="608" y="35"/>
                  <a:pt x="608" y="78"/>
                </a:cubicBezTo>
                <a:cubicBezTo>
                  <a:pt x="608" y="530"/>
                  <a:pt x="608" y="530"/>
                  <a:pt x="608" y="530"/>
                </a:cubicBezTo>
                <a:cubicBezTo>
                  <a:pt x="608" y="572"/>
                  <a:pt x="573" y="608"/>
                  <a:pt x="530" y="608"/>
                </a:cubicBezTo>
                <a:close/>
                <a:moveTo>
                  <a:pt x="304" y="184"/>
                </a:moveTo>
                <a:lnTo>
                  <a:pt x="304" y="184"/>
                </a:lnTo>
                <a:cubicBezTo>
                  <a:pt x="254" y="184"/>
                  <a:pt x="219" y="212"/>
                  <a:pt x="198" y="254"/>
                </a:cubicBezTo>
                <a:lnTo>
                  <a:pt x="198" y="254"/>
                </a:lnTo>
                <a:lnTo>
                  <a:pt x="198" y="254"/>
                </a:lnTo>
                <a:cubicBezTo>
                  <a:pt x="198" y="261"/>
                  <a:pt x="198" y="261"/>
                  <a:pt x="191" y="261"/>
                </a:cubicBezTo>
                <a:lnTo>
                  <a:pt x="191" y="269"/>
                </a:lnTo>
                <a:lnTo>
                  <a:pt x="191" y="276"/>
                </a:lnTo>
                <a:cubicBezTo>
                  <a:pt x="191" y="276"/>
                  <a:pt x="191" y="276"/>
                  <a:pt x="191" y="283"/>
                </a:cubicBezTo>
                <a:cubicBezTo>
                  <a:pt x="191" y="283"/>
                  <a:pt x="191" y="283"/>
                  <a:pt x="191" y="290"/>
                </a:cubicBezTo>
                <a:lnTo>
                  <a:pt x="191" y="290"/>
                </a:lnTo>
                <a:cubicBezTo>
                  <a:pt x="191" y="297"/>
                  <a:pt x="184" y="297"/>
                  <a:pt x="184" y="304"/>
                </a:cubicBezTo>
                <a:cubicBezTo>
                  <a:pt x="184" y="367"/>
                  <a:pt x="240" y="424"/>
                  <a:pt x="304" y="424"/>
                </a:cubicBezTo>
                <a:cubicBezTo>
                  <a:pt x="368" y="424"/>
                  <a:pt x="424" y="367"/>
                  <a:pt x="424" y="304"/>
                </a:cubicBezTo>
                <a:cubicBezTo>
                  <a:pt x="424" y="297"/>
                  <a:pt x="417" y="297"/>
                  <a:pt x="417" y="290"/>
                </a:cubicBezTo>
                <a:lnTo>
                  <a:pt x="417" y="290"/>
                </a:lnTo>
                <a:cubicBezTo>
                  <a:pt x="417" y="283"/>
                  <a:pt x="417" y="283"/>
                  <a:pt x="417" y="283"/>
                </a:cubicBezTo>
                <a:cubicBezTo>
                  <a:pt x="417" y="276"/>
                  <a:pt x="417" y="276"/>
                  <a:pt x="417" y="276"/>
                </a:cubicBezTo>
                <a:lnTo>
                  <a:pt x="417" y="269"/>
                </a:lnTo>
                <a:lnTo>
                  <a:pt x="417" y="261"/>
                </a:lnTo>
                <a:cubicBezTo>
                  <a:pt x="410" y="261"/>
                  <a:pt x="410" y="261"/>
                  <a:pt x="410" y="254"/>
                </a:cubicBezTo>
                <a:lnTo>
                  <a:pt x="410" y="254"/>
                </a:lnTo>
                <a:lnTo>
                  <a:pt x="410" y="254"/>
                </a:lnTo>
                <a:cubicBezTo>
                  <a:pt x="389" y="212"/>
                  <a:pt x="354" y="184"/>
                  <a:pt x="304" y="184"/>
                </a:cubicBezTo>
                <a:close/>
                <a:moveTo>
                  <a:pt x="537" y="99"/>
                </a:moveTo>
                <a:lnTo>
                  <a:pt x="537" y="99"/>
                </a:lnTo>
                <a:cubicBezTo>
                  <a:pt x="537" y="85"/>
                  <a:pt x="523" y="71"/>
                  <a:pt x="509" y="71"/>
                </a:cubicBezTo>
                <a:cubicBezTo>
                  <a:pt x="445" y="71"/>
                  <a:pt x="445" y="71"/>
                  <a:pt x="445" y="71"/>
                </a:cubicBezTo>
                <a:cubicBezTo>
                  <a:pt x="431" y="71"/>
                  <a:pt x="417" y="85"/>
                  <a:pt x="417" y="99"/>
                </a:cubicBezTo>
                <a:cubicBezTo>
                  <a:pt x="417" y="162"/>
                  <a:pt x="417" y="162"/>
                  <a:pt x="417" y="162"/>
                </a:cubicBezTo>
                <a:cubicBezTo>
                  <a:pt x="417" y="177"/>
                  <a:pt x="431" y="191"/>
                  <a:pt x="445" y="191"/>
                </a:cubicBezTo>
                <a:cubicBezTo>
                  <a:pt x="509" y="191"/>
                  <a:pt x="509" y="191"/>
                  <a:pt x="509" y="191"/>
                </a:cubicBezTo>
                <a:cubicBezTo>
                  <a:pt x="523" y="191"/>
                  <a:pt x="537" y="177"/>
                  <a:pt x="537" y="162"/>
                </a:cubicBezTo>
                <a:lnTo>
                  <a:pt x="537" y="99"/>
                </a:lnTo>
                <a:close/>
                <a:moveTo>
                  <a:pt x="537" y="254"/>
                </a:moveTo>
                <a:lnTo>
                  <a:pt x="537" y="254"/>
                </a:lnTo>
                <a:cubicBezTo>
                  <a:pt x="481" y="254"/>
                  <a:pt x="481" y="254"/>
                  <a:pt x="481" y="254"/>
                </a:cubicBezTo>
                <a:cubicBezTo>
                  <a:pt x="488" y="269"/>
                  <a:pt x="488" y="290"/>
                  <a:pt x="488" y="304"/>
                </a:cubicBezTo>
                <a:cubicBezTo>
                  <a:pt x="488" y="403"/>
                  <a:pt x="403" y="488"/>
                  <a:pt x="304" y="488"/>
                </a:cubicBezTo>
                <a:cubicBezTo>
                  <a:pt x="205" y="488"/>
                  <a:pt x="120" y="403"/>
                  <a:pt x="120" y="304"/>
                </a:cubicBezTo>
                <a:cubicBezTo>
                  <a:pt x="120" y="290"/>
                  <a:pt x="120" y="269"/>
                  <a:pt x="127" y="254"/>
                </a:cubicBezTo>
                <a:cubicBezTo>
                  <a:pt x="71" y="254"/>
                  <a:pt x="71" y="254"/>
                  <a:pt x="71" y="254"/>
                </a:cubicBezTo>
                <a:cubicBezTo>
                  <a:pt x="71" y="509"/>
                  <a:pt x="71" y="509"/>
                  <a:pt x="71" y="509"/>
                </a:cubicBezTo>
                <a:cubicBezTo>
                  <a:pt x="71" y="523"/>
                  <a:pt x="85" y="537"/>
                  <a:pt x="99" y="537"/>
                </a:cubicBezTo>
                <a:cubicBezTo>
                  <a:pt x="509" y="537"/>
                  <a:pt x="509" y="537"/>
                  <a:pt x="509" y="537"/>
                </a:cubicBezTo>
                <a:cubicBezTo>
                  <a:pt x="523" y="537"/>
                  <a:pt x="537" y="523"/>
                  <a:pt x="537" y="509"/>
                </a:cubicBezTo>
                <a:lnTo>
                  <a:pt x="537" y="254"/>
                </a:lnTo>
                <a:close/>
              </a:path>
            </a:pathLst>
          </a:cu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  <a:cs typeface="+mn-lt"/>
            </a:endParaRPr>
          </a:p>
        </p:txBody>
      </p:sp>
      <p:sp>
        <p:nvSpPr>
          <p:cNvPr id="23" name="Freeform 12"/>
          <p:cNvSpPr>
            <a:spLocks noChangeArrowheads="1"/>
          </p:cNvSpPr>
          <p:nvPr/>
        </p:nvSpPr>
        <p:spPr bwMode="auto">
          <a:xfrm>
            <a:off x="7244769" y="2574980"/>
            <a:ext cx="721733" cy="590028"/>
          </a:xfrm>
          <a:custGeom>
            <a:avLst/>
            <a:gdLst>
              <a:gd name="T0" fmla="*/ 410 w 602"/>
              <a:gd name="T1" fmla="*/ 0 h 496"/>
              <a:gd name="T2" fmla="*/ 410 w 602"/>
              <a:gd name="T3" fmla="*/ 0 h 496"/>
              <a:gd name="T4" fmla="*/ 509 w 602"/>
              <a:gd name="T5" fmla="*/ 43 h 496"/>
              <a:gd name="T6" fmla="*/ 572 w 602"/>
              <a:gd name="T7" fmla="*/ 22 h 496"/>
              <a:gd name="T8" fmla="*/ 587 w 602"/>
              <a:gd name="T9" fmla="*/ 15 h 496"/>
              <a:gd name="T10" fmla="*/ 544 w 602"/>
              <a:gd name="T11" fmla="*/ 71 h 496"/>
              <a:gd name="T12" fmla="*/ 530 w 602"/>
              <a:gd name="T13" fmla="*/ 78 h 496"/>
              <a:gd name="T14" fmla="*/ 530 w 602"/>
              <a:gd name="T15" fmla="*/ 78 h 496"/>
              <a:gd name="T16" fmla="*/ 601 w 602"/>
              <a:gd name="T17" fmla="*/ 64 h 496"/>
              <a:gd name="T18" fmla="*/ 601 w 602"/>
              <a:gd name="T19" fmla="*/ 64 h 496"/>
              <a:gd name="T20" fmla="*/ 558 w 602"/>
              <a:gd name="T21" fmla="*/ 106 h 496"/>
              <a:gd name="T22" fmla="*/ 544 w 602"/>
              <a:gd name="T23" fmla="*/ 128 h 496"/>
              <a:gd name="T24" fmla="*/ 537 w 602"/>
              <a:gd name="T25" fmla="*/ 205 h 496"/>
              <a:gd name="T26" fmla="*/ 297 w 602"/>
              <a:gd name="T27" fmla="*/ 481 h 496"/>
              <a:gd name="T28" fmla="*/ 120 w 602"/>
              <a:gd name="T29" fmla="*/ 488 h 496"/>
              <a:gd name="T30" fmla="*/ 42 w 602"/>
              <a:gd name="T31" fmla="*/ 460 h 496"/>
              <a:gd name="T32" fmla="*/ 14 w 602"/>
              <a:gd name="T33" fmla="*/ 446 h 496"/>
              <a:gd name="T34" fmla="*/ 0 w 602"/>
              <a:gd name="T35" fmla="*/ 439 h 496"/>
              <a:gd name="T36" fmla="*/ 42 w 602"/>
              <a:gd name="T37" fmla="*/ 439 h 496"/>
              <a:gd name="T38" fmla="*/ 78 w 602"/>
              <a:gd name="T39" fmla="*/ 432 h 496"/>
              <a:gd name="T40" fmla="*/ 148 w 602"/>
              <a:gd name="T41" fmla="*/ 410 h 496"/>
              <a:gd name="T42" fmla="*/ 184 w 602"/>
              <a:gd name="T43" fmla="*/ 382 h 496"/>
              <a:gd name="T44" fmla="*/ 148 w 602"/>
              <a:gd name="T45" fmla="*/ 382 h 496"/>
              <a:gd name="T46" fmla="*/ 71 w 602"/>
              <a:gd name="T47" fmla="*/ 297 h 496"/>
              <a:gd name="T48" fmla="*/ 120 w 602"/>
              <a:gd name="T49" fmla="*/ 297 h 496"/>
              <a:gd name="T50" fmla="*/ 85 w 602"/>
              <a:gd name="T51" fmla="*/ 283 h 496"/>
              <a:gd name="T52" fmla="*/ 21 w 602"/>
              <a:gd name="T53" fmla="*/ 177 h 496"/>
              <a:gd name="T54" fmla="*/ 35 w 602"/>
              <a:gd name="T55" fmla="*/ 184 h 496"/>
              <a:gd name="T56" fmla="*/ 64 w 602"/>
              <a:gd name="T57" fmla="*/ 191 h 496"/>
              <a:gd name="T58" fmla="*/ 78 w 602"/>
              <a:gd name="T59" fmla="*/ 191 h 496"/>
              <a:gd name="T60" fmla="*/ 78 w 602"/>
              <a:gd name="T61" fmla="*/ 191 h 496"/>
              <a:gd name="T62" fmla="*/ 57 w 602"/>
              <a:gd name="T63" fmla="*/ 170 h 496"/>
              <a:gd name="T64" fmla="*/ 28 w 602"/>
              <a:gd name="T65" fmla="*/ 57 h 496"/>
              <a:gd name="T66" fmla="*/ 42 w 602"/>
              <a:gd name="T67" fmla="*/ 29 h 496"/>
              <a:gd name="T68" fmla="*/ 42 w 602"/>
              <a:gd name="T69" fmla="*/ 29 h 496"/>
              <a:gd name="T70" fmla="*/ 57 w 602"/>
              <a:gd name="T71" fmla="*/ 36 h 496"/>
              <a:gd name="T72" fmla="*/ 92 w 602"/>
              <a:gd name="T73" fmla="*/ 71 h 496"/>
              <a:gd name="T74" fmla="*/ 240 w 602"/>
              <a:gd name="T75" fmla="*/ 149 h 496"/>
              <a:gd name="T76" fmla="*/ 297 w 602"/>
              <a:gd name="T77" fmla="*/ 156 h 496"/>
              <a:gd name="T78" fmla="*/ 297 w 602"/>
              <a:gd name="T79" fmla="*/ 99 h 496"/>
              <a:gd name="T80" fmla="*/ 368 w 602"/>
              <a:gd name="T81" fmla="*/ 15 h 496"/>
              <a:gd name="T82" fmla="*/ 396 w 602"/>
              <a:gd name="T83" fmla="*/ 8 h 496"/>
              <a:gd name="T84" fmla="*/ 410 w 602"/>
              <a:gd name="T85" fmla="*/ 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2" h="496">
                <a:moveTo>
                  <a:pt x="410" y="0"/>
                </a:moveTo>
                <a:lnTo>
                  <a:pt x="410" y="0"/>
                </a:lnTo>
                <a:cubicBezTo>
                  <a:pt x="459" y="0"/>
                  <a:pt x="481" y="22"/>
                  <a:pt x="509" y="43"/>
                </a:cubicBezTo>
                <a:cubicBezTo>
                  <a:pt x="530" y="43"/>
                  <a:pt x="558" y="29"/>
                  <a:pt x="572" y="22"/>
                </a:cubicBezTo>
                <a:cubicBezTo>
                  <a:pt x="580" y="15"/>
                  <a:pt x="580" y="15"/>
                  <a:pt x="587" y="15"/>
                </a:cubicBezTo>
                <a:cubicBezTo>
                  <a:pt x="580" y="36"/>
                  <a:pt x="565" y="57"/>
                  <a:pt x="544" y="71"/>
                </a:cubicBezTo>
                <a:cubicBezTo>
                  <a:pt x="544" y="71"/>
                  <a:pt x="537" y="78"/>
                  <a:pt x="530" y="78"/>
                </a:cubicBezTo>
                <a:lnTo>
                  <a:pt x="530" y="78"/>
                </a:lnTo>
                <a:cubicBezTo>
                  <a:pt x="558" y="78"/>
                  <a:pt x="580" y="64"/>
                  <a:pt x="601" y="64"/>
                </a:cubicBezTo>
                <a:lnTo>
                  <a:pt x="601" y="64"/>
                </a:lnTo>
                <a:cubicBezTo>
                  <a:pt x="594" y="78"/>
                  <a:pt x="580" y="99"/>
                  <a:pt x="558" y="106"/>
                </a:cubicBezTo>
                <a:cubicBezTo>
                  <a:pt x="551" y="113"/>
                  <a:pt x="551" y="121"/>
                  <a:pt x="544" y="128"/>
                </a:cubicBezTo>
                <a:cubicBezTo>
                  <a:pt x="544" y="156"/>
                  <a:pt x="544" y="177"/>
                  <a:pt x="537" y="205"/>
                </a:cubicBezTo>
                <a:cubicBezTo>
                  <a:pt x="502" y="340"/>
                  <a:pt x="424" y="439"/>
                  <a:pt x="297" y="481"/>
                </a:cubicBezTo>
                <a:cubicBezTo>
                  <a:pt x="247" y="495"/>
                  <a:pt x="170" y="495"/>
                  <a:pt x="120" y="488"/>
                </a:cubicBezTo>
                <a:cubicBezTo>
                  <a:pt x="92" y="481"/>
                  <a:pt x="71" y="474"/>
                  <a:pt x="42" y="460"/>
                </a:cubicBezTo>
                <a:cubicBezTo>
                  <a:pt x="35" y="453"/>
                  <a:pt x="21" y="453"/>
                  <a:pt x="14" y="446"/>
                </a:cubicBezTo>
                <a:cubicBezTo>
                  <a:pt x="7" y="439"/>
                  <a:pt x="7" y="439"/>
                  <a:pt x="0" y="439"/>
                </a:cubicBezTo>
                <a:cubicBezTo>
                  <a:pt x="14" y="439"/>
                  <a:pt x="28" y="439"/>
                  <a:pt x="42" y="439"/>
                </a:cubicBezTo>
                <a:cubicBezTo>
                  <a:pt x="50" y="439"/>
                  <a:pt x="64" y="439"/>
                  <a:pt x="78" y="432"/>
                </a:cubicBezTo>
                <a:cubicBezTo>
                  <a:pt x="106" y="424"/>
                  <a:pt x="127" y="417"/>
                  <a:pt x="148" y="410"/>
                </a:cubicBezTo>
                <a:cubicBezTo>
                  <a:pt x="163" y="403"/>
                  <a:pt x="177" y="396"/>
                  <a:pt x="184" y="382"/>
                </a:cubicBezTo>
                <a:cubicBezTo>
                  <a:pt x="170" y="382"/>
                  <a:pt x="156" y="382"/>
                  <a:pt x="148" y="382"/>
                </a:cubicBezTo>
                <a:cubicBezTo>
                  <a:pt x="106" y="368"/>
                  <a:pt x="85" y="340"/>
                  <a:pt x="71" y="297"/>
                </a:cubicBezTo>
                <a:cubicBezTo>
                  <a:pt x="78" y="304"/>
                  <a:pt x="113" y="304"/>
                  <a:pt x="120" y="297"/>
                </a:cubicBezTo>
                <a:cubicBezTo>
                  <a:pt x="106" y="297"/>
                  <a:pt x="92" y="290"/>
                  <a:pt x="85" y="283"/>
                </a:cubicBezTo>
                <a:cubicBezTo>
                  <a:pt x="50" y="262"/>
                  <a:pt x="21" y="227"/>
                  <a:pt x="21" y="177"/>
                </a:cubicBezTo>
                <a:cubicBezTo>
                  <a:pt x="28" y="177"/>
                  <a:pt x="35" y="177"/>
                  <a:pt x="35" y="184"/>
                </a:cubicBezTo>
                <a:cubicBezTo>
                  <a:pt x="42" y="184"/>
                  <a:pt x="50" y="184"/>
                  <a:pt x="64" y="191"/>
                </a:cubicBezTo>
                <a:lnTo>
                  <a:pt x="78" y="191"/>
                </a:lnTo>
                <a:lnTo>
                  <a:pt x="78" y="191"/>
                </a:lnTo>
                <a:cubicBezTo>
                  <a:pt x="71" y="184"/>
                  <a:pt x="64" y="177"/>
                  <a:pt x="57" y="170"/>
                </a:cubicBezTo>
                <a:cubicBezTo>
                  <a:pt x="35" y="142"/>
                  <a:pt x="14" y="106"/>
                  <a:pt x="28" y="57"/>
                </a:cubicBezTo>
                <a:cubicBezTo>
                  <a:pt x="28" y="43"/>
                  <a:pt x="35" y="36"/>
                  <a:pt x="42" y="29"/>
                </a:cubicBezTo>
                <a:lnTo>
                  <a:pt x="42" y="29"/>
                </a:lnTo>
                <a:cubicBezTo>
                  <a:pt x="42" y="29"/>
                  <a:pt x="50" y="36"/>
                  <a:pt x="57" y="36"/>
                </a:cubicBezTo>
                <a:cubicBezTo>
                  <a:pt x="64" y="50"/>
                  <a:pt x="78" y="64"/>
                  <a:pt x="92" y="71"/>
                </a:cubicBezTo>
                <a:cubicBezTo>
                  <a:pt x="134" y="106"/>
                  <a:pt x="177" y="128"/>
                  <a:pt x="240" y="149"/>
                </a:cubicBezTo>
                <a:cubicBezTo>
                  <a:pt x="261" y="149"/>
                  <a:pt x="276" y="156"/>
                  <a:pt x="297" y="156"/>
                </a:cubicBezTo>
                <a:cubicBezTo>
                  <a:pt x="290" y="135"/>
                  <a:pt x="290" y="113"/>
                  <a:pt x="297" y="99"/>
                </a:cubicBezTo>
                <a:cubicBezTo>
                  <a:pt x="311" y="57"/>
                  <a:pt x="332" y="29"/>
                  <a:pt x="368" y="15"/>
                </a:cubicBezTo>
                <a:cubicBezTo>
                  <a:pt x="375" y="8"/>
                  <a:pt x="389" y="8"/>
                  <a:pt x="396" y="8"/>
                </a:cubicBezTo>
                <a:cubicBezTo>
                  <a:pt x="403" y="8"/>
                  <a:pt x="403" y="0"/>
                  <a:pt x="410" y="0"/>
                </a:cubicBezTo>
              </a:path>
            </a:pathLst>
          </a:cu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  <a:cs typeface="+mn-lt"/>
            </a:endParaRPr>
          </a:p>
        </p:txBody>
      </p:sp>
      <p:sp>
        <p:nvSpPr>
          <p:cNvPr id="24" name="Freeform 23"/>
          <p:cNvSpPr>
            <a:spLocks noChangeArrowheads="1"/>
          </p:cNvSpPr>
          <p:nvPr/>
        </p:nvSpPr>
        <p:spPr bwMode="auto">
          <a:xfrm>
            <a:off x="4378593" y="2452003"/>
            <a:ext cx="669052" cy="726993"/>
          </a:xfrm>
          <a:custGeom>
            <a:avLst/>
            <a:gdLst>
              <a:gd name="T0" fmla="*/ 474 w 559"/>
              <a:gd name="T1" fmla="*/ 318 h 609"/>
              <a:gd name="T2" fmla="*/ 474 w 559"/>
              <a:gd name="T3" fmla="*/ 318 h 609"/>
              <a:gd name="T4" fmla="*/ 558 w 559"/>
              <a:gd name="T5" fmla="*/ 445 h 609"/>
              <a:gd name="T6" fmla="*/ 516 w 559"/>
              <a:gd name="T7" fmla="*/ 530 h 609"/>
              <a:gd name="T8" fmla="*/ 417 w 559"/>
              <a:gd name="T9" fmla="*/ 600 h 609"/>
              <a:gd name="T10" fmla="*/ 311 w 559"/>
              <a:gd name="T11" fmla="*/ 579 h 609"/>
              <a:gd name="T12" fmla="*/ 205 w 559"/>
              <a:gd name="T13" fmla="*/ 600 h 609"/>
              <a:gd name="T14" fmla="*/ 99 w 559"/>
              <a:gd name="T15" fmla="*/ 530 h 609"/>
              <a:gd name="T16" fmla="*/ 64 w 559"/>
              <a:gd name="T17" fmla="*/ 226 h 609"/>
              <a:gd name="T18" fmla="*/ 191 w 559"/>
              <a:gd name="T19" fmla="*/ 148 h 609"/>
              <a:gd name="T20" fmla="*/ 304 w 559"/>
              <a:gd name="T21" fmla="*/ 176 h 609"/>
              <a:gd name="T22" fmla="*/ 424 w 559"/>
              <a:gd name="T23" fmla="*/ 148 h 609"/>
              <a:gd name="T24" fmla="*/ 544 w 559"/>
              <a:gd name="T25" fmla="*/ 205 h 609"/>
              <a:gd name="T26" fmla="*/ 474 w 559"/>
              <a:gd name="T27" fmla="*/ 318 h 609"/>
              <a:gd name="T28" fmla="*/ 297 w 559"/>
              <a:gd name="T29" fmla="*/ 141 h 609"/>
              <a:gd name="T30" fmla="*/ 297 w 559"/>
              <a:gd name="T31" fmla="*/ 141 h 609"/>
              <a:gd name="T32" fmla="*/ 332 w 559"/>
              <a:gd name="T33" fmla="*/ 42 h 609"/>
              <a:gd name="T34" fmla="*/ 424 w 559"/>
              <a:gd name="T35" fmla="*/ 0 h 609"/>
              <a:gd name="T36" fmla="*/ 389 w 559"/>
              <a:gd name="T37" fmla="*/ 99 h 609"/>
              <a:gd name="T38" fmla="*/ 297 w 559"/>
              <a:gd name="T39" fmla="*/ 14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59" h="609">
                <a:moveTo>
                  <a:pt x="474" y="318"/>
                </a:moveTo>
                <a:lnTo>
                  <a:pt x="474" y="318"/>
                </a:lnTo>
                <a:cubicBezTo>
                  <a:pt x="474" y="410"/>
                  <a:pt x="558" y="445"/>
                  <a:pt x="558" y="445"/>
                </a:cubicBezTo>
                <a:cubicBezTo>
                  <a:pt x="558" y="445"/>
                  <a:pt x="544" y="487"/>
                  <a:pt x="516" y="530"/>
                </a:cubicBezTo>
                <a:cubicBezTo>
                  <a:pt x="488" y="565"/>
                  <a:pt x="460" y="600"/>
                  <a:pt x="417" y="600"/>
                </a:cubicBezTo>
                <a:cubicBezTo>
                  <a:pt x="375" y="600"/>
                  <a:pt x="361" y="579"/>
                  <a:pt x="311" y="579"/>
                </a:cubicBezTo>
                <a:cubicBezTo>
                  <a:pt x="262" y="579"/>
                  <a:pt x="247" y="600"/>
                  <a:pt x="205" y="600"/>
                </a:cubicBezTo>
                <a:cubicBezTo>
                  <a:pt x="163" y="608"/>
                  <a:pt x="127" y="565"/>
                  <a:pt x="99" y="530"/>
                </a:cubicBezTo>
                <a:cubicBezTo>
                  <a:pt x="43" y="452"/>
                  <a:pt x="0" y="318"/>
                  <a:pt x="64" y="226"/>
                </a:cubicBezTo>
                <a:cubicBezTo>
                  <a:pt x="92" y="176"/>
                  <a:pt x="142" y="148"/>
                  <a:pt x="191" y="148"/>
                </a:cubicBezTo>
                <a:cubicBezTo>
                  <a:pt x="233" y="148"/>
                  <a:pt x="276" y="176"/>
                  <a:pt x="304" y="176"/>
                </a:cubicBezTo>
                <a:cubicBezTo>
                  <a:pt x="325" y="176"/>
                  <a:pt x="375" y="141"/>
                  <a:pt x="424" y="148"/>
                </a:cubicBezTo>
                <a:cubicBezTo>
                  <a:pt x="445" y="148"/>
                  <a:pt x="509" y="155"/>
                  <a:pt x="544" y="205"/>
                </a:cubicBezTo>
                <a:cubicBezTo>
                  <a:pt x="544" y="205"/>
                  <a:pt x="474" y="247"/>
                  <a:pt x="474" y="318"/>
                </a:cubicBezTo>
                <a:close/>
                <a:moveTo>
                  <a:pt x="297" y="141"/>
                </a:moveTo>
                <a:lnTo>
                  <a:pt x="297" y="141"/>
                </a:lnTo>
                <a:cubicBezTo>
                  <a:pt x="290" y="106"/>
                  <a:pt x="311" y="71"/>
                  <a:pt x="332" y="42"/>
                </a:cubicBezTo>
                <a:cubicBezTo>
                  <a:pt x="354" y="21"/>
                  <a:pt x="396" y="0"/>
                  <a:pt x="424" y="0"/>
                </a:cubicBezTo>
                <a:cubicBezTo>
                  <a:pt x="431" y="35"/>
                  <a:pt x="417" y="71"/>
                  <a:pt x="389" y="99"/>
                </a:cubicBezTo>
                <a:cubicBezTo>
                  <a:pt x="368" y="120"/>
                  <a:pt x="332" y="141"/>
                  <a:pt x="297" y="141"/>
                </a:cubicBezTo>
                <a:close/>
              </a:path>
            </a:pathLst>
          </a:cu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  <a:cs typeface="+mn-lt"/>
            </a:endParaRPr>
          </a:p>
        </p:txBody>
      </p: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1772562" y="2443878"/>
            <a:ext cx="660621" cy="788105"/>
          </a:xfrm>
          <a:custGeom>
            <a:avLst/>
            <a:gdLst>
              <a:gd name="T0" fmla="*/ 466 w 502"/>
              <a:gd name="T1" fmla="*/ 410 h 601"/>
              <a:gd name="T2" fmla="*/ 431 w 502"/>
              <a:gd name="T3" fmla="*/ 226 h 601"/>
              <a:gd name="T4" fmla="*/ 501 w 502"/>
              <a:gd name="T5" fmla="*/ 226 h 601"/>
              <a:gd name="T6" fmla="*/ 466 w 502"/>
              <a:gd name="T7" fmla="*/ 410 h 601"/>
              <a:gd name="T8" fmla="*/ 374 w 502"/>
              <a:gd name="T9" fmla="*/ 487 h 601"/>
              <a:gd name="T10" fmla="*/ 353 w 502"/>
              <a:gd name="T11" fmla="*/ 495 h 601"/>
              <a:gd name="T12" fmla="*/ 353 w 502"/>
              <a:gd name="T13" fmla="*/ 509 h 601"/>
              <a:gd name="T14" fmla="*/ 318 w 502"/>
              <a:gd name="T15" fmla="*/ 600 h 601"/>
              <a:gd name="T16" fmla="*/ 282 w 502"/>
              <a:gd name="T17" fmla="*/ 509 h 601"/>
              <a:gd name="T18" fmla="*/ 282 w 502"/>
              <a:gd name="T19" fmla="*/ 495 h 601"/>
              <a:gd name="T20" fmla="*/ 219 w 502"/>
              <a:gd name="T21" fmla="*/ 487 h 601"/>
              <a:gd name="T22" fmla="*/ 219 w 502"/>
              <a:gd name="T23" fmla="*/ 495 h 601"/>
              <a:gd name="T24" fmla="*/ 219 w 502"/>
              <a:gd name="T25" fmla="*/ 565 h 601"/>
              <a:gd name="T26" fmla="*/ 155 w 502"/>
              <a:gd name="T27" fmla="*/ 565 h 601"/>
              <a:gd name="T28" fmla="*/ 155 w 502"/>
              <a:gd name="T29" fmla="*/ 495 h 601"/>
              <a:gd name="T30" fmla="*/ 155 w 502"/>
              <a:gd name="T31" fmla="*/ 487 h 601"/>
              <a:gd name="T32" fmla="*/ 92 w 502"/>
              <a:gd name="T33" fmla="*/ 445 h 601"/>
              <a:gd name="T34" fmla="*/ 92 w 502"/>
              <a:gd name="T35" fmla="*/ 219 h 601"/>
              <a:gd name="T36" fmla="*/ 99 w 502"/>
              <a:gd name="T37" fmla="*/ 191 h 601"/>
              <a:gd name="T38" fmla="*/ 410 w 502"/>
              <a:gd name="T39" fmla="*/ 191 h 601"/>
              <a:gd name="T40" fmla="*/ 410 w 502"/>
              <a:gd name="T41" fmla="*/ 240 h 601"/>
              <a:gd name="T42" fmla="*/ 374 w 502"/>
              <a:gd name="T43" fmla="*/ 487 h 601"/>
              <a:gd name="T44" fmla="*/ 176 w 502"/>
              <a:gd name="T45" fmla="*/ 49 h 601"/>
              <a:gd name="T46" fmla="*/ 162 w 502"/>
              <a:gd name="T47" fmla="*/ 28 h 601"/>
              <a:gd name="T48" fmla="*/ 148 w 502"/>
              <a:gd name="T49" fmla="*/ 0 h 601"/>
              <a:gd name="T50" fmla="*/ 169 w 502"/>
              <a:gd name="T51" fmla="*/ 28 h 601"/>
              <a:gd name="T52" fmla="*/ 183 w 502"/>
              <a:gd name="T53" fmla="*/ 42 h 601"/>
              <a:gd name="T54" fmla="*/ 318 w 502"/>
              <a:gd name="T55" fmla="*/ 42 h 601"/>
              <a:gd name="T56" fmla="*/ 332 w 502"/>
              <a:gd name="T57" fmla="*/ 28 h 601"/>
              <a:gd name="T58" fmla="*/ 353 w 502"/>
              <a:gd name="T59" fmla="*/ 0 h 601"/>
              <a:gd name="T60" fmla="*/ 346 w 502"/>
              <a:gd name="T61" fmla="*/ 28 h 601"/>
              <a:gd name="T62" fmla="*/ 332 w 502"/>
              <a:gd name="T63" fmla="*/ 49 h 601"/>
              <a:gd name="T64" fmla="*/ 92 w 502"/>
              <a:gd name="T65" fmla="*/ 169 h 601"/>
              <a:gd name="T66" fmla="*/ 318 w 502"/>
              <a:gd name="T67" fmla="*/ 120 h 601"/>
              <a:gd name="T68" fmla="*/ 339 w 502"/>
              <a:gd name="T69" fmla="*/ 106 h 601"/>
              <a:gd name="T70" fmla="*/ 304 w 502"/>
              <a:gd name="T71" fmla="*/ 106 h 601"/>
              <a:gd name="T72" fmla="*/ 183 w 502"/>
              <a:gd name="T73" fmla="*/ 120 h 601"/>
              <a:gd name="T74" fmla="*/ 197 w 502"/>
              <a:gd name="T75" fmla="*/ 106 h 601"/>
              <a:gd name="T76" fmla="*/ 169 w 502"/>
              <a:gd name="T77" fmla="*/ 106 h 601"/>
              <a:gd name="T78" fmla="*/ 35 w 502"/>
              <a:gd name="T79" fmla="*/ 410 h 601"/>
              <a:gd name="T80" fmla="*/ 0 w 502"/>
              <a:gd name="T81" fmla="*/ 374 h 601"/>
              <a:gd name="T82" fmla="*/ 35 w 502"/>
              <a:gd name="T83" fmla="*/ 191 h 601"/>
              <a:gd name="T84" fmla="*/ 70 w 502"/>
              <a:gd name="T85" fmla="*/ 374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2" h="601">
                <a:moveTo>
                  <a:pt x="466" y="410"/>
                </a:moveTo>
                <a:lnTo>
                  <a:pt x="466" y="410"/>
                </a:lnTo>
                <a:cubicBezTo>
                  <a:pt x="452" y="410"/>
                  <a:pt x="431" y="396"/>
                  <a:pt x="431" y="374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31" y="205"/>
                  <a:pt x="452" y="191"/>
                  <a:pt x="466" y="191"/>
                </a:cubicBezTo>
                <a:cubicBezTo>
                  <a:pt x="487" y="191"/>
                  <a:pt x="501" y="205"/>
                  <a:pt x="501" y="226"/>
                </a:cubicBezTo>
                <a:cubicBezTo>
                  <a:pt x="501" y="374"/>
                  <a:pt x="501" y="374"/>
                  <a:pt x="501" y="374"/>
                </a:cubicBezTo>
                <a:cubicBezTo>
                  <a:pt x="501" y="396"/>
                  <a:pt x="487" y="410"/>
                  <a:pt x="466" y="410"/>
                </a:cubicBezTo>
                <a:close/>
                <a:moveTo>
                  <a:pt x="374" y="487"/>
                </a:moveTo>
                <a:lnTo>
                  <a:pt x="374" y="487"/>
                </a:lnTo>
                <a:cubicBezTo>
                  <a:pt x="346" y="487"/>
                  <a:pt x="346" y="487"/>
                  <a:pt x="346" y="487"/>
                </a:cubicBezTo>
                <a:cubicBezTo>
                  <a:pt x="353" y="487"/>
                  <a:pt x="353" y="487"/>
                  <a:pt x="353" y="495"/>
                </a:cubicBezTo>
                <a:lnTo>
                  <a:pt x="353" y="495"/>
                </a:lnTo>
                <a:cubicBezTo>
                  <a:pt x="353" y="509"/>
                  <a:pt x="353" y="509"/>
                  <a:pt x="353" y="509"/>
                </a:cubicBezTo>
                <a:cubicBezTo>
                  <a:pt x="353" y="565"/>
                  <a:pt x="353" y="565"/>
                  <a:pt x="353" y="565"/>
                </a:cubicBezTo>
                <a:cubicBezTo>
                  <a:pt x="353" y="586"/>
                  <a:pt x="332" y="600"/>
                  <a:pt x="318" y="600"/>
                </a:cubicBezTo>
                <a:cubicBezTo>
                  <a:pt x="297" y="600"/>
                  <a:pt x="282" y="586"/>
                  <a:pt x="282" y="565"/>
                </a:cubicBezTo>
                <a:cubicBezTo>
                  <a:pt x="282" y="509"/>
                  <a:pt x="282" y="509"/>
                  <a:pt x="282" y="509"/>
                </a:cubicBezTo>
                <a:cubicBezTo>
                  <a:pt x="282" y="495"/>
                  <a:pt x="282" y="495"/>
                  <a:pt x="282" y="495"/>
                </a:cubicBezTo>
                <a:lnTo>
                  <a:pt x="282" y="495"/>
                </a:lnTo>
                <a:cubicBezTo>
                  <a:pt x="282" y="487"/>
                  <a:pt x="282" y="487"/>
                  <a:pt x="282" y="487"/>
                </a:cubicBezTo>
                <a:cubicBezTo>
                  <a:pt x="219" y="487"/>
                  <a:pt x="219" y="487"/>
                  <a:pt x="219" y="487"/>
                </a:cubicBezTo>
                <a:cubicBezTo>
                  <a:pt x="219" y="487"/>
                  <a:pt x="219" y="487"/>
                  <a:pt x="219" y="495"/>
                </a:cubicBezTo>
                <a:lnTo>
                  <a:pt x="219" y="495"/>
                </a:lnTo>
                <a:cubicBezTo>
                  <a:pt x="219" y="509"/>
                  <a:pt x="219" y="509"/>
                  <a:pt x="219" y="509"/>
                </a:cubicBezTo>
                <a:cubicBezTo>
                  <a:pt x="219" y="565"/>
                  <a:pt x="219" y="565"/>
                  <a:pt x="219" y="565"/>
                </a:cubicBezTo>
                <a:cubicBezTo>
                  <a:pt x="219" y="586"/>
                  <a:pt x="205" y="600"/>
                  <a:pt x="190" y="600"/>
                </a:cubicBezTo>
                <a:cubicBezTo>
                  <a:pt x="169" y="600"/>
                  <a:pt x="155" y="586"/>
                  <a:pt x="155" y="565"/>
                </a:cubicBezTo>
                <a:cubicBezTo>
                  <a:pt x="155" y="509"/>
                  <a:pt x="155" y="509"/>
                  <a:pt x="155" y="509"/>
                </a:cubicBezTo>
                <a:cubicBezTo>
                  <a:pt x="155" y="495"/>
                  <a:pt x="155" y="495"/>
                  <a:pt x="155" y="495"/>
                </a:cubicBezTo>
                <a:lnTo>
                  <a:pt x="155" y="495"/>
                </a:lnTo>
                <a:cubicBezTo>
                  <a:pt x="155" y="487"/>
                  <a:pt x="155" y="487"/>
                  <a:pt x="155" y="487"/>
                </a:cubicBezTo>
                <a:cubicBezTo>
                  <a:pt x="127" y="487"/>
                  <a:pt x="127" y="487"/>
                  <a:pt x="127" y="487"/>
                </a:cubicBezTo>
                <a:cubicBezTo>
                  <a:pt x="106" y="487"/>
                  <a:pt x="92" y="466"/>
                  <a:pt x="92" y="445"/>
                </a:cubicBezTo>
                <a:cubicBezTo>
                  <a:pt x="92" y="240"/>
                  <a:pt x="92" y="240"/>
                  <a:pt x="92" y="240"/>
                </a:cubicBezTo>
                <a:cubicBezTo>
                  <a:pt x="92" y="219"/>
                  <a:pt x="92" y="219"/>
                  <a:pt x="92" y="219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9" y="191"/>
                  <a:pt x="99" y="191"/>
                  <a:pt x="99" y="191"/>
                </a:cubicBezTo>
                <a:cubicBezTo>
                  <a:pt x="410" y="191"/>
                  <a:pt x="410" y="191"/>
                  <a:pt x="410" y="191"/>
                </a:cubicBezTo>
                <a:lnTo>
                  <a:pt x="410" y="191"/>
                </a:lnTo>
                <a:cubicBezTo>
                  <a:pt x="410" y="219"/>
                  <a:pt x="410" y="219"/>
                  <a:pt x="410" y="219"/>
                </a:cubicBezTo>
                <a:cubicBezTo>
                  <a:pt x="410" y="240"/>
                  <a:pt x="410" y="240"/>
                  <a:pt x="410" y="240"/>
                </a:cubicBezTo>
                <a:cubicBezTo>
                  <a:pt x="410" y="445"/>
                  <a:pt x="410" y="445"/>
                  <a:pt x="410" y="445"/>
                </a:cubicBezTo>
                <a:cubicBezTo>
                  <a:pt x="410" y="466"/>
                  <a:pt x="395" y="487"/>
                  <a:pt x="374" y="487"/>
                </a:cubicBezTo>
                <a:close/>
                <a:moveTo>
                  <a:pt x="176" y="49"/>
                </a:moveTo>
                <a:lnTo>
                  <a:pt x="176" y="49"/>
                </a:lnTo>
                <a:cubicBezTo>
                  <a:pt x="169" y="42"/>
                  <a:pt x="169" y="42"/>
                  <a:pt x="169" y="42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48" y="7"/>
                  <a:pt x="148" y="7"/>
                  <a:pt x="148" y="7"/>
                </a:cubicBezTo>
                <a:lnTo>
                  <a:pt x="148" y="0"/>
                </a:lnTo>
                <a:lnTo>
                  <a:pt x="155" y="0"/>
                </a:lnTo>
                <a:cubicBezTo>
                  <a:pt x="169" y="28"/>
                  <a:pt x="169" y="28"/>
                  <a:pt x="169" y="28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5" y="35"/>
                  <a:pt x="226" y="35"/>
                  <a:pt x="254" y="35"/>
                </a:cubicBezTo>
                <a:cubicBezTo>
                  <a:pt x="275" y="35"/>
                  <a:pt x="297" y="35"/>
                  <a:pt x="318" y="42"/>
                </a:cubicBezTo>
                <a:cubicBezTo>
                  <a:pt x="325" y="35"/>
                  <a:pt x="325" y="35"/>
                  <a:pt x="325" y="35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46" y="0"/>
                  <a:pt x="346" y="0"/>
                  <a:pt x="346" y="0"/>
                </a:cubicBezTo>
                <a:lnTo>
                  <a:pt x="353" y="0"/>
                </a:lnTo>
                <a:cubicBezTo>
                  <a:pt x="360" y="0"/>
                  <a:pt x="360" y="7"/>
                  <a:pt x="360" y="7"/>
                </a:cubicBezTo>
                <a:cubicBezTo>
                  <a:pt x="346" y="28"/>
                  <a:pt x="346" y="28"/>
                  <a:pt x="346" y="28"/>
                </a:cubicBezTo>
                <a:cubicBezTo>
                  <a:pt x="339" y="42"/>
                  <a:pt x="339" y="42"/>
                  <a:pt x="339" y="42"/>
                </a:cubicBezTo>
                <a:cubicBezTo>
                  <a:pt x="332" y="49"/>
                  <a:pt x="332" y="49"/>
                  <a:pt x="332" y="49"/>
                </a:cubicBezTo>
                <a:cubicBezTo>
                  <a:pt x="381" y="71"/>
                  <a:pt x="410" y="120"/>
                  <a:pt x="410" y="169"/>
                </a:cubicBezTo>
                <a:cubicBezTo>
                  <a:pt x="92" y="169"/>
                  <a:pt x="92" y="169"/>
                  <a:pt x="92" y="169"/>
                </a:cubicBezTo>
                <a:cubicBezTo>
                  <a:pt x="92" y="120"/>
                  <a:pt x="127" y="71"/>
                  <a:pt x="176" y="49"/>
                </a:cubicBezTo>
                <a:close/>
                <a:moveTo>
                  <a:pt x="318" y="120"/>
                </a:moveTo>
                <a:lnTo>
                  <a:pt x="318" y="120"/>
                </a:lnTo>
                <a:cubicBezTo>
                  <a:pt x="332" y="120"/>
                  <a:pt x="339" y="113"/>
                  <a:pt x="339" y="106"/>
                </a:cubicBezTo>
                <a:cubicBezTo>
                  <a:pt x="339" y="92"/>
                  <a:pt x="332" y="85"/>
                  <a:pt x="318" y="85"/>
                </a:cubicBezTo>
                <a:cubicBezTo>
                  <a:pt x="311" y="85"/>
                  <a:pt x="304" y="92"/>
                  <a:pt x="304" y="106"/>
                </a:cubicBezTo>
                <a:cubicBezTo>
                  <a:pt x="304" y="113"/>
                  <a:pt x="311" y="120"/>
                  <a:pt x="318" y="120"/>
                </a:cubicBezTo>
                <a:close/>
                <a:moveTo>
                  <a:pt x="183" y="120"/>
                </a:moveTo>
                <a:lnTo>
                  <a:pt x="183" y="120"/>
                </a:lnTo>
                <a:cubicBezTo>
                  <a:pt x="190" y="120"/>
                  <a:pt x="197" y="113"/>
                  <a:pt x="197" y="106"/>
                </a:cubicBezTo>
                <a:cubicBezTo>
                  <a:pt x="197" y="92"/>
                  <a:pt x="190" y="85"/>
                  <a:pt x="183" y="85"/>
                </a:cubicBezTo>
                <a:cubicBezTo>
                  <a:pt x="176" y="85"/>
                  <a:pt x="169" y="92"/>
                  <a:pt x="169" y="106"/>
                </a:cubicBezTo>
                <a:cubicBezTo>
                  <a:pt x="169" y="113"/>
                  <a:pt x="176" y="120"/>
                  <a:pt x="183" y="120"/>
                </a:cubicBezTo>
                <a:close/>
                <a:moveTo>
                  <a:pt x="35" y="410"/>
                </a:moveTo>
                <a:lnTo>
                  <a:pt x="35" y="410"/>
                </a:lnTo>
                <a:cubicBezTo>
                  <a:pt x="21" y="410"/>
                  <a:pt x="0" y="396"/>
                  <a:pt x="0" y="374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05"/>
                  <a:pt x="21" y="191"/>
                  <a:pt x="35" y="191"/>
                </a:cubicBezTo>
                <a:cubicBezTo>
                  <a:pt x="56" y="191"/>
                  <a:pt x="70" y="205"/>
                  <a:pt x="70" y="226"/>
                </a:cubicBezTo>
                <a:cubicBezTo>
                  <a:pt x="70" y="374"/>
                  <a:pt x="70" y="374"/>
                  <a:pt x="70" y="374"/>
                </a:cubicBezTo>
                <a:cubicBezTo>
                  <a:pt x="70" y="396"/>
                  <a:pt x="56" y="410"/>
                  <a:pt x="35" y="410"/>
                </a:cubicBezTo>
                <a:close/>
              </a:path>
            </a:pathLst>
          </a:custGeom>
          <a:gradFill>
            <a:gsLst>
              <a:gs pos="0">
                <a:srgbClr val="E778DE"/>
              </a:gs>
              <a:gs pos="100000">
                <a:srgbClr val="0CE5EF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  <a:cs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7977" y="4171140"/>
            <a:ext cx="1908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lt"/>
              </a:rPr>
              <a:t>ELEMENT ONE</a:t>
            </a:r>
            <a:endParaRPr lang="en-US" sz="1600" b="1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7977" y="4463528"/>
            <a:ext cx="1908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+mn-lt"/>
              </a:rPr>
              <a:t>You have to fight for your dreams, you have to work hard everyday in order to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6077" y="4171140"/>
            <a:ext cx="1908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lt"/>
              </a:rPr>
              <a:t>ELEMENT TWO</a:t>
            </a:r>
            <a:endParaRPr lang="en-US" sz="1600" b="1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76077" y="4463528"/>
            <a:ext cx="1908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+mn-lt"/>
              </a:rPr>
              <a:t>You have to fight for your dreams, you have to work hard everyday in order to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66071" y="4171140"/>
            <a:ext cx="1908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lt"/>
              </a:rPr>
              <a:t>ELEMENT THREE</a:t>
            </a:r>
            <a:endParaRPr lang="en-US" sz="1600" b="1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6071" y="4463528"/>
            <a:ext cx="1908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+mn-lt"/>
              </a:rPr>
              <a:t>You have to fight for your dreams, you have to work hard everyday in order to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94971" y="4176679"/>
            <a:ext cx="1908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lt"/>
              </a:rPr>
              <a:t>ELEMENT FOUR</a:t>
            </a:r>
            <a:endParaRPr lang="en-US" sz="1600" b="1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294971" y="4469067"/>
            <a:ext cx="1908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+mn-lt"/>
              </a:rPr>
              <a:t>You have to fight for your dreams, you have to work hard everyday in order to</a:t>
            </a:r>
            <a:endParaRPr lang="en-US" sz="1000" dirty="0">
              <a:solidFill>
                <a:schemeClr val="bg1"/>
              </a:solidFill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B7C8"/>
            </a:gs>
            <a:gs pos="100000">
              <a:srgbClr val="0CE5EF"/>
            </a:gs>
            <a:gs pos="60000">
              <a:srgbClr val="A69F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1"/>
          <a:srcRect l="9728" t="12455" r="15692" b="14860"/>
          <a:stretch>
            <a:fillRect/>
          </a:stretch>
        </p:blipFill>
        <p:spPr>
          <a:xfrm>
            <a:off x="5795010" y="259715"/>
            <a:ext cx="4970145" cy="6117590"/>
          </a:xfrm>
          <a:prstGeom prst="rect">
            <a:avLst/>
          </a:prstGeom>
        </p:spPr>
      </p:pic>
      <p:sp>
        <p:nvSpPr>
          <p:cNvPr id="26" name="FLYING IMPRESSION FID FEIZHAO    qq:1964271550"/>
          <p:cNvSpPr txBox="1"/>
          <p:nvPr/>
        </p:nvSpPr>
        <p:spPr>
          <a:xfrm>
            <a:off x="955675" y="3907155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955675" y="4477385"/>
            <a:ext cx="380809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  <a:sym typeface="+mn-ea"/>
              </a:rPr>
              <a:t>laugh graphic design thank you for buying this template</a:t>
            </a:r>
            <a:r>
              <a:rPr lang="en-US" altLang="zh-CN" sz="1200" b="1" dirty="0">
                <a:solidFill>
                  <a:schemeClr val="bg1"/>
                </a:solidFill>
                <a:ea typeface="思源黑体 CN Normal" panose="020B0400000000000000" charset="-122"/>
                <a:cs typeface="+mn-lt"/>
              </a:rPr>
              <a:t>, we mainly engaged in various types of advertising graphic design.</a:t>
            </a:r>
            <a:endParaRPr lang="en-US" altLang="zh-CN" sz="1200" b="1" dirty="0">
              <a:solidFill>
                <a:schemeClr val="bg1"/>
              </a:soli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2" name="PA_只为设计_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955675" y="1036955"/>
            <a:ext cx="3048635" cy="27400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zh-CN" sz="19900" b="1" dirty="0">
                <a:gradFill>
                  <a:gsLst>
                    <a:gs pos="0">
                      <a:srgbClr val="FFB7C8"/>
                    </a:gs>
                    <a:gs pos="60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</a:gradFill>
                <a:latin typeface="+mj-lt"/>
                <a:ea typeface="微软雅黑" panose="020B0503020204020204" charset="-122"/>
                <a:cs typeface="+mj-lt"/>
                <a:sym typeface="宋体" panose="02010600030101010101" pitchFamily="2" charset="-122"/>
              </a:rPr>
              <a:t>02</a:t>
            </a:r>
            <a:endParaRPr lang="en-US" altLang="zh-CN" sz="19900" b="1" dirty="0">
              <a:gradFill>
                <a:gsLst>
                  <a:gs pos="0">
                    <a:srgbClr val="FFB7C8"/>
                  </a:gs>
                  <a:gs pos="60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</a:gradFill>
              <a:latin typeface="+mj-lt"/>
              <a:ea typeface="微软雅黑" panose="020B0503020204020204" charset="-122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5675" y="3505835"/>
            <a:ext cx="21469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lt"/>
                <a:ea typeface="创艺简" charset="0"/>
                <a:cs typeface="+mj-lt"/>
                <a:sym typeface="宋体" panose="02010600030101010101" pitchFamily="2" charset="-122"/>
              </a:rPr>
              <a:t>CHAPTER</a:t>
            </a:r>
            <a:endParaRPr lang="en-US" altLang="zh-CN" sz="3200" b="1" dirty="0">
              <a:solidFill>
                <a:schemeClr val="bg1"/>
              </a:solidFill>
              <a:latin typeface="+mj-lt"/>
              <a:ea typeface="创艺简" charset="0"/>
              <a:cs typeface="+mj-lt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780" y="-35560"/>
            <a:ext cx="12226925" cy="6921500"/>
          </a:xfrm>
        </p:spPr>
      </p:pic>
      <p:grpSp>
        <p:nvGrpSpPr>
          <p:cNvPr id="14" name="组合 13"/>
          <p:cNvGrpSpPr/>
          <p:nvPr/>
        </p:nvGrpSpPr>
        <p:grpSpPr>
          <a:xfrm>
            <a:off x="22860" y="1040765"/>
            <a:ext cx="7802880" cy="4902200"/>
            <a:chOff x="-29" y="1223"/>
            <a:chExt cx="14319" cy="8333"/>
          </a:xfrm>
        </p:grpSpPr>
        <p:grpSp>
          <p:nvGrpSpPr>
            <p:cNvPr id="4" name="íSḻídè"/>
            <p:cNvGrpSpPr/>
            <p:nvPr/>
          </p:nvGrpSpPr>
          <p:grpSpPr>
            <a:xfrm rot="0">
              <a:off x="5" y="9346"/>
              <a:ext cx="14285" cy="210"/>
              <a:chOff x="-1348120" y="5777968"/>
              <a:chExt cx="9361040" cy="187524"/>
            </a:xfrm>
          </p:grpSpPr>
          <p:sp>
            <p:nvSpPr>
              <p:cNvPr id="12" name="îṩ1îdé"/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p>
                <a:pPr algn="ctr"/>
                <a:endParaRPr lang="en-US" sz="1090"/>
              </a:p>
            </p:txBody>
          </p:sp>
          <p:sp>
            <p:nvSpPr>
              <p:cNvPr id="13" name="îSḻîḋé"/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p>
                <a:pPr algn="ctr"/>
                <a:endParaRPr lang="en-US" sz="1090"/>
              </a:p>
            </p:txBody>
          </p:sp>
        </p:grpSp>
        <p:grpSp>
          <p:nvGrpSpPr>
            <p:cNvPr id="6" name="ïşlïḑé"/>
            <p:cNvGrpSpPr/>
            <p:nvPr/>
          </p:nvGrpSpPr>
          <p:grpSpPr>
            <a:xfrm rot="0">
              <a:off x="-29" y="1223"/>
              <a:ext cx="14318" cy="8075"/>
              <a:chOff x="-375492" y="1139528"/>
              <a:chExt cx="7415785" cy="4700016"/>
            </a:xfrm>
          </p:grpSpPr>
          <p:grpSp>
            <p:nvGrpSpPr>
              <p:cNvPr id="3" name="ïSḷîde"/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9" name="îṧľídê"/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p>
                  <a:pPr algn="ctr"/>
                  <a:endParaRPr lang="en-US" sz="1090"/>
                </a:p>
              </p:txBody>
            </p:sp>
            <p:sp>
              <p:nvSpPr>
                <p:cNvPr id="10" name="iSlíďé"/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p>
                  <a:pPr algn="ctr"/>
                  <a:endParaRPr lang="en-US" sz="1090" dirty="0"/>
                </a:p>
              </p:txBody>
            </p:sp>
            <p:sp>
              <p:nvSpPr>
                <p:cNvPr id="11" name="iṡliḓé" hidden="1"/>
                <p:cNvSpPr/>
                <p:nvPr/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p>
                  <a:pPr algn="ctr"/>
                  <a:endParaRPr lang="en-US" sz="1090" dirty="0"/>
                </a:p>
              </p:txBody>
            </p:sp>
          </p:grpSp>
          <p:sp>
            <p:nvSpPr>
              <p:cNvPr id="8" name="îśḷiďè"/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p>
                <a:pPr algn="ctr"/>
                <a:endParaRPr lang="en-US" sz="1090"/>
              </a:p>
            </p:txBody>
          </p:sp>
        </p:grpSp>
        <p:pic>
          <p:nvPicPr>
            <p:cNvPr id="2" name="图片 1" descr="wallhaven-49388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58" y="1520"/>
              <a:ext cx="13485" cy="7449"/>
            </a:xfrm>
            <a:prstGeom prst="flowChartProcess">
              <a:avLst/>
            </a:prstGeom>
          </p:spPr>
        </p:pic>
      </p:grpSp>
      <p:sp>
        <p:nvSpPr>
          <p:cNvPr id="7" name="平行四边形 6"/>
          <p:cNvSpPr/>
          <p:nvPr/>
        </p:nvSpPr>
        <p:spPr>
          <a:xfrm>
            <a:off x="-29210" y="-34925"/>
            <a:ext cx="7232015" cy="6920230"/>
          </a:xfrm>
          <a:prstGeom prst="parallelogram">
            <a:avLst>
              <a:gd name="adj" fmla="val 58099"/>
            </a:avLst>
          </a:prstGeom>
          <a:solidFill>
            <a:schemeClr val="tx2">
              <a:alpha val="8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96745" y="3091815"/>
            <a:ext cx="36175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6000" b="1" spc="-150" dirty="0" smtClean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思源黑体 CN Heavy" panose="020B0A00000000000000" pitchFamily="34" charset="-122"/>
                <a:cs typeface="+mn-lt"/>
              </a:rPr>
              <a:t>PARKER </a:t>
            </a:r>
            <a:endParaRPr lang="en-US" altLang="zh-CN" sz="6000" b="1" spc="-150" dirty="0" smtClean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ea typeface="思源黑体 CN Heavy" panose="020B0A00000000000000" pitchFamily="34" charset="-122"/>
              <a:cs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29230" y="2351405"/>
            <a:ext cx="25800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6000" b="1" spc="-150" dirty="0" smtClean="0">
                <a:gradFill>
                  <a:gsLst>
                    <a:gs pos="0">
                      <a:srgbClr val="FFB7C8"/>
                    </a:gs>
                    <a:gs pos="56000">
                      <a:srgbClr val="0CE5EF"/>
                    </a:gs>
                    <a:gs pos="100000">
                      <a:srgbClr val="A766FD"/>
                    </a:gs>
                  </a:gsLst>
                  <a:lin ang="2700000" scaled="0"/>
                </a:gradFill>
                <a:ea typeface="思源黑体 CN Normal" panose="020B0400000000000000" charset="-122"/>
                <a:cs typeface="+mn-lt"/>
              </a:rPr>
              <a:t>MARY</a:t>
            </a:r>
            <a:endParaRPr lang="en-US" altLang="zh-CN" sz="6000" b="1" spc="-150" dirty="0" smtClean="0">
              <a:gradFill>
                <a:gsLst>
                  <a:gs pos="0">
                    <a:srgbClr val="FFB7C8"/>
                  </a:gs>
                  <a:gs pos="56000">
                    <a:srgbClr val="0CE5EF"/>
                  </a:gs>
                  <a:gs pos="100000">
                    <a:srgbClr val="A766FD"/>
                  </a:gs>
                </a:gsLst>
                <a:lin ang="2700000" scaled="0"/>
              </a:gradFill>
              <a:ea typeface="思源黑体 CN Normal" panose="020B0400000000000000" charset="-122"/>
              <a:cs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rot="5400000">
            <a:off x="10190480" y="2132330"/>
            <a:ext cx="3557270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600" dirty="0" smtClean="0">
                <a:solidFill>
                  <a:schemeClr val="bg1"/>
                </a:solidFill>
                <a:ea typeface="思源黑体 CN Light" panose="020B0300000000000000" pitchFamily="34" charset="-122"/>
                <a:cs typeface="+mn-lt"/>
              </a:rPr>
              <a:t>DESIGNES BY QIANTU</a:t>
            </a:r>
            <a:endParaRPr lang="en-US" altLang="zh-CN" sz="600" dirty="0" smtClean="0">
              <a:solidFill>
                <a:schemeClr val="bg1"/>
              </a:solidFill>
              <a:ea typeface="思源黑体 CN Light" panose="020B0300000000000000" pitchFamily="34" charset="-122"/>
              <a:cs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8013700" y="3331210"/>
            <a:ext cx="3797935" cy="3046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lt"/>
              </a:rPr>
              <a:t>Far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far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away, 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Vokalia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Consonantia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, there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liveFar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far away, Far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far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away, 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Vokalia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Consonantia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, there live the blind texts behind the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wordFar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far away, 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Vokalia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Consonantia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, there live the blind texts.</a:t>
            </a:r>
            <a:endParaRPr lang="en-US" sz="1200" dirty="0">
              <a:solidFill>
                <a:schemeClr val="bg1"/>
              </a:solidFill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lt"/>
              </a:rPr>
              <a:t> mountains, far from the countries Far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far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away, 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Vokalia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Consonantia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, there live the blind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texts.Vokalia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cs typeface="+mn-lt"/>
              </a:rPr>
              <a:t>Consonantia</a:t>
            </a:r>
            <a:r>
              <a:rPr lang="en-US" sz="1200" dirty="0">
                <a:solidFill>
                  <a:schemeClr val="bg1"/>
                </a:solidFill>
                <a:cs typeface="+mn-lt"/>
              </a:rPr>
              <a:t>, there live the blind texts. the blind texts.</a:t>
            </a:r>
            <a:endParaRPr lang="en-US" sz="1200" dirty="0">
              <a:solidFill>
                <a:schemeClr val="bg1"/>
              </a:solidFill>
              <a:cs typeface="+mn-lt"/>
            </a:endParaRPr>
          </a:p>
        </p:txBody>
      </p:sp>
      <p:sp>
        <p:nvSpPr>
          <p:cNvPr id="26" name="FLYING IMPRESSION FID FEIZHAO    qq:1964271550"/>
          <p:cNvSpPr txBox="1"/>
          <p:nvPr/>
        </p:nvSpPr>
        <p:spPr>
          <a:xfrm>
            <a:off x="7656195" y="2381885"/>
            <a:ext cx="451294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2800" b="1" dirty="0">
                <a:gradFill>
                  <a:gsLst>
                    <a:gs pos="0">
                      <a:srgbClr val="E778DE"/>
                    </a:gs>
                    <a:gs pos="55000">
                      <a:srgbClr val="0CE5EF"/>
                    </a:gs>
                    <a:gs pos="100000">
                      <a:srgbClr val="A766FD"/>
                    </a:gs>
                  </a:gsLst>
                  <a:lin ang="13500000" scaled="0"/>
                  <a:tileRect t="-100000" r="-100000"/>
                </a:gradFill>
                <a:ea typeface="思源黑体 CN Normal" panose="020B0400000000000000" charset="-122"/>
                <a:cs typeface="+mn-lt"/>
              </a:rPr>
              <a:t>BUSINESS AFFAIRS</a:t>
            </a:r>
            <a:endParaRPr lang="en-US" altLang="zh-CN" sz="2800" b="1" dirty="0">
              <a:gradFill>
                <a:gsLst>
                  <a:gs pos="0">
                    <a:srgbClr val="E778DE"/>
                  </a:gs>
                  <a:gs pos="55000">
                    <a:srgbClr val="0CE5EF"/>
                  </a:gs>
                  <a:gs pos="100000">
                    <a:srgbClr val="A766FD"/>
                  </a:gs>
                </a:gsLst>
                <a:lin ang="13500000" scaled="0"/>
                <a:tileRect t="-100000" r="-100000"/>
              </a:gradFill>
              <a:ea typeface="思源黑体 CN Normal" panose="020B0400000000000000" charset="-122"/>
              <a:cs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p="http://schemas.openxmlformats.org/presentationml/2006/main">
  <p:tag name="MH" val="20170812143230"/>
  <p:tag name="MH_LIBRARY" val="GRAPHIC"/>
  <p:tag name="MH_ORDER" val="矩形 10"/>
  <p:tag name="PA" val="v4.0.0"/>
</p:tagLst>
</file>

<file path=ppt/tags/tag1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MH" val="20170812143230"/>
  <p:tag name="MH_LIBRARY" val="GRAPHIC"/>
  <p:tag name="MH_ORDER" val="矩形 10"/>
  <p:tag name="PA" val="v4.0.0"/>
</p:tagLst>
</file>

<file path=ppt/tags/tag2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.xml><?xml version="1.0" encoding="utf-8"?>
<p:tagLst xmlns:p="http://schemas.openxmlformats.org/presentationml/2006/main">
  <p:tag name="MH" val="20170812143230"/>
  <p:tag name="MH_LIBRARY" val="GRAPHIC"/>
  <p:tag name="MH_ORDER" val="矩形 10"/>
  <p:tag name="PA" val="v4.0.0"/>
</p:tagLst>
</file>

<file path=ppt/tags/tag2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MH" val="20170812143230"/>
  <p:tag name="MH_LIBRARY" val="GRAPHIC"/>
  <p:tag name="MH_ORDER" val="矩形 10"/>
  <p:tag name="PA" val="v4.0.0"/>
</p:tagLst>
</file>

<file path=ppt/tags/tag3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5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9692</Words>
  <Application>WPS 演示</Application>
  <PresentationFormat>宽屏</PresentationFormat>
  <Paragraphs>306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8" baseType="lpstr">
      <vt:lpstr>Arial</vt:lpstr>
      <vt:lpstr>方正书宋_GBK</vt:lpstr>
      <vt:lpstr>Wingdings</vt:lpstr>
      <vt:lpstr>微软雅黑</vt:lpstr>
      <vt:lpstr>汉仪旗黑KW</vt:lpstr>
      <vt:lpstr>Aileron Light</vt:lpstr>
      <vt:lpstr>Thonburi</vt:lpstr>
      <vt:lpstr>zihun35hao-jindianyahei</vt:lpstr>
      <vt:lpstr>汉鼎简大</vt:lpstr>
      <vt:lpstr>苹方-简</vt:lpstr>
      <vt:lpstr>思源黑体 CN Normal</vt:lpstr>
      <vt:lpstr>Calibri</vt:lpstr>
      <vt:lpstr>宋体</vt:lpstr>
      <vt:lpstr>创艺简</vt:lpstr>
      <vt:lpstr>Montserrat</vt:lpstr>
      <vt:lpstr>Helvetica Neue</vt:lpstr>
      <vt:lpstr>创艺简Microsoft)</vt:lpstr>
      <vt:lpstr>Calibri Light</vt:lpstr>
      <vt:lpstr>Symbol</vt:lpstr>
      <vt:lpstr>思源黑体 CN Heavy</vt:lpstr>
      <vt:lpstr>思源黑体 CN Light</vt:lpstr>
      <vt:lpstr>Helvetica Neue Light</vt:lpstr>
      <vt:lpstr>Lato Light</vt:lpstr>
      <vt:lpstr>宋体</vt:lpstr>
      <vt:lpstr>Arial Unicode MS</vt:lpstr>
      <vt:lpstr>汉仪书宋二KW</vt:lpstr>
      <vt:lpstr>冬青黑体简体中文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 and your slogan here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toandfro</cp:lastModifiedBy>
  <cp:revision>54</cp:revision>
  <dcterms:created xsi:type="dcterms:W3CDTF">2020-03-24T08:41:01Z</dcterms:created>
  <dcterms:modified xsi:type="dcterms:W3CDTF">2020-03-24T08:41:01Z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