
<file path=[Content_Types].xml><?xml version="1.0" encoding="utf-8"?>
<Types xmlns="http://schemas.openxmlformats.org/package/2006/content-types">
  <Default Extension="jpeg" ContentType="image/jpeg"/>
  <Default Extension="png" ContentType="image/png"/>
  <Default Extension="mp3" ContentType="audio/mp3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56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523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29F80-7B6E-4640-872E-D00BFF716221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E61B6-0545-499C-8C59-94CD81AAF90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29F80-7B6E-4640-872E-D00BFF716221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E61B6-0545-499C-8C59-94CD81AAF90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29F80-7B6E-4640-872E-D00BFF716221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E61B6-0545-499C-8C59-94CD81AAF90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29F80-7B6E-4640-872E-D00BFF716221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E61B6-0545-499C-8C59-94CD81AAF90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29F80-7B6E-4640-872E-D00BFF716221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E61B6-0545-499C-8C59-94CD81AAF90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29F80-7B6E-4640-872E-D00BFF716221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E61B6-0545-499C-8C59-94CD81AAF90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29F80-7B6E-4640-872E-D00BFF716221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E61B6-0545-499C-8C59-94CD81AAF90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29F80-7B6E-4640-872E-D00BFF716221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E61B6-0545-499C-8C59-94CD81AAF90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29F80-7B6E-4640-872E-D00BFF716221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E61B6-0545-499C-8C59-94CD81AAF90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29F80-7B6E-4640-872E-D00BFF716221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E61B6-0545-499C-8C59-94CD81AAF90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29F80-7B6E-4640-872E-D00BFF716221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E61B6-0545-499C-8C59-94CD81AAF90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D29F80-7B6E-4640-872E-D00BFF716221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4E61B6-0545-499C-8C59-94CD81AAF90B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9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.png"/><Relationship Id="rId3" Type="http://schemas.microsoft.com/office/2007/relationships/media" Target="../media/media1.mp3"/><Relationship Id="rId2" Type="http://schemas.openxmlformats.org/officeDocument/2006/relationships/audio" Target="../media/media1.mp3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697896" y="2030896"/>
            <a:ext cx="2796208" cy="2796208"/>
          </a:xfrm>
          <a:prstGeom prst="ellipse">
            <a:avLst/>
          </a:prstGeom>
          <a:solidFill>
            <a:schemeClr val="bg2"/>
          </a:solidFill>
          <a:ln w="5715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</a:ln>
              <a:noFill/>
            </a:endParaRPr>
          </a:p>
        </p:txBody>
      </p:sp>
      <p:sp>
        <p:nvSpPr>
          <p:cNvPr id="5" name="Oval 4"/>
          <p:cNvSpPr/>
          <p:nvPr/>
        </p:nvSpPr>
        <p:spPr>
          <a:xfrm>
            <a:off x="4403036" y="1742661"/>
            <a:ext cx="3372678" cy="3372678"/>
          </a:xfrm>
          <a:prstGeom prst="ellipse">
            <a:avLst/>
          </a:prstGeom>
          <a:solidFill>
            <a:schemeClr val="accent1">
              <a:lumMod val="50000"/>
            </a:schemeClr>
          </a:solidFill>
          <a:ln w="57150"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</a:ln>
              <a:noFill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7494104" y="3429000"/>
            <a:ext cx="225286" cy="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4403036" y="3415748"/>
            <a:ext cx="225285" cy="13252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234"/>
          <p:cNvCxnSpPr/>
          <p:nvPr/>
        </p:nvCxnSpPr>
        <p:spPr>
          <a:xfrm flipV="1">
            <a:off x="6096000" y="1808922"/>
            <a:ext cx="0" cy="198229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6096000" y="4827104"/>
            <a:ext cx="0" cy="226114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Oval 39"/>
          <p:cNvSpPr/>
          <p:nvPr/>
        </p:nvSpPr>
        <p:spPr>
          <a:xfrm>
            <a:off x="4157117" y="1476865"/>
            <a:ext cx="3877765" cy="387776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prstDash val="dash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</a:ln>
              <a:noFill/>
            </a:endParaRPr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8542231" y="3435927"/>
            <a:ext cx="901147" cy="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2134"/>
          <p:cNvCxnSpPr/>
          <p:nvPr/>
        </p:nvCxnSpPr>
        <p:spPr>
          <a:xfrm flipH="1">
            <a:off x="2776933" y="3445866"/>
            <a:ext cx="901147" cy="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rot="16200000">
            <a:off x="5645427" y="720437"/>
            <a:ext cx="901147" cy="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rot="5400000" flipV="1">
            <a:off x="5651000" y="6111057"/>
            <a:ext cx="901147" cy="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9" name="Group 68"/>
          <p:cNvGrpSpPr/>
          <p:nvPr/>
        </p:nvGrpSpPr>
        <p:grpSpPr>
          <a:xfrm>
            <a:off x="3500583" y="945227"/>
            <a:ext cx="5095731" cy="4601959"/>
            <a:chOff x="3500583" y="945227"/>
            <a:chExt cx="5095731" cy="4601959"/>
          </a:xfrm>
        </p:grpSpPr>
        <p:grpSp>
          <p:nvGrpSpPr>
            <p:cNvPr id="57" name="Group 56"/>
            <p:cNvGrpSpPr/>
            <p:nvPr/>
          </p:nvGrpSpPr>
          <p:grpSpPr>
            <a:xfrm>
              <a:off x="3500583" y="4683491"/>
              <a:ext cx="863138" cy="863695"/>
              <a:chOff x="2125980" y="1171011"/>
              <a:chExt cx="863138" cy="863695"/>
            </a:xfrm>
          </p:grpSpPr>
          <p:cxnSp>
            <p:nvCxnSpPr>
              <p:cNvPr id="52" name="Straight Connector 51"/>
              <p:cNvCxnSpPr/>
              <p:nvPr/>
            </p:nvCxnSpPr>
            <p:spPr>
              <a:xfrm>
                <a:off x="2125980" y="1171011"/>
                <a:ext cx="0" cy="859885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/>
              <p:cNvCxnSpPr/>
              <p:nvPr/>
            </p:nvCxnSpPr>
            <p:spPr>
              <a:xfrm rot="16200000">
                <a:off x="2559176" y="1604763"/>
                <a:ext cx="0" cy="859885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58" name="Group 57"/>
            <p:cNvGrpSpPr/>
            <p:nvPr/>
          </p:nvGrpSpPr>
          <p:grpSpPr>
            <a:xfrm rot="16200000">
              <a:off x="7732898" y="4683491"/>
              <a:ext cx="863138" cy="863695"/>
              <a:chOff x="2125980" y="1171011"/>
              <a:chExt cx="863138" cy="863695"/>
            </a:xfrm>
          </p:grpSpPr>
          <p:cxnSp>
            <p:nvCxnSpPr>
              <p:cNvPr id="59" name="Straight Connector 58"/>
              <p:cNvCxnSpPr/>
              <p:nvPr/>
            </p:nvCxnSpPr>
            <p:spPr>
              <a:xfrm>
                <a:off x="2125980" y="1171011"/>
                <a:ext cx="0" cy="859885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/>
            </p:nvCxnSpPr>
            <p:spPr>
              <a:xfrm rot="16200000">
                <a:off x="2559176" y="1604763"/>
                <a:ext cx="0" cy="859885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61" name="Group 60"/>
            <p:cNvGrpSpPr/>
            <p:nvPr/>
          </p:nvGrpSpPr>
          <p:grpSpPr>
            <a:xfrm rot="10800000">
              <a:off x="7732899" y="945227"/>
              <a:ext cx="863138" cy="863695"/>
              <a:chOff x="2125980" y="1171011"/>
              <a:chExt cx="863138" cy="863695"/>
            </a:xfrm>
          </p:grpSpPr>
          <p:cxnSp>
            <p:nvCxnSpPr>
              <p:cNvPr id="62" name="Straight Connector 61"/>
              <p:cNvCxnSpPr/>
              <p:nvPr/>
            </p:nvCxnSpPr>
            <p:spPr>
              <a:xfrm>
                <a:off x="2125980" y="1171011"/>
                <a:ext cx="0" cy="859885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/>
              <p:cNvCxnSpPr/>
              <p:nvPr/>
            </p:nvCxnSpPr>
            <p:spPr>
              <a:xfrm rot="16200000">
                <a:off x="2559176" y="1604763"/>
                <a:ext cx="0" cy="859885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64" name="Group 63"/>
            <p:cNvGrpSpPr/>
            <p:nvPr/>
          </p:nvGrpSpPr>
          <p:grpSpPr>
            <a:xfrm rot="5400000">
              <a:off x="3536366" y="945229"/>
              <a:ext cx="863138" cy="863695"/>
              <a:chOff x="2125980" y="1171011"/>
              <a:chExt cx="863138" cy="863695"/>
            </a:xfrm>
          </p:grpSpPr>
          <p:cxnSp>
            <p:nvCxnSpPr>
              <p:cNvPr id="65" name="Straight Connector 64"/>
              <p:cNvCxnSpPr/>
              <p:nvPr/>
            </p:nvCxnSpPr>
            <p:spPr>
              <a:xfrm>
                <a:off x="2125980" y="1171011"/>
                <a:ext cx="0" cy="859885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/>
              <p:cNvCxnSpPr/>
              <p:nvPr/>
            </p:nvCxnSpPr>
            <p:spPr>
              <a:xfrm rot="16200000">
                <a:off x="2559176" y="1604763"/>
                <a:ext cx="0" cy="859885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68" name="logo"/>
          <p:cNvSpPr/>
          <p:nvPr/>
        </p:nvSpPr>
        <p:spPr>
          <a:xfrm>
            <a:off x="5390921" y="2712441"/>
            <a:ext cx="1466850" cy="1466850"/>
          </a:xfrm>
          <a:prstGeom prst="rect">
            <a:avLst/>
          </a:prstGeom>
          <a:blipFill>
            <a:blip r:embed="rId1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1234"/>
          <p:cNvSpPr/>
          <p:nvPr/>
        </p:nvSpPr>
        <p:spPr>
          <a:xfrm>
            <a:off x="4088076" y="3105834"/>
            <a:ext cx="401584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600" b="1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文泉驿微米黑" panose="020B0606030804020204" pitchFamily="34" charset="-122"/>
                <a:ea typeface="文泉驿微米黑" panose="020B0606030804020204" pitchFamily="34" charset="-122"/>
                <a:cs typeface="文泉驿微米黑" panose="020B0606030804020204" pitchFamily="34" charset="-122"/>
              </a:rPr>
              <a:t>动画片头</a:t>
            </a:r>
            <a:r>
              <a:rPr lang="en-US" altLang="zh-CN" sz="3600" b="1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文泉驿微米黑" panose="020B0606030804020204" pitchFamily="34" charset="-122"/>
                <a:ea typeface="文泉驿微米黑" panose="020B0606030804020204" pitchFamily="34" charset="-122"/>
                <a:cs typeface="文泉驿微米黑" panose="020B0606030804020204" pitchFamily="34" charset="-122"/>
              </a:rPr>
              <a:t> </a:t>
            </a:r>
            <a:r>
              <a:rPr lang="zh-CN" altLang="en-US" sz="36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文泉驿微米黑" panose="020B0606030804020204" pitchFamily="34" charset="-122"/>
                <a:ea typeface="文泉驿微米黑" panose="020B0606030804020204" pitchFamily="34" charset="-122"/>
                <a:cs typeface="文泉驿微米黑" panose="020B0606030804020204" pitchFamily="34" charset="-122"/>
              </a:rPr>
              <a:t>专业定制</a:t>
            </a:r>
            <a:endParaRPr lang="en-US" sz="3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文泉驿微米黑" panose="020B0606030804020204" pitchFamily="34" charset="-122"/>
              <a:ea typeface="文泉驿微米黑" panose="020B0606030804020204" pitchFamily="34" charset="-122"/>
              <a:cs typeface="文泉驿微米黑" panose="020B0606030804020204" pitchFamily="34" charset="-122"/>
            </a:endParaRPr>
          </a:p>
        </p:txBody>
      </p:sp>
      <p:pic>
        <p:nvPicPr>
          <p:cNvPr id="28" name="bensound-epic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686269" y="-609600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9000"/>
    </mc:Choice>
    <mc:Fallback>
      <p:transition spd="slow" advClick="0" advTm="9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5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2.5E-6 -4.07407E-6 L -0.0875 -4.07407E-6 " pathEditMode="relative" rAng="0" ptsTypes="AA">
                                      <p:cBhvr>
                                        <p:cTn id="26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75" y="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63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66667E-6 0 L 0.09167 0 " pathEditMode="relative" rAng="0" ptsTypes="AA">
                                      <p:cBhvr>
                                        <p:cTn id="28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83" y="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42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 -3.7037E-7 L 0 0.1537 " pathEditMode="relative" rAng="0" ptsTypes="AA">
                                      <p:cBhvr>
                                        <p:cTn id="30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685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64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 7.40741E-7 L 0 -0.13912 " pathEditMode="relative" rAng="0" ptsTypes="AA">
                                      <p:cBhvr>
                                        <p:cTn id="32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968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6" presetClass="entr" presetSubtype="3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5" dur="1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8" presetClass="emph" presetSubtype="0" repeatCount="3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21600000">
                                      <p:cBhvr>
                                        <p:cTn id="37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3" presetClass="path" presetSubtype="0" accel="50000" decel="5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-2.08333E-7 4.07407E-6 L 0.32682 4.07407E-6 " pathEditMode="relative" rAng="0" ptsTypes="AA">
                                      <p:cBhvr>
                                        <p:cTn id="5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341" y="0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64" presetClass="path" presetSubtype="0" accel="50000" decel="5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5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4" presetID="35" presetClass="path" presetSubtype="0" accel="50000" decel="5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-3.54167E-6 3.7037E-6 L -0.30104 3.7037E-6 " pathEditMode="relative" rAng="0" ptsTypes="AA">
                                      <p:cBhvr>
                                        <p:cTn id="5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052" y="0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42" presetClass="path" presetSubtype="0" accel="50000" decel="5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5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8" presetID="10" presetClass="exit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xit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0" presetClass="exit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8" presetClass="emph" presetSubtype="0" repeatCount="2000" fill="hold" nodeType="withEffect">
                                  <p:stCondLst>
                                    <p:cond delay="2850"/>
                                  </p:stCondLst>
                                  <p:childTnLst>
                                    <p:animRot by="21600000">
                                      <p:cBhvr>
                                        <p:cTn id="7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" presetID="26" presetClass="emph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250" tmFilter="0, 0; .2, .5; .8, .5; 1, 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7" dur="125" autoRev="1" fill="hold"/>
                                        <p:tgtEl>
                                          <p:spTgt spid="6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8" presetID="26" presetClass="emph" presetSubtype="0" repeatCount="2000" fill="hold" nodeType="withEffect">
                                  <p:stCondLst>
                                    <p:cond delay="5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250" tmFilter="0, 0; .2, .5; .8, .5; 1, 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0" dur="125" autoRev="1" fill="hold"/>
                                        <p:tgtEl>
                                          <p:spTgt spid="6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xit" presetSubtype="32" fill="hold" grpId="1" nodeType="withEffect">
                                  <p:stCondLst>
                                    <p:cond delay="6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7" dur="25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5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23" presetClass="exit" presetSubtype="32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92" dur="25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5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100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"/>
                </p:tgtEl>
              </p:cMediaNode>
            </p:audio>
          </p:childTnLst>
        </p:cTn>
      </p:par>
    </p:tnLst>
    <p:bldLst>
      <p:bldP spid="4" grpId="0" animBg="1"/>
      <p:bldP spid="5" grpId="0" animBg="1"/>
      <p:bldP spid="40" grpId="0" animBg="1"/>
      <p:bldP spid="40" grpId="1" animBg="1"/>
      <p:bldP spid="68" grpId="0" animBg="1"/>
      <p:bldP spid="68" grpId="1" animBg="1"/>
      <p:bldP spid="6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3000">
    <p:push dir="u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</Words>
  <Application>WPS 演示</Application>
  <PresentationFormat>宽屏</PresentationFormat>
  <Paragraphs>2</Paragraphs>
  <Slides>2</Slides>
  <Notes>0</Notes>
  <HiddenSlides>0</HiddenSlides>
  <MMClips>1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7" baseType="lpstr">
      <vt:lpstr>Arial</vt:lpstr>
      <vt:lpstr>方正书宋_GBK</vt:lpstr>
      <vt:lpstr>Wingdings</vt:lpstr>
      <vt:lpstr>文泉驿微米黑</vt:lpstr>
      <vt:lpstr>Calibri</vt:lpstr>
      <vt:lpstr>微软雅黑</vt:lpstr>
      <vt:lpstr>汉仪旗黑KW</vt:lpstr>
      <vt:lpstr>宋体</vt:lpstr>
      <vt:lpstr>Arial Unicode MS</vt:lpstr>
      <vt:lpstr>Calibri Light</vt:lpstr>
      <vt:lpstr>Helvetica Neue</vt:lpstr>
      <vt:lpstr>等线</vt:lpstr>
      <vt:lpstr>汉仪中等线KW</vt:lpstr>
      <vt:lpstr>汉仪书宋二KW</vt:lpstr>
      <vt:lpstr>Office Theme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走心PPT 侵权必究</dc:title>
  <dc:creator>Administrator</dc:creator>
  <dc:description>微信公众号：zouxinppt</dc:description>
  <cp:lastModifiedBy>toandfro</cp:lastModifiedBy>
  <cp:revision>3</cp:revision>
  <dcterms:created xsi:type="dcterms:W3CDTF">2020-04-13T03:43:01Z</dcterms:created>
  <dcterms:modified xsi:type="dcterms:W3CDTF">2020-04-13T03:43:01Z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2052-1.8.2.2861</vt:lpwstr>
  </property>
</Properties>
</file>