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2" r:id="rId8"/>
    <p:sldId id="263" r:id="rId9"/>
    <p:sldId id="264" r:id="rId10"/>
    <p:sldId id="265" r:id="rId11"/>
    <p:sldId id="266" r:id="rId12"/>
    <p:sldId id="261" r:id="rId13"/>
    <p:sldId id="267" r:id="rId14"/>
    <p:sldId id="268" r:id="rId15"/>
    <p:sldId id="270" r:id="rId16"/>
    <p:sldId id="271" r:id="rId17"/>
    <p:sldId id="272" r:id="rId18"/>
    <p:sldId id="269" r:id="rId19"/>
    <p:sldId id="274" r:id="rId20"/>
    <p:sldId id="273" r:id="rId21"/>
    <p:sldId id="275" r:id="rId22"/>
    <p:sldId id="277" r:id="rId2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C7CF"/>
    <a:srgbClr val="9ECFE1"/>
    <a:srgbClr val="8F97C4"/>
    <a:srgbClr val="EC7387"/>
    <a:srgbClr val="EDDBE0"/>
    <a:srgbClr val="EADCE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5" d="100"/>
          <a:sy n="105" d="100"/>
        </p:scale>
        <p:origin x="758" y="72"/>
      </p:cViewPr>
      <p:guideLst>
        <p:guide pos="1429"/>
        <p:guide pos="5760"/>
        <p:guide pos="2880"/>
        <p:guide orient="horz" pos="16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CC2E632-D32D-4323-857D-762216C05AA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0FDFDED-49BC-496A-8D2E-953747E2BDF2}" type="slidenum">
              <a:rPr lang="zh-CN" altLang="en-US" smtClean="0"/>
            </a:fld>
            <a:endParaRPr lang="zh-CN" altLang="en-US"/>
          </a:p>
        </p:txBody>
      </p:sp>
      <p:pic>
        <p:nvPicPr>
          <p:cNvPr id="7" name="图片 6"/>
          <p:cNvPicPr>
            <a:picLocks noChangeAspect="1"/>
          </p:cNvPicPr>
          <p:nvPr userDrawn="1"/>
        </p:nvPicPr>
        <p:blipFill rotWithShape="1">
          <a:blip r:embed="rId2" cstate="print"/>
          <a:srcRect/>
          <a:stretch>
            <a:fillRect/>
          </a:stretch>
        </p:blipFill>
        <p:spPr>
          <a:xfrm>
            <a:off x="0" y="0"/>
            <a:ext cx="9144000"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srcRect/>
          <a:stretch>
            <a:fillRect/>
          </a:stretch>
        </p:blipFill>
        <p:spPr>
          <a:xfrm>
            <a:off x="0" y="0"/>
            <a:ext cx="9144000" cy="5143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srcRect/>
          <a:stretch>
            <a:fillRect/>
          </a:stretch>
        </p:blipFill>
        <p:spPr>
          <a:xfrm>
            <a:off x="0" y="0"/>
            <a:ext cx="9144000" cy="5143500"/>
          </a:xfrm>
          <a:prstGeom prst="rect">
            <a:avLst/>
          </a:prstGeom>
        </p:spPr>
      </p:pic>
      <p:sp>
        <p:nvSpPr>
          <p:cNvPr id="3" name="图片占位符 2"/>
          <p:cNvSpPr>
            <a:spLocks noGrp="1"/>
          </p:cNvSpPr>
          <p:nvPr>
            <p:ph type="pic" sz="quarter" idx="10"/>
          </p:nvPr>
        </p:nvSpPr>
        <p:spPr>
          <a:xfrm>
            <a:off x="294866" y="1426190"/>
            <a:ext cx="1770063" cy="3352800"/>
          </a:xfrm>
        </p:spPr>
        <p:txBody>
          <a:bodyPr/>
          <a:lstStyle/>
          <a:p>
            <a:endParaRPr lang="zh-CN" altLang="en-US"/>
          </a:p>
        </p:txBody>
      </p:sp>
      <p:sp>
        <p:nvSpPr>
          <p:cNvPr id="5" name="图片占位符 2"/>
          <p:cNvSpPr>
            <a:spLocks noGrp="1"/>
          </p:cNvSpPr>
          <p:nvPr>
            <p:ph type="pic" sz="quarter" idx="11"/>
          </p:nvPr>
        </p:nvSpPr>
        <p:spPr>
          <a:xfrm>
            <a:off x="2261317" y="1032899"/>
            <a:ext cx="1770063" cy="3352800"/>
          </a:xfrm>
        </p:spPr>
        <p:txBody>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srcRect/>
          <a:stretch>
            <a:fillRect/>
          </a:stretch>
        </p:blipFill>
        <p:spPr>
          <a:xfrm>
            <a:off x="0" y="0"/>
            <a:ext cx="9144000" cy="51435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ACC2E632-D32D-4323-857D-762216C05AA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0FDFDED-49BC-496A-8D2E-953747E2BDF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ACC2E632-D32D-4323-857D-762216C05AA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0FDFDED-49BC-496A-8D2E-953747E2BDF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ACC2E632-D32D-4323-857D-762216C05AA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0FDFDED-49BC-496A-8D2E-953747E2BDF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C2E632-D32D-4323-857D-762216C05AA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0FDFDED-49BC-496A-8D2E-953747E2BDF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C2E632-D32D-4323-857D-762216C05AA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0FDFDED-49BC-496A-8D2E-953747E2BDF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C2E632-D32D-4323-857D-762216C05AA8}"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10FDFDED-49BC-496A-8D2E-953747E2BDF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9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9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9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jpeg"/><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51301" y="1792755"/>
            <a:ext cx="6041397" cy="1446550"/>
          </a:xfrm>
          <a:prstGeom prst="rect">
            <a:avLst/>
          </a:prstGeom>
          <a:noFill/>
        </p:spPr>
        <p:txBody>
          <a:bodyPr wrap="none" rtlCol="0">
            <a:spAutoFit/>
          </a:bodyPr>
          <a:lstStyle/>
          <a:p>
            <a:pPr algn="ctr"/>
            <a:r>
              <a:rPr lang="en-US" altLang="zh-CN" sz="8800">
                <a:solidFill>
                  <a:schemeClr val="tx1">
                    <a:lumMod val="65000"/>
                    <a:lumOff val="35000"/>
                  </a:schemeClr>
                </a:solidFill>
                <a:latin typeface="Nexa Bold" panose="02000000000000000000" pitchFamily="50" charset="0"/>
              </a:rPr>
              <a:t>COMPANY</a:t>
            </a:r>
            <a:endParaRPr lang="zh-CN" altLang="en-US" sz="8800">
              <a:solidFill>
                <a:schemeClr val="tx1">
                  <a:lumMod val="65000"/>
                  <a:lumOff val="35000"/>
                </a:schemeClr>
              </a:solidFill>
              <a:latin typeface="Nexa Bold" panose="02000000000000000000" pitchFamily="50" charset="0"/>
            </a:endParaRPr>
          </a:p>
        </p:txBody>
      </p:sp>
      <p:sp>
        <p:nvSpPr>
          <p:cNvPr id="7" name="XIONGMAODDA"/>
          <p:cNvSpPr/>
          <p:nvPr/>
        </p:nvSpPr>
        <p:spPr>
          <a:xfrm>
            <a:off x="1843936" y="2999079"/>
            <a:ext cx="5456126" cy="480453"/>
          </a:xfrm>
          <a:prstGeom prst="rect">
            <a:avLst/>
          </a:prstGeom>
        </p:spPr>
        <p:txBody>
          <a:bodyPr wrap="square">
            <a:spAutoFit/>
          </a:bodyPr>
          <a:lstStyle/>
          <a:p>
            <a:pPr algn="ctr">
              <a:lnSpc>
                <a:spcPct val="150000"/>
              </a:lnSpc>
            </a:pPr>
            <a:r>
              <a:rPr lang="id-ID" sz="900" i="0" dirty="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a:t>
            </a:r>
            <a:endParaRPr lang="id-ID"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矩形 7"/>
          <p:cNvSpPr/>
          <p:nvPr/>
        </p:nvSpPr>
        <p:spPr>
          <a:xfrm>
            <a:off x="1285103" y="1544594"/>
            <a:ext cx="6573794" cy="2261287"/>
          </a:xfrm>
          <a:prstGeom prst="rect">
            <a:avLst/>
          </a:prstGeom>
          <a:noFill/>
          <a:ln w="762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srcRect/>
          <a:stretch>
            <a:fillRect/>
          </a:stretch>
        </p:blipFill>
        <p:spPr>
          <a:xfrm>
            <a:off x="5286375" y="0"/>
            <a:ext cx="3857625" cy="5143500"/>
          </a:xfrm>
          <a:prstGeom prst="rect">
            <a:avLst/>
          </a:prstGeom>
        </p:spPr>
      </p:pic>
      <p:grpSp>
        <p:nvGrpSpPr>
          <p:cNvPr id="18" name="组合 17"/>
          <p:cNvGrpSpPr/>
          <p:nvPr/>
        </p:nvGrpSpPr>
        <p:grpSpPr>
          <a:xfrm>
            <a:off x="372769" y="3344040"/>
            <a:ext cx="4235744" cy="1259821"/>
            <a:chOff x="294968" y="2480991"/>
            <a:chExt cx="4277032" cy="1259821"/>
          </a:xfrm>
          <a:solidFill>
            <a:schemeClr val="tx1">
              <a:lumMod val="75000"/>
              <a:lumOff val="25000"/>
            </a:schemeClr>
          </a:solidFill>
        </p:grpSpPr>
        <p:sp>
          <p:nvSpPr>
            <p:cNvPr id="19" name="矩形: 圆角 18"/>
            <p:cNvSpPr/>
            <p:nvPr/>
          </p:nvSpPr>
          <p:spPr>
            <a:xfrm>
              <a:off x="294968" y="2480991"/>
              <a:ext cx="4277032" cy="17371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p:cNvSpPr/>
            <p:nvPr/>
          </p:nvSpPr>
          <p:spPr>
            <a:xfrm>
              <a:off x="294968" y="3024042"/>
              <a:ext cx="4277032" cy="17371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p:cNvSpPr/>
            <p:nvPr/>
          </p:nvSpPr>
          <p:spPr>
            <a:xfrm>
              <a:off x="294968" y="3567093"/>
              <a:ext cx="4277032" cy="17371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圆角 25"/>
          <p:cNvSpPr/>
          <p:nvPr/>
        </p:nvSpPr>
        <p:spPr>
          <a:xfrm>
            <a:off x="372770" y="3344040"/>
            <a:ext cx="2208659" cy="173719"/>
          </a:xfrm>
          <a:prstGeom prst="roundRect">
            <a:avLst>
              <a:gd name="adj" fmla="val 50000"/>
            </a:avLst>
          </a:prstGeom>
          <a:solidFill>
            <a:srgbClr val="F4C7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p:cNvSpPr/>
          <p:nvPr/>
        </p:nvSpPr>
        <p:spPr>
          <a:xfrm>
            <a:off x="372770" y="3887091"/>
            <a:ext cx="3047950" cy="173719"/>
          </a:xfrm>
          <a:prstGeom prst="roundRect">
            <a:avLst>
              <a:gd name="adj" fmla="val 50000"/>
            </a:avLst>
          </a:prstGeom>
          <a:solidFill>
            <a:srgbClr val="F4C7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p:cNvSpPr/>
          <p:nvPr/>
        </p:nvSpPr>
        <p:spPr>
          <a:xfrm>
            <a:off x="372770" y="4430142"/>
            <a:ext cx="2728671" cy="173719"/>
          </a:xfrm>
          <a:prstGeom prst="roundRect">
            <a:avLst>
              <a:gd name="adj" fmla="val 50000"/>
            </a:avLst>
          </a:prstGeom>
          <a:solidFill>
            <a:srgbClr val="F4C7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315095" y="3018128"/>
            <a:ext cx="315214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302020204030204" pitchFamily="34" charset="0"/>
                <a:ea typeface="宋体" panose="02010600030101010101" pitchFamily="2" charset="-122"/>
              </a:defRPr>
            </a:lvl1pPr>
            <a:lvl2pPr marL="742950" indent="-285750" defTabSz="514350">
              <a:defRPr sz="1300">
                <a:solidFill>
                  <a:schemeClr val="tx1"/>
                </a:solidFill>
                <a:latin typeface="Calibri" panose="020F0302020204030204" pitchFamily="34" charset="0"/>
                <a:ea typeface="宋体" panose="02010600030101010101" pitchFamily="2" charset="-122"/>
              </a:defRPr>
            </a:lvl2pPr>
            <a:lvl3pPr marL="1143000" indent="-228600" defTabSz="514350">
              <a:defRPr sz="1300">
                <a:solidFill>
                  <a:schemeClr val="tx1"/>
                </a:solidFill>
                <a:latin typeface="Calibri" panose="020F0302020204030204" pitchFamily="34" charset="0"/>
                <a:ea typeface="宋体" panose="02010600030101010101" pitchFamily="2" charset="-122"/>
              </a:defRPr>
            </a:lvl3pPr>
            <a:lvl4pPr marL="1600200" indent="-228600" defTabSz="514350">
              <a:defRPr sz="1300">
                <a:solidFill>
                  <a:schemeClr val="tx1"/>
                </a:solidFill>
                <a:latin typeface="Calibri" panose="020F0302020204030204" pitchFamily="34" charset="0"/>
                <a:ea typeface="宋体" panose="02010600030101010101" pitchFamily="2" charset="-122"/>
              </a:defRPr>
            </a:lvl4pPr>
            <a:lvl5pPr marL="2057400" indent="-228600" defTabSz="514350">
              <a:defRPr sz="1300">
                <a:solidFill>
                  <a:schemeClr val="tx1"/>
                </a:solidFill>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9pPr>
          </a:lstStyle>
          <a:p>
            <a:pPr lvl="0" defTabSz="457200"/>
            <a:r>
              <a:rPr lang="en-US" altLang="zh-CN" sz="1100">
                <a:solidFill>
                  <a:schemeClr val="tx1">
                    <a:lumMod val="75000"/>
                    <a:lumOff val="25000"/>
                  </a:schemeClr>
                </a:solidFill>
                <a:latin typeface="+mj-lt"/>
                <a:ea typeface="微软雅黑"/>
                <a:sym typeface="+mn-lt"/>
              </a:rPr>
              <a:t>PERFORMANCE DISPLAY</a:t>
            </a:r>
            <a:endParaRPr lang="en-US" altLang="zh-CN" sz="1100">
              <a:solidFill>
                <a:schemeClr val="tx1">
                  <a:lumMod val="75000"/>
                  <a:lumOff val="25000"/>
                </a:schemeClr>
              </a:solidFill>
              <a:latin typeface="+mj-lt"/>
              <a:ea typeface="微软雅黑"/>
              <a:sym typeface="+mn-lt"/>
            </a:endParaRPr>
          </a:p>
        </p:txBody>
      </p:sp>
      <p:sp>
        <p:nvSpPr>
          <p:cNvPr id="30"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2581429" y="3058584"/>
            <a:ext cx="4988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302020204030204" pitchFamily="34" charset="0"/>
                <a:ea typeface="宋体" panose="02010600030101010101" pitchFamily="2" charset="-122"/>
              </a:defRPr>
            </a:lvl1pPr>
            <a:lvl2pPr marL="742950" indent="-285750" defTabSz="514350">
              <a:defRPr sz="1300">
                <a:solidFill>
                  <a:schemeClr val="tx1"/>
                </a:solidFill>
                <a:latin typeface="Calibri" panose="020F0302020204030204" pitchFamily="34" charset="0"/>
                <a:ea typeface="宋体" panose="02010600030101010101" pitchFamily="2" charset="-122"/>
              </a:defRPr>
            </a:lvl2pPr>
            <a:lvl3pPr marL="1143000" indent="-228600" defTabSz="514350">
              <a:defRPr sz="1300">
                <a:solidFill>
                  <a:schemeClr val="tx1"/>
                </a:solidFill>
                <a:latin typeface="Calibri" panose="020F0302020204030204" pitchFamily="34" charset="0"/>
                <a:ea typeface="宋体" panose="02010600030101010101" pitchFamily="2" charset="-122"/>
              </a:defRPr>
            </a:lvl3pPr>
            <a:lvl4pPr marL="1600200" indent="-228600" defTabSz="514350">
              <a:defRPr sz="1300">
                <a:solidFill>
                  <a:schemeClr val="tx1"/>
                </a:solidFill>
                <a:latin typeface="Calibri" panose="020F0302020204030204" pitchFamily="34" charset="0"/>
                <a:ea typeface="宋体" panose="02010600030101010101" pitchFamily="2" charset="-122"/>
              </a:defRPr>
            </a:lvl4pPr>
            <a:lvl5pPr marL="2057400" indent="-228600" defTabSz="514350">
              <a:defRPr sz="1300">
                <a:solidFill>
                  <a:schemeClr val="tx1"/>
                </a:solidFill>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9pPr>
          </a:lstStyle>
          <a:p>
            <a:pPr lvl="0" algn="ctr" defTabSz="457200"/>
            <a:r>
              <a:rPr lang="en-US" altLang="zh-CN" sz="1100">
                <a:solidFill>
                  <a:schemeClr val="tx1">
                    <a:lumMod val="75000"/>
                    <a:lumOff val="25000"/>
                  </a:schemeClr>
                </a:solidFill>
                <a:latin typeface="+mj-lt"/>
                <a:ea typeface="微软雅黑"/>
                <a:sym typeface="+mn-lt"/>
              </a:rPr>
              <a:t>45%</a:t>
            </a:r>
            <a:endParaRPr lang="en-US" altLang="zh-CN" sz="1100">
              <a:solidFill>
                <a:schemeClr val="tx1">
                  <a:lumMod val="75000"/>
                  <a:lumOff val="25000"/>
                </a:schemeClr>
              </a:solidFill>
              <a:latin typeface="+mj-lt"/>
              <a:ea typeface="微软雅黑"/>
              <a:sym typeface="+mn-lt"/>
            </a:endParaRPr>
          </a:p>
        </p:txBody>
      </p:sp>
      <p:sp>
        <p:nvSpPr>
          <p:cNvPr id="31"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315096" y="3587966"/>
            <a:ext cx="200314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302020204030204" pitchFamily="34" charset="0"/>
                <a:ea typeface="宋体" panose="02010600030101010101" pitchFamily="2" charset="-122"/>
              </a:defRPr>
            </a:lvl1pPr>
            <a:lvl2pPr marL="742950" indent="-285750" defTabSz="514350">
              <a:defRPr sz="1300">
                <a:solidFill>
                  <a:schemeClr val="tx1"/>
                </a:solidFill>
                <a:latin typeface="Calibri" panose="020F0302020204030204" pitchFamily="34" charset="0"/>
                <a:ea typeface="宋体" panose="02010600030101010101" pitchFamily="2" charset="-122"/>
              </a:defRPr>
            </a:lvl2pPr>
            <a:lvl3pPr marL="1143000" indent="-228600" defTabSz="514350">
              <a:defRPr sz="1300">
                <a:solidFill>
                  <a:schemeClr val="tx1"/>
                </a:solidFill>
                <a:latin typeface="Calibri" panose="020F0302020204030204" pitchFamily="34" charset="0"/>
                <a:ea typeface="宋体" panose="02010600030101010101" pitchFamily="2" charset="-122"/>
              </a:defRPr>
            </a:lvl3pPr>
            <a:lvl4pPr marL="1600200" indent="-228600" defTabSz="514350">
              <a:defRPr sz="1300">
                <a:solidFill>
                  <a:schemeClr val="tx1"/>
                </a:solidFill>
                <a:latin typeface="Calibri" panose="020F0302020204030204" pitchFamily="34" charset="0"/>
                <a:ea typeface="宋体" panose="02010600030101010101" pitchFamily="2" charset="-122"/>
              </a:defRPr>
            </a:lvl4pPr>
            <a:lvl5pPr marL="2057400" indent="-228600" defTabSz="514350">
              <a:defRPr sz="1300">
                <a:solidFill>
                  <a:schemeClr val="tx1"/>
                </a:solidFill>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9pPr>
          </a:lstStyle>
          <a:p>
            <a:pPr lvl="0" defTabSz="457200"/>
            <a:r>
              <a:rPr lang="en-US" altLang="zh-CN" sz="1100">
                <a:solidFill>
                  <a:schemeClr val="tx1">
                    <a:lumMod val="75000"/>
                    <a:lumOff val="25000"/>
                  </a:schemeClr>
                </a:solidFill>
                <a:latin typeface="+mj-lt"/>
                <a:ea typeface="微软雅黑"/>
                <a:sym typeface="+mn-lt"/>
              </a:rPr>
              <a:t>PERFORMANCE DISPLAY</a:t>
            </a:r>
            <a:endParaRPr lang="en-US" altLang="zh-CN" sz="1100">
              <a:solidFill>
                <a:schemeClr val="tx1">
                  <a:lumMod val="75000"/>
                  <a:lumOff val="25000"/>
                </a:schemeClr>
              </a:solidFill>
              <a:latin typeface="+mj-lt"/>
              <a:ea typeface="微软雅黑"/>
              <a:sym typeface="+mn-lt"/>
            </a:endParaRPr>
          </a:p>
        </p:txBody>
      </p:sp>
      <p:sp>
        <p:nvSpPr>
          <p:cNvPr id="32"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3515494" y="3627390"/>
            <a:ext cx="4988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302020204030204" pitchFamily="34" charset="0"/>
                <a:ea typeface="宋体" panose="02010600030101010101" pitchFamily="2" charset="-122"/>
              </a:defRPr>
            </a:lvl1pPr>
            <a:lvl2pPr marL="742950" indent="-285750" defTabSz="514350">
              <a:defRPr sz="1300">
                <a:solidFill>
                  <a:schemeClr val="tx1"/>
                </a:solidFill>
                <a:latin typeface="Calibri" panose="020F0302020204030204" pitchFamily="34" charset="0"/>
                <a:ea typeface="宋体" panose="02010600030101010101" pitchFamily="2" charset="-122"/>
              </a:defRPr>
            </a:lvl2pPr>
            <a:lvl3pPr marL="1143000" indent="-228600" defTabSz="514350">
              <a:defRPr sz="1300">
                <a:solidFill>
                  <a:schemeClr val="tx1"/>
                </a:solidFill>
                <a:latin typeface="Calibri" panose="020F0302020204030204" pitchFamily="34" charset="0"/>
                <a:ea typeface="宋体" panose="02010600030101010101" pitchFamily="2" charset="-122"/>
              </a:defRPr>
            </a:lvl3pPr>
            <a:lvl4pPr marL="1600200" indent="-228600" defTabSz="514350">
              <a:defRPr sz="1300">
                <a:solidFill>
                  <a:schemeClr val="tx1"/>
                </a:solidFill>
                <a:latin typeface="Calibri" panose="020F0302020204030204" pitchFamily="34" charset="0"/>
                <a:ea typeface="宋体" panose="02010600030101010101" pitchFamily="2" charset="-122"/>
              </a:defRPr>
            </a:lvl4pPr>
            <a:lvl5pPr marL="2057400" indent="-228600" defTabSz="514350">
              <a:defRPr sz="1300">
                <a:solidFill>
                  <a:schemeClr val="tx1"/>
                </a:solidFill>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9pPr>
          </a:lstStyle>
          <a:p>
            <a:pPr lvl="0" algn="ctr" defTabSz="457200"/>
            <a:r>
              <a:rPr lang="en-US" altLang="zh-CN" sz="1100">
                <a:solidFill>
                  <a:schemeClr val="tx1">
                    <a:lumMod val="75000"/>
                    <a:lumOff val="25000"/>
                  </a:schemeClr>
                </a:solidFill>
                <a:latin typeface="+mj-lt"/>
                <a:ea typeface="微软雅黑"/>
                <a:sym typeface="+mn-lt"/>
              </a:rPr>
              <a:t>70%</a:t>
            </a:r>
            <a:endParaRPr lang="en-US" altLang="zh-CN" sz="1100">
              <a:solidFill>
                <a:schemeClr val="tx1">
                  <a:lumMod val="75000"/>
                  <a:lumOff val="25000"/>
                </a:schemeClr>
              </a:solidFill>
              <a:latin typeface="+mj-lt"/>
              <a:ea typeface="微软雅黑"/>
              <a:sym typeface="+mn-lt"/>
            </a:endParaRPr>
          </a:p>
        </p:txBody>
      </p:sp>
      <p:sp>
        <p:nvSpPr>
          <p:cNvPr id="33"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3266090" y="4148701"/>
            <a:ext cx="4988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302020204030204" pitchFamily="34" charset="0"/>
                <a:ea typeface="宋体" panose="02010600030101010101" pitchFamily="2" charset="-122"/>
              </a:defRPr>
            </a:lvl1pPr>
            <a:lvl2pPr marL="742950" indent="-285750" defTabSz="514350">
              <a:defRPr sz="1300">
                <a:solidFill>
                  <a:schemeClr val="tx1"/>
                </a:solidFill>
                <a:latin typeface="Calibri" panose="020F0302020204030204" pitchFamily="34" charset="0"/>
                <a:ea typeface="宋体" panose="02010600030101010101" pitchFamily="2" charset="-122"/>
              </a:defRPr>
            </a:lvl2pPr>
            <a:lvl3pPr marL="1143000" indent="-228600" defTabSz="514350">
              <a:defRPr sz="1300">
                <a:solidFill>
                  <a:schemeClr val="tx1"/>
                </a:solidFill>
                <a:latin typeface="Calibri" panose="020F0302020204030204" pitchFamily="34" charset="0"/>
                <a:ea typeface="宋体" panose="02010600030101010101" pitchFamily="2" charset="-122"/>
              </a:defRPr>
            </a:lvl3pPr>
            <a:lvl4pPr marL="1600200" indent="-228600" defTabSz="514350">
              <a:defRPr sz="1300">
                <a:solidFill>
                  <a:schemeClr val="tx1"/>
                </a:solidFill>
                <a:latin typeface="Calibri" panose="020F0302020204030204" pitchFamily="34" charset="0"/>
                <a:ea typeface="宋体" panose="02010600030101010101" pitchFamily="2" charset="-122"/>
              </a:defRPr>
            </a:lvl4pPr>
            <a:lvl5pPr marL="2057400" indent="-228600" defTabSz="514350">
              <a:defRPr sz="1300">
                <a:solidFill>
                  <a:schemeClr val="tx1"/>
                </a:solidFill>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9pPr>
          </a:lstStyle>
          <a:p>
            <a:pPr lvl="0" algn="ctr" defTabSz="457200"/>
            <a:r>
              <a:rPr lang="en-US" altLang="zh-CN" sz="1100">
                <a:solidFill>
                  <a:schemeClr val="tx1">
                    <a:lumMod val="75000"/>
                    <a:lumOff val="25000"/>
                  </a:schemeClr>
                </a:solidFill>
                <a:latin typeface="+mj-lt"/>
                <a:ea typeface="微软雅黑"/>
                <a:sym typeface="+mn-lt"/>
              </a:rPr>
              <a:t>65%</a:t>
            </a:r>
            <a:endParaRPr lang="en-US" altLang="zh-CN" sz="1100">
              <a:solidFill>
                <a:schemeClr val="tx1">
                  <a:lumMod val="75000"/>
                  <a:lumOff val="25000"/>
                </a:schemeClr>
              </a:solidFill>
              <a:latin typeface="+mj-lt"/>
              <a:ea typeface="微软雅黑"/>
              <a:sym typeface="+mn-lt"/>
            </a:endParaRPr>
          </a:p>
        </p:txBody>
      </p:sp>
      <p:sp>
        <p:nvSpPr>
          <p:cNvPr id="34"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281315" y="4168532"/>
            <a:ext cx="200314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302020204030204" pitchFamily="34" charset="0"/>
                <a:ea typeface="宋体" panose="02010600030101010101" pitchFamily="2" charset="-122"/>
              </a:defRPr>
            </a:lvl1pPr>
            <a:lvl2pPr marL="742950" indent="-285750" defTabSz="514350">
              <a:defRPr sz="1300">
                <a:solidFill>
                  <a:schemeClr val="tx1"/>
                </a:solidFill>
                <a:latin typeface="Calibri" panose="020F0302020204030204" pitchFamily="34" charset="0"/>
                <a:ea typeface="宋体" panose="02010600030101010101" pitchFamily="2" charset="-122"/>
              </a:defRPr>
            </a:lvl2pPr>
            <a:lvl3pPr marL="1143000" indent="-228600" defTabSz="514350">
              <a:defRPr sz="1300">
                <a:solidFill>
                  <a:schemeClr val="tx1"/>
                </a:solidFill>
                <a:latin typeface="Calibri" panose="020F0302020204030204" pitchFamily="34" charset="0"/>
                <a:ea typeface="宋体" panose="02010600030101010101" pitchFamily="2" charset="-122"/>
              </a:defRPr>
            </a:lvl3pPr>
            <a:lvl4pPr marL="1600200" indent="-228600" defTabSz="514350">
              <a:defRPr sz="1300">
                <a:solidFill>
                  <a:schemeClr val="tx1"/>
                </a:solidFill>
                <a:latin typeface="Calibri" panose="020F0302020204030204" pitchFamily="34" charset="0"/>
                <a:ea typeface="宋体" panose="02010600030101010101" pitchFamily="2" charset="-122"/>
              </a:defRPr>
            </a:lvl4pPr>
            <a:lvl5pPr marL="2057400" indent="-228600" defTabSz="514350">
              <a:defRPr sz="1300">
                <a:solidFill>
                  <a:schemeClr val="tx1"/>
                </a:solidFill>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9pPr>
          </a:lstStyle>
          <a:p>
            <a:pPr lvl="0" defTabSz="457200"/>
            <a:r>
              <a:rPr lang="en-US" altLang="zh-CN" sz="1100">
                <a:solidFill>
                  <a:schemeClr val="tx1">
                    <a:lumMod val="75000"/>
                    <a:lumOff val="25000"/>
                  </a:schemeClr>
                </a:solidFill>
                <a:latin typeface="+mj-lt"/>
                <a:ea typeface="微软雅黑"/>
                <a:sym typeface="+mn-lt"/>
              </a:rPr>
              <a:t>PERFORMANCE DISPLAY</a:t>
            </a:r>
            <a:endParaRPr lang="en-US" altLang="zh-CN" sz="1100">
              <a:solidFill>
                <a:schemeClr val="tx1">
                  <a:lumMod val="75000"/>
                  <a:lumOff val="25000"/>
                </a:schemeClr>
              </a:solidFill>
              <a:latin typeface="+mj-lt"/>
              <a:ea typeface="微软雅黑"/>
              <a:sym typeface="+mn-lt"/>
            </a:endParaRPr>
          </a:p>
        </p:txBody>
      </p:sp>
      <p:sp>
        <p:nvSpPr>
          <p:cNvPr id="35"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281315" y="1558386"/>
            <a:ext cx="31521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defRPr sz="2400" b="1">
                <a:solidFill>
                  <a:schemeClr val="tx1">
                    <a:lumMod val="75000"/>
                    <a:lumOff val="25000"/>
                  </a:schemeClr>
                </a:solidFill>
                <a:latin typeface="+mj-lt"/>
                <a:ea typeface="微软雅黑"/>
              </a:defRPr>
            </a:lvl1pPr>
            <a:lvl2pPr marL="742950" indent="-285750" defTabSz="514350">
              <a:defRPr sz="1300">
                <a:latin typeface="Calibri" panose="020F0302020204030204" pitchFamily="34" charset="0"/>
                <a:ea typeface="宋体" panose="02010600030101010101" pitchFamily="2" charset="-122"/>
              </a:defRPr>
            </a:lvl2pPr>
            <a:lvl3pPr marL="1143000" indent="-228600" defTabSz="514350">
              <a:defRPr sz="1300">
                <a:latin typeface="Calibri" panose="020F0302020204030204" pitchFamily="34" charset="0"/>
                <a:ea typeface="宋体" panose="02010600030101010101" pitchFamily="2" charset="-122"/>
              </a:defRPr>
            </a:lvl3pPr>
            <a:lvl4pPr marL="1600200" indent="-228600" defTabSz="514350">
              <a:defRPr sz="1300">
                <a:latin typeface="Calibri" panose="020F0302020204030204" pitchFamily="34" charset="0"/>
                <a:ea typeface="宋体" panose="02010600030101010101" pitchFamily="2" charset="-122"/>
              </a:defRPr>
            </a:lvl4pPr>
            <a:lvl5pPr marL="2057400" indent="-228600" defTabSz="514350">
              <a:defRPr sz="1300">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9pPr>
          </a:lstStyle>
          <a:p>
            <a:r>
              <a:rPr lang="en-US" altLang="zh-CN" sz="1600">
                <a:sym typeface="+mn-lt"/>
              </a:rPr>
              <a:t>PERFORMANCE DISPLAY</a:t>
            </a:r>
            <a:endParaRPr lang="en-US" altLang="zh-CN" sz="1600">
              <a:sym typeface="+mn-lt"/>
            </a:endParaRPr>
          </a:p>
        </p:txBody>
      </p:sp>
      <p:sp>
        <p:nvSpPr>
          <p:cNvPr id="36" name="矩形 35"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281315" y="1837294"/>
            <a:ext cx="4893255" cy="901850"/>
          </a:xfrm>
          <a:prstGeom prst="rect">
            <a:avLst/>
          </a:prstGeom>
        </p:spPr>
        <p:txBody>
          <a:bodyPr wrap="square">
            <a:spAutoFit/>
          </a:bodyPr>
          <a:lstStyle/>
          <a:p>
            <a:pPr defTabSz="914400">
              <a:lnSpc>
                <a:spcPct val="150000"/>
              </a:lnSpc>
              <a:defRPr/>
            </a:pPr>
            <a:r>
              <a:rPr lang="en-US" altLang="zh-CN" sz="900" kern="0">
                <a:solidFill>
                  <a:schemeClr val="tx1">
                    <a:lumMod val="75000"/>
                    <a:lumOff val="25000"/>
                  </a:schemeClr>
                </a:solidFill>
                <a:ea typeface="微软雅黑"/>
                <a:cs typeface="Arial" panose="020B0604020202090204" pitchFamily="34" charset="0"/>
                <a:sym typeface="Calibri" panose="020F0302020204030204" pitchFamily="34" charset="0"/>
              </a:rPr>
              <a:t>Lorem ipsum dolor sit amet, consectetuer adipiscing elit. Aenean commodo ligula eget dolor. Lorem ipsum dolor sit amet, consectetuer adipiscing elit. Aenean commodo ligula eget dolor. Lorem ipsum dolor sit amet, consectetuer adipiscing elit. Aenean commodo ligula eget dolor. Lorem ipsum dolor sit amet, consectetuer adipiscing elit. Aenean commodo ligula eget dolor. </a:t>
            </a:r>
            <a:endParaRPr lang="en-US" altLang="zh-CN" sz="900" kern="0">
              <a:solidFill>
                <a:schemeClr val="tx1">
                  <a:lumMod val="75000"/>
                  <a:lumOff val="25000"/>
                </a:schemeClr>
              </a:solidFill>
              <a:ea typeface="微软雅黑"/>
              <a:cs typeface="Arial" panose="020B0604020202090204" pitchFamily="34" charset="0"/>
              <a:sym typeface="Calibri" panose="020F03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srcRect/>
          <a:stretch>
            <a:fillRect/>
          </a:stretch>
        </p:blipFill>
        <p:spPr>
          <a:xfrm>
            <a:off x="0" y="0"/>
            <a:ext cx="9151600" cy="2832100"/>
          </a:xfrm>
          <a:prstGeom prst="rect">
            <a:avLst/>
          </a:prstGeom>
        </p:spPr>
      </p:pic>
      <p:sp>
        <p:nvSpPr>
          <p:cNvPr id="9" name="矩形 8"/>
          <p:cNvSpPr/>
          <p:nvPr/>
        </p:nvSpPr>
        <p:spPr>
          <a:xfrm>
            <a:off x="374213" y="3918692"/>
            <a:ext cx="2730354"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11" name="矩形 10"/>
          <p:cNvSpPr/>
          <p:nvPr/>
        </p:nvSpPr>
        <p:spPr>
          <a:xfrm>
            <a:off x="369075" y="3268074"/>
            <a:ext cx="2162900" cy="707886"/>
          </a:xfrm>
          <a:prstGeom prst="rect">
            <a:avLst/>
          </a:prstGeom>
          <a:noFill/>
        </p:spPr>
        <p:txBody>
          <a:bodyPr wrap="none" rtlCol="0">
            <a:spAutoFit/>
          </a:bodyPr>
          <a:lstStyle/>
          <a:p>
            <a:r>
              <a:rPr lang="en-US" altLang="zh-CN" sz="2000">
                <a:solidFill>
                  <a:schemeClr val="tx1">
                    <a:lumMod val="65000"/>
                    <a:lumOff val="35000"/>
                  </a:schemeClr>
                </a:solidFill>
                <a:latin typeface="Nexa Bold" panose="02000000000000000000" pitchFamily="50" charset="0"/>
                <a:sym typeface="+mn-lt"/>
              </a:rPr>
              <a:t>PERFORMANCE</a:t>
            </a:r>
            <a:endParaRPr lang="en-US" altLang="zh-CN" sz="2000">
              <a:solidFill>
                <a:schemeClr val="tx1">
                  <a:lumMod val="65000"/>
                  <a:lumOff val="35000"/>
                </a:schemeClr>
              </a:solidFill>
              <a:latin typeface="Nexa Bold" panose="02000000000000000000" pitchFamily="50" charset="0"/>
              <a:sym typeface="+mn-lt"/>
            </a:endParaRPr>
          </a:p>
          <a:p>
            <a:r>
              <a:rPr lang="en-US" altLang="zh-CN" sz="2000">
                <a:solidFill>
                  <a:schemeClr val="tx1">
                    <a:lumMod val="65000"/>
                    <a:lumOff val="35000"/>
                  </a:schemeClr>
                </a:solidFill>
                <a:latin typeface="Nexa Bold" panose="02000000000000000000" pitchFamily="50" charset="0"/>
                <a:sym typeface="+mn-lt"/>
              </a:rPr>
              <a:t>DISPLAY</a:t>
            </a:r>
            <a:endParaRPr lang="en-US" altLang="zh-CN" sz="2000">
              <a:solidFill>
                <a:schemeClr val="tx1">
                  <a:lumMod val="65000"/>
                  <a:lumOff val="35000"/>
                </a:schemeClr>
              </a:solidFill>
              <a:latin typeface="Nexa Bold" panose="02000000000000000000" pitchFamily="50" charset="0"/>
              <a:sym typeface="+mn-lt"/>
            </a:endParaRPr>
          </a:p>
        </p:txBody>
      </p:sp>
      <p:sp>
        <p:nvSpPr>
          <p:cNvPr id="12" name="矩形 11"/>
          <p:cNvSpPr/>
          <p:nvPr/>
        </p:nvSpPr>
        <p:spPr>
          <a:xfrm>
            <a:off x="369075" y="4411934"/>
            <a:ext cx="2730354"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cxnSp>
        <p:nvCxnSpPr>
          <p:cNvPr id="13" name="直接连接符 12"/>
          <p:cNvCxnSpPr/>
          <p:nvPr/>
        </p:nvCxnSpPr>
        <p:spPr>
          <a:xfrm>
            <a:off x="487065" y="3126120"/>
            <a:ext cx="540774"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3891522" y="3142449"/>
            <a:ext cx="933812" cy="933812"/>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30266" y="3347745"/>
            <a:ext cx="856324" cy="523220"/>
          </a:xfrm>
          <a:prstGeom prst="rect">
            <a:avLst/>
          </a:prstGeom>
          <a:noFill/>
        </p:spPr>
        <p:txBody>
          <a:bodyPr wrap="none" rtlCol="0">
            <a:spAutoFit/>
          </a:bodyPr>
          <a:lstStyle/>
          <a:p>
            <a:pPr algn="ctr"/>
            <a:r>
              <a:rPr lang="en-US" altLang="zh-CN" sz="2800">
                <a:solidFill>
                  <a:schemeClr val="tx1">
                    <a:lumMod val="65000"/>
                    <a:lumOff val="35000"/>
                  </a:schemeClr>
                </a:solidFill>
                <a:latin typeface="Nexa Bold" panose="02000000000000000000" pitchFamily="50" charset="0"/>
                <a:sym typeface="+mn-lt"/>
              </a:rPr>
              <a:t>40</a:t>
            </a:r>
            <a:r>
              <a:rPr lang="en-US" altLang="zh-CN" sz="1600">
                <a:solidFill>
                  <a:schemeClr val="tx1">
                    <a:lumMod val="65000"/>
                    <a:lumOff val="35000"/>
                  </a:schemeClr>
                </a:solidFill>
                <a:latin typeface="Nexa Bold" panose="02000000000000000000" pitchFamily="50" charset="0"/>
                <a:sym typeface="+mn-lt"/>
              </a:rPr>
              <a:t>%</a:t>
            </a:r>
            <a:endParaRPr lang="en-US" altLang="zh-CN" sz="1600">
              <a:solidFill>
                <a:schemeClr val="tx1">
                  <a:lumMod val="65000"/>
                  <a:lumOff val="35000"/>
                </a:schemeClr>
              </a:solidFill>
              <a:latin typeface="Nexa Bold" panose="02000000000000000000" pitchFamily="50" charset="0"/>
              <a:sym typeface="+mn-lt"/>
            </a:endParaRPr>
          </a:p>
        </p:txBody>
      </p:sp>
      <p:sp>
        <p:nvSpPr>
          <p:cNvPr id="15" name="椭圆 14"/>
          <p:cNvSpPr/>
          <p:nvPr/>
        </p:nvSpPr>
        <p:spPr>
          <a:xfrm>
            <a:off x="5821838" y="3142449"/>
            <a:ext cx="933812" cy="933812"/>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879016" y="3347745"/>
            <a:ext cx="819455" cy="523220"/>
          </a:xfrm>
          <a:prstGeom prst="rect">
            <a:avLst/>
          </a:prstGeom>
          <a:noFill/>
        </p:spPr>
        <p:txBody>
          <a:bodyPr wrap="none" rtlCol="0">
            <a:spAutoFit/>
          </a:bodyPr>
          <a:lstStyle/>
          <a:p>
            <a:pPr algn="ctr"/>
            <a:r>
              <a:rPr lang="en-US" altLang="zh-CN" sz="2800">
                <a:solidFill>
                  <a:schemeClr val="tx1">
                    <a:lumMod val="65000"/>
                    <a:lumOff val="35000"/>
                  </a:schemeClr>
                </a:solidFill>
                <a:latin typeface="Nexa Bold" panose="02000000000000000000" pitchFamily="50" charset="0"/>
                <a:sym typeface="+mn-lt"/>
              </a:rPr>
              <a:t>50</a:t>
            </a:r>
            <a:r>
              <a:rPr lang="en-US" altLang="zh-CN" sz="1600">
                <a:solidFill>
                  <a:schemeClr val="tx1">
                    <a:lumMod val="65000"/>
                    <a:lumOff val="35000"/>
                  </a:schemeClr>
                </a:solidFill>
                <a:latin typeface="Nexa Bold" panose="02000000000000000000" pitchFamily="50" charset="0"/>
                <a:sym typeface="+mn-lt"/>
              </a:rPr>
              <a:t>%</a:t>
            </a:r>
            <a:endParaRPr lang="en-US" altLang="zh-CN" sz="1600">
              <a:solidFill>
                <a:schemeClr val="tx1">
                  <a:lumMod val="65000"/>
                  <a:lumOff val="35000"/>
                </a:schemeClr>
              </a:solidFill>
              <a:latin typeface="Nexa Bold" panose="02000000000000000000" pitchFamily="50" charset="0"/>
              <a:sym typeface="+mn-lt"/>
            </a:endParaRPr>
          </a:p>
        </p:txBody>
      </p:sp>
      <p:sp>
        <p:nvSpPr>
          <p:cNvPr id="17" name="椭圆 16"/>
          <p:cNvSpPr/>
          <p:nvPr/>
        </p:nvSpPr>
        <p:spPr>
          <a:xfrm>
            <a:off x="7657979" y="3142449"/>
            <a:ext cx="933812" cy="933812"/>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11149" y="3347745"/>
            <a:ext cx="827471" cy="523220"/>
          </a:xfrm>
          <a:prstGeom prst="rect">
            <a:avLst/>
          </a:prstGeom>
          <a:noFill/>
        </p:spPr>
        <p:txBody>
          <a:bodyPr wrap="none" rtlCol="0">
            <a:spAutoFit/>
          </a:bodyPr>
          <a:lstStyle/>
          <a:p>
            <a:pPr algn="ctr"/>
            <a:r>
              <a:rPr lang="en-US" altLang="zh-CN" sz="2800">
                <a:solidFill>
                  <a:schemeClr val="tx1">
                    <a:lumMod val="65000"/>
                    <a:lumOff val="35000"/>
                  </a:schemeClr>
                </a:solidFill>
                <a:latin typeface="Nexa Bold" panose="02000000000000000000" pitchFamily="50" charset="0"/>
                <a:sym typeface="+mn-lt"/>
              </a:rPr>
              <a:t>30</a:t>
            </a:r>
            <a:r>
              <a:rPr lang="en-US" altLang="zh-CN" sz="1600">
                <a:solidFill>
                  <a:schemeClr val="tx1">
                    <a:lumMod val="65000"/>
                    <a:lumOff val="35000"/>
                  </a:schemeClr>
                </a:solidFill>
                <a:latin typeface="Nexa Bold" panose="02000000000000000000" pitchFamily="50" charset="0"/>
                <a:sym typeface="+mn-lt"/>
              </a:rPr>
              <a:t>%</a:t>
            </a:r>
            <a:endParaRPr lang="en-US" altLang="zh-CN" sz="1600">
              <a:solidFill>
                <a:schemeClr val="tx1">
                  <a:lumMod val="65000"/>
                  <a:lumOff val="35000"/>
                </a:schemeClr>
              </a:solidFill>
              <a:latin typeface="Nexa Bold" panose="02000000000000000000" pitchFamily="50" charset="0"/>
              <a:sym typeface="+mn-lt"/>
            </a:endParaRPr>
          </a:p>
        </p:txBody>
      </p:sp>
      <p:sp>
        <p:nvSpPr>
          <p:cNvPr id="23" name="矩形 22"/>
          <p:cNvSpPr/>
          <p:nvPr/>
        </p:nvSpPr>
        <p:spPr>
          <a:xfrm>
            <a:off x="3391631" y="4078560"/>
            <a:ext cx="1933594" cy="901850"/>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24" name="矩形 23"/>
          <p:cNvSpPr/>
          <p:nvPr/>
        </p:nvSpPr>
        <p:spPr>
          <a:xfrm>
            <a:off x="5276812" y="4082733"/>
            <a:ext cx="1933594" cy="901850"/>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25" name="矩形 24"/>
          <p:cNvSpPr/>
          <p:nvPr/>
        </p:nvSpPr>
        <p:spPr>
          <a:xfrm>
            <a:off x="7210406" y="4082733"/>
            <a:ext cx="1933594" cy="901850"/>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0135" y="1070592"/>
            <a:ext cx="1883730" cy="3002315"/>
          </a:xfrm>
          <a:prstGeom prst="rect">
            <a:avLst/>
          </a:prstGeom>
          <a:noFill/>
          <a:ln w="1270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685681" y="1959485"/>
            <a:ext cx="3772636" cy="830997"/>
          </a:xfrm>
          <a:prstGeom prst="rect">
            <a:avLst/>
          </a:prstGeom>
          <a:noFill/>
        </p:spPr>
        <p:txBody>
          <a:bodyPr wrap="none" rtlCol="0">
            <a:spAutoFit/>
          </a:bodyPr>
          <a:lstStyle/>
          <a:p>
            <a:pPr algn="ctr"/>
            <a:r>
              <a:rPr lang="en-US" altLang="zh-CN" sz="4800">
                <a:solidFill>
                  <a:schemeClr val="tx1">
                    <a:lumMod val="65000"/>
                    <a:lumOff val="35000"/>
                  </a:schemeClr>
                </a:solidFill>
                <a:latin typeface="Nexa Bold" panose="02000000000000000000" pitchFamily="50" charset="0"/>
              </a:rPr>
              <a:t>YOUR TITLE</a:t>
            </a:r>
            <a:endParaRPr lang="zh-CN" altLang="en-US" sz="4800">
              <a:solidFill>
                <a:schemeClr val="tx1">
                  <a:lumMod val="65000"/>
                  <a:lumOff val="35000"/>
                </a:schemeClr>
              </a:solidFill>
              <a:latin typeface="Nexa Bold" panose="02000000000000000000" pitchFamily="50" charset="0"/>
            </a:endParaRPr>
          </a:p>
        </p:txBody>
      </p:sp>
      <p:sp>
        <p:nvSpPr>
          <p:cNvPr id="19" name="XIONGMAODDA"/>
          <p:cNvSpPr/>
          <p:nvPr/>
        </p:nvSpPr>
        <p:spPr>
          <a:xfrm>
            <a:off x="2474870" y="2669850"/>
            <a:ext cx="4194257" cy="482055"/>
          </a:xfrm>
          <a:prstGeom prst="rect">
            <a:avLst/>
          </a:prstGeom>
        </p:spPr>
        <p:txBody>
          <a:bodyPr wrap="square">
            <a:spAutoFit/>
          </a:bodyPr>
          <a:lstStyle/>
          <a:p>
            <a:pPr algn="ctr">
              <a:lnSpc>
                <a:spcPct val="150000"/>
              </a:lnSpc>
            </a:pPr>
            <a:r>
              <a:rPr lang="id-ID" sz="900" i="0" dirty="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a:t>
            </a:r>
            <a:r>
              <a:rPr lang="id-ID" sz="900" i="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 </a:t>
            </a:r>
            <a:endParaRPr lang="id-ID"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 name="矩形: 圆角 2"/>
          <p:cNvSpPr/>
          <p:nvPr/>
        </p:nvSpPr>
        <p:spPr>
          <a:xfrm>
            <a:off x="4000499" y="3452161"/>
            <a:ext cx="1143001" cy="291112"/>
          </a:xfrm>
          <a:prstGeom prst="roundRect">
            <a:avLst>
              <a:gd name="adj" fmla="val 50000"/>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lumMod val="75000"/>
                    <a:lumOff val="25000"/>
                  </a:schemeClr>
                </a:solidFill>
                <a:latin typeface="+mj-lt"/>
              </a:rPr>
              <a:t>PART THREE</a:t>
            </a:r>
            <a:endParaRPr lang="zh-CN" altLang="en-US" sz="1050">
              <a:solidFill>
                <a:schemeClr val="tx1">
                  <a:lumMod val="75000"/>
                  <a:lumOff val="25000"/>
                </a:schemeClr>
              </a:solidFill>
              <a:latin typeface="+mj-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srcRect/>
          <a:stretch>
            <a:fillRect/>
          </a:stretch>
        </p:blipFill>
        <p:spPr>
          <a:xfrm>
            <a:off x="0" y="-19050"/>
            <a:ext cx="9144000" cy="2851252"/>
          </a:xfrm>
          <a:prstGeom prst="rect">
            <a:avLst/>
          </a:prstGeom>
        </p:spPr>
      </p:pic>
      <p:sp>
        <p:nvSpPr>
          <p:cNvPr id="2" name="文本框 1"/>
          <p:cNvSpPr txBox="1"/>
          <p:nvPr/>
        </p:nvSpPr>
        <p:spPr>
          <a:xfrm>
            <a:off x="3433579" y="115743"/>
            <a:ext cx="2276841" cy="523220"/>
          </a:xfrm>
          <a:prstGeom prst="rect">
            <a:avLst/>
          </a:prstGeom>
          <a:noFill/>
        </p:spPr>
        <p:txBody>
          <a:bodyPr wrap="none" rtlCol="0">
            <a:spAutoFit/>
          </a:bodyPr>
          <a:lstStyle>
            <a:defPPr>
              <a:defRPr lang="en-US"/>
            </a:defPPr>
            <a:lvl1pPr algn="ctr">
              <a:defRPr sz="8800">
                <a:solidFill>
                  <a:schemeClr val="bg1"/>
                </a:solidFill>
                <a:effectLst>
                  <a:outerShdw blurRad="38100" dist="38100" dir="2700000" algn="tl">
                    <a:srgbClr val="000000">
                      <a:alpha val="43137"/>
                    </a:srgbClr>
                  </a:outerShdw>
                </a:effectLst>
                <a:latin typeface="Nexa Bold" panose="02000000000000000000" pitchFamily="50" charset="0"/>
              </a:defRPr>
            </a:lvl1pPr>
          </a:lstStyle>
          <a:p>
            <a:r>
              <a:rPr lang="en-US" altLang="zh-CN" sz="2800">
                <a:effectLst/>
              </a:rPr>
              <a:t>YOUR TITLE</a:t>
            </a:r>
            <a:endParaRPr lang="zh-CN" altLang="en-US" sz="2800">
              <a:effectLst/>
            </a:endParaRPr>
          </a:p>
        </p:txBody>
      </p:sp>
      <p:cxnSp>
        <p:nvCxnSpPr>
          <p:cNvPr id="3" name="直接连接符 2"/>
          <p:cNvCxnSpPr/>
          <p:nvPr/>
        </p:nvCxnSpPr>
        <p:spPr>
          <a:xfrm>
            <a:off x="4270606" y="698915"/>
            <a:ext cx="602788"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70114" y="1611085"/>
            <a:ext cx="2351315" cy="322217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25846" y="1611085"/>
            <a:ext cx="2351315" cy="322217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81579" y="1611085"/>
            <a:ext cx="2351315" cy="322217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53890" y="2571750"/>
            <a:ext cx="1823914" cy="1521507"/>
          </a:xfrm>
          <a:prstGeom prst="rect">
            <a:avLst/>
          </a:prstGeom>
        </p:spPr>
        <p:txBody>
          <a:bodyPr wrap="square">
            <a:spAutoFit/>
          </a:bodyPr>
          <a:lstStyle/>
          <a:p>
            <a:pPr algn="ctr">
              <a:lnSpc>
                <a:spcPct val="150000"/>
              </a:lnSpc>
              <a:buClr>
                <a:srgbClr val="E7E6E6">
                  <a:lumMod val="10000"/>
                </a:srgbClr>
              </a:buClr>
            </a:pPr>
            <a:r>
              <a:rPr lang="en-US" altLang="zh-CN" sz="1050">
                <a:solidFill>
                  <a:schemeClr val="tx1">
                    <a:lumMod val="65000"/>
                    <a:lumOff val="35000"/>
                  </a:schemeClr>
                </a:solidFill>
                <a:cs typeface="+mn-ea"/>
                <a:sym typeface="+mn-lt"/>
              </a:rPr>
              <a:t>Lorem ipsum dolor sit amet, consectetuer adipiscing elit. Aenean commodo ligula eget dolor. Aenean massa. Lorem ipsum dolor sit amet, consectetuer adipiscing elit. </a:t>
            </a:r>
            <a:endParaRPr lang="en-US" altLang="zh-CN" sz="1050">
              <a:solidFill>
                <a:schemeClr val="tx1">
                  <a:lumMod val="65000"/>
                  <a:lumOff val="35000"/>
                </a:schemeClr>
              </a:solidFill>
              <a:cs typeface="+mn-ea"/>
              <a:sym typeface="+mn-lt"/>
            </a:endParaRPr>
          </a:p>
        </p:txBody>
      </p:sp>
      <p:sp>
        <p:nvSpPr>
          <p:cNvPr id="19"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370114" y="1892174"/>
            <a:ext cx="219146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302020204030204" pitchFamily="34" charset="0"/>
                <a:ea typeface="宋体" panose="02010600030101010101" pitchFamily="2" charset="-122"/>
              </a:defRPr>
            </a:lvl1pPr>
            <a:lvl2pPr marL="742950" indent="-285750" defTabSz="514350">
              <a:defRPr sz="1300">
                <a:solidFill>
                  <a:schemeClr val="tx1"/>
                </a:solidFill>
                <a:latin typeface="Calibri" panose="020F0302020204030204" pitchFamily="34" charset="0"/>
                <a:ea typeface="宋体" panose="02010600030101010101" pitchFamily="2" charset="-122"/>
              </a:defRPr>
            </a:lvl2pPr>
            <a:lvl3pPr marL="1143000" indent="-228600" defTabSz="514350">
              <a:defRPr sz="1300">
                <a:solidFill>
                  <a:schemeClr val="tx1"/>
                </a:solidFill>
                <a:latin typeface="Calibri" panose="020F0302020204030204" pitchFamily="34" charset="0"/>
                <a:ea typeface="宋体" panose="02010600030101010101" pitchFamily="2" charset="-122"/>
              </a:defRPr>
            </a:lvl3pPr>
            <a:lvl4pPr marL="1600200" indent="-228600" defTabSz="514350">
              <a:defRPr sz="1300">
                <a:solidFill>
                  <a:schemeClr val="tx1"/>
                </a:solidFill>
                <a:latin typeface="Calibri" panose="020F0302020204030204" pitchFamily="34" charset="0"/>
                <a:ea typeface="宋体" panose="02010600030101010101" pitchFamily="2" charset="-122"/>
              </a:defRPr>
            </a:lvl4pPr>
            <a:lvl5pPr marL="2057400" indent="-228600" defTabSz="514350">
              <a:defRPr sz="1300">
                <a:solidFill>
                  <a:schemeClr val="tx1"/>
                </a:solidFill>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9pPr>
          </a:lstStyle>
          <a:p>
            <a:pPr lvl="0" algn="ctr" defTabSz="457200"/>
            <a:r>
              <a:rPr lang="en-US" altLang="zh-CN" sz="2000" b="1">
                <a:solidFill>
                  <a:schemeClr val="tx1">
                    <a:lumMod val="75000"/>
                    <a:lumOff val="25000"/>
                  </a:schemeClr>
                </a:solidFill>
                <a:latin typeface="+mj-lt"/>
                <a:ea typeface="微软雅黑"/>
                <a:sym typeface="+mn-lt"/>
              </a:rPr>
              <a:t>SUMMARIZE </a:t>
            </a:r>
            <a:endParaRPr lang="en-US" altLang="zh-CN" sz="2000" b="1">
              <a:solidFill>
                <a:schemeClr val="tx1">
                  <a:lumMod val="75000"/>
                  <a:lumOff val="25000"/>
                </a:schemeClr>
              </a:solidFill>
              <a:latin typeface="+mj-lt"/>
              <a:ea typeface="微软雅黑"/>
              <a:sym typeface="+mn-lt"/>
            </a:endParaRPr>
          </a:p>
          <a:p>
            <a:pPr lvl="0" algn="ctr" defTabSz="457200"/>
            <a:r>
              <a:rPr lang="en-US" altLang="zh-CN" sz="2000" b="1">
                <a:solidFill>
                  <a:schemeClr val="tx1">
                    <a:lumMod val="75000"/>
                    <a:lumOff val="25000"/>
                  </a:schemeClr>
                </a:solidFill>
                <a:latin typeface="+mj-lt"/>
                <a:ea typeface="微软雅黑"/>
                <a:sym typeface="+mn-lt"/>
              </a:rPr>
              <a:t>EXPERIENCE</a:t>
            </a:r>
            <a:endParaRPr lang="en-US" altLang="zh-CN" sz="2000" b="1">
              <a:solidFill>
                <a:schemeClr val="tx1">
                  <a:lumMod val="75000"/>
                  <a:lumOff val="25000"/>
                </a:schemeClr>
              </a:solidFill>
              <a:latin typeface="+mj-lt"/>
              <a:ea typeface="微软雅黑"/>
              <a:sym typeface="+mn-lt"/>
            </a:endParaRPr>
          </a:p>
        </p:txBody>
      </p:sp>
      <p:sp>
        <p:nvSpPr>
          <p:cNvPr id="20" name="矩形 19"/>
          <p:cNvSpPr/>
          <p:nvPr/>
        </p:nvSpPr>
        <p:spPr>
          <a:xfrm>
            <a:off x="3702731" y="2571750"/>
            <a:ext cx="1823914" cy="1521507"/>
          </a:xfrm>
          <a:prstGeom prst="rect">
            <a:avLst/>
          </a:prstGeom>
        </p:spPr>
        <p:txBody>
          <a:bodyPr wrap="square">
            <a:spAutoFit/>
          </a:bodyPr>
          <a:lstStyle/>
          <a:p>
            <a:pPr algn="ctr">
              <a:lnSpc>
                <a:spcPct val="150000"/>
              </a:lnSpc>
              <a:buClr>
                <a:srgbClr val="E7E6E6">
                  <a:lumMod val="10000"/>
                </a:srgbClr>
              </a:buClr>
            </a:pPr>
            <a:r>
              <a:rPr lang="en-US" altLang="zh-CN" sz="1050">
                <a:solidFill>
                  <a:schemeClr val="tx1">
                    <a:lumMod val="65000"/>
                    <a:lumOff val="35000"/>
                  </a:schemeClr>
                </a:solidFill>
                <a:cs typeface="+mn-ea"/>
                <a:sym typeface="+mn-lt"/>
              </a:rPr>
              <a:t>Lorem ipsum dolor sit amet, consectetuer adipiscing elit. Aenean commodo ligula eget dolor. Aenean massa. Lorem ipsum dolor sit amet, consectetuer adipiscing elit. </a:t>
            </a:r>
            <a:endParaRPr lang="en-US" altLang="zh-CN" sz="1050">
              <a:solidFill>
                <a:schemeClr val="tx1">
                  <a:lumMod val="65000"/>
                  <a:lumOff val="35000"/>
                </a:schemeClr>
              </a:solidFill>
              <a:cs typeface="+mn-ea"/>
              <a:sym typeface="+mn-lt"/>
            </a:endParaRPr>
          </a:p>
        </p:txBody>
      </p:sp>
      <p:sp>
        <p:nvSpPr>
          <p:cNvPr id="21"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3518955" y="1892174"/>
            <a:ext cx="219146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302020204030204" pitchFamily="34" charset="0"/>
                <a:ea typeface="宋体" panose="02010600030101010101" pitchFamily="2" charset="-122"/>
              </a:defRPr>
            </a:lvl1pPr>
            <a:lvl2pPr marL="742950" indent="-285750" defTabSz="514350">
              <a:defRPr sz="1300">
                <a:solidFill>
                  <a:schemeClr val="tx1"/>
                </a:solidFill>
                <a:latin typeface="Calibri" panose="020F0302020204030204" pitchFamily="34" charset="0"/>
                <a:ea typeface="宋体" panose="02010600030101010101" pitchFamily="2" charset="-122"/>
              </a:defRPr>
            </a:lvl2pPr>
            <a:lvl3pPr marL="1143000" indent="-228600" defTabSz="514350">
              <a:defRPr sz="1300">
                <a:solidFill>
                  <a:schemeClr val="tx1"/>
                </a:solidFill>
                <a:latin typeface="Calibri" panose="020F0302020204030204" pitchFamily="34" charset="0"/>
                <a:ea typeface="宋体" panose="02010600030101010101" pitchFamily="2" charset="-122"/>
              </a:defRPr>
            </a:lvl3pPr>
            <a:lvl4pPr marL="1600200" indent="-228600" defTabSz="514350">
              <a:defRPr sz="1300">
                <a:solidFill>
                  <a:schemeClr val="tx1"/>
                </a:solidFill>
                <a:latin typeface="Calibri" panose="020F0302020204030204" pitchFamily="34" charset="0"/>
                <a:ea typeface="宋体" panose="02010600030101010101" pitchFamily="2" charset="-122"/>
              </a:defRPr>
            </a:lvl4pPr>
            <a:lvl5pPr marL="2057400" indent="-228600" defTabSz="514350">
              <a:defRPr sz="1300">
                <a:solidFill>
                  <a:schemeClr val="tx1"/>
                </a:solidFill>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9pPr>
          </a:lstStyle>
          <a:p>
            <a:pPr lvl="0" algn="ctr" defTabSz="457200"/>
            <a:r>
              <a:rPr lang="en-US" altLang="zh-CN" sz="2000" b="1">
                <a:solidFill>
                  <a:schemeClr val="tx1">
                    <a:lumMod val="75000"/>
                    <a:lumOff val="25000"/>
                  </a:schemeClr>
                </a:solidFill>
                <a:latin typeface="+mj-lt"/>
                <a:ea typeface="微软雅黑"/>
                <a:sym typeface="+mn-lt"/>
              </a:rPr>
              <a:t>SUMMARIZE </a:t>
            </a:r>
            <a:endParaRPr lang="en-US" altLang="zh-CN" sz="2000" b="1">
              <a:solidFill>
                <a:schemeClr val="tx1">
                  <a:lumMod val="75000"/>
                  <a:lumOff val="25000"/>
                </a:schemeClr>
              </a:solidFill>
              <a:latin typeface="+mj-lt"/>
              <a:ea typeface="微软雅黑"/>
              <a:sym typeface="+mn-lt"/>
            </a:endParaRPr>
          </a:p>
          <a:p>
            <a:pPr lvl="0" algn="ctr" defTabSz="457200"/>
            <a:r>
              <a:rPr lang="en-US" altLang="zh-CN" sz="2000" b="1">
                <a:solidFill>
                  <a:schemeClr val="tx1">
                    <a:lumMod val="75000"/>
                    <a:lumOff val="25000"/>
                  </a:schemeClr>
                </a:solidFill>
                <a:latin typeface="+mj-lt"/>
                <a:ea typeface="微软雅黑"/>
                <a:sym typeface="+mn-lt"/>
              </a:rPr>
              <a:t>EXPERIENCE</a:t>
            </a:r>
            <a:endParaRPr lang="en-US" altLang="zh-CN" sz="2000" b="1">
              <a:solidFill>
                <a:schemeClr val="tx1">
                  <a:lumMod val="75000"/>
                  <a:lumOff val="25000"/>
                </a:schemeClr>
              </a:solidFill>
              <a:latin typeface="+mj-lt"/>
              <a:ea typeface="微软雅黑"/>
              <a:sym typeface="+mn-lt"/>
            </a:endParaRPr>
          </a:p>
        </p:txBody>
      </p:sp>
      <p:sp>
        <p:nvSpPr>
          <p:cNvPr id="22" name="矩形 21"/>
          <p:cNvSpPr/>
          <p:nvPr/>
        </p:nvSpPr>
        <p:spPr>
          <a:xfrm>
            <a:off x="6745279" y="2571750"/>
            <a:ext cx="1823914" cy="1521507"/>
          </a:xfrm>
          <a:prstGeom prst="rect">
            <a:avLst/>
          </a:prstGeom>
        </p:spPr>
        <p:txBody>
          <a:bodyPr wrap="square">
            <a:spAutoFit/>
          </a:bodyPr>
          <a:lstStyle/>
          <a:p>
            <a:pPr algn="ctr">
              <a:lnSpc>
                <a:spcPct val="150000"/>
              </a:lnSpc>
              <a:buClr>
                <a:srgbClr val="E7E6E6">
                  <a:lumMod val="10000"/>
                </a:srgbClr>
              </a:buClr>
            </a:pPr>
            <a:r>
              <a:rPr lang="en-US" altLang="zh-CN" sz="1050">
                <a:solidFill>
                  <a:schemeClr val="tx1">
                    <a:lumMod val="65000"/>
                    <a:lumOff val="35000"/>
                  </a:schemeClr>
                </a:solidFill>
                <a:cs typeface="+mn-ea"/>
                <a:sym typeface="+mn-lt"/>
              </a:rPr>
              <a:t>Lorem ipsum dolor sit amet, consectetuer adipiscing elit. Aenean commodo ligula eget dolor. Aenean massa. Lorem ipsum dolor sit amet, consectetuer adipiscing elit. </a:t>
            </a:r>
            <a:endParaRPr lang="en-US" altLang="zh-CN" sz="1050">
              <a:solidFill>
                <a:schemeClr val="tx1">
                  <a:lumMod val="65000"/>
                  <a:lumOff val="35000"/>
                </a:schemeClr>
              </a:solidFill>
              <a:cs typeface="+mn-ea"/>
              <a:sym typeface="+mn-lt"/>
            </a:endParaRPr>
          </a:p>
        </p:txBody>
      </p:sp>
      <p:sp>
        <p:nvSpPr>
          <p:cNvPr id="23"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6481578" y="1892174"/>
            <a:ext cx="219146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302020204030204" pitchFamily="34" charset="0"/>
                <a:ea typeface="宋体" panose="02010600030101010101" pitchFamily="2" charset="-122"/>
              </a:defRPr>
            </a:lvl1pPr>
            <a:lvl2pPr marL="742950" indent="-285750" defTabSz="514350">
              <a:defRPr sz="1300">
                <a:solidFill>
                  <a:schemeClr val="tx1"/>
                </a:solidFill>
                <a:latin typeface="Calibri" panose="020F0302020204030204" pitchFamily="34" charset="0"/>
                <a:ea typeface="宋体" panose="02010600030101010101" pitchFamily="2" charset="-122"/>
              </a:defRPr>
            </a:lvl2pPr>
            <a:lvl3pPr marL="1143000" indent="-228600" defTabSz="514350">
              <a:defRPr sz="1300">
                <a:solidFill>
                  <a:schemeClr val="tx1"/>
                </a:solidFill>
                <a:latin typeface="Calibri" panose="020F0302020204030204" pitchFamily="34" charset="0"/>
                <a:ea typeface="宋体" panose="02010600030101010101" pitchFamily="2" charset="-122"/>
              </a:defRPr>
            </a:lvl3pPr>
            <a:lvl4pPr marL="1600200" indent="-228600" defTabSz="514350">
              <a:defRPr sz="1300">
                <a:solidFill>
                  <a:schemeClr val="tx1"/>
                </a:solidFill>
                <a:latin typeface="Calibri" panose="020F0302020204030204" pitchFamily="34" charset="0"/>
                <a:ea typeface="宋体" panose="02010600030101010101" pitchFamily="2" charset="-122"/>
              </a:defRPr>
            </a:lvl4pPr>
            <a:lvl5pPr marL="2057400" indent="-228600" defTabSz="514350">
              <a:defRPr sz="1300">
                <a:solidFill>
                  <a:schemeClr val="tx1"/>
                </a:solidFill>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9pPr>
          </a:lstStyle>
          <a:p>
            <a:pPr lvl="0" algn="ctr" defTabSz="457200"/>
            <a:r>
              <a:rPr lang="en-US" altLang="zh-CN" sz="2000" b="1">
                <a:solidFill>
                  <a:schemeClr val="tx1">
                    <a:lumMod val="75000"/>
                    <a:lumOff val="25000"/>
                  </a:schemeClr>
                </a:solidFill>
                <a:latin typeface="+mj-lt"/>
                <a:ea typeface="微软雅黑"/>
                <a:sym typeface="+mn-lt"/>
              </a:rPr>
              <a:t>SUMMARIZE </a:t>
            </a:r>
            <a:endParaRPr lang="en-US" altLang="zh-CN" sz="2000" b="1">
              <a:solidFill>
                <a:schemeClr val="tx1">
                  <a:lumMod val="75000"/>
                  <a:lumOff val="25000"/>
                </a:schemeClr>
              </a:solidFill>
              <a:latin typeface="+mj-lt"/>
              <a:ea typeface="微软雅黑"/>
              <a:sym typeface="+mn-lt"/>
            </a:endParaRPr>
          </a:p>
          <a:p>
            <a:pPr lvl="0" algn="ctr" defTabSz="457200"/>
            <a:r>
              <a:rPr lang="en-US" altLang="zh-CN" sz="2000" b="1">
                <a:solidFill>
                  <a:schemeClr val="tx1">
                    <a:lumMod val="75000"/>
                    <a:lumOff val="25000"/>
                  </a:schemeClr>
                </a:solidFill>
                <a:latin typeface="+mj-lt"/>
                <a:ea typeface="微软雅黑"/>
                <a:sym typeface="+mn-lt"/>
              </a:rPr>
              <a:t>EXPERIENCE</a:t>
            </a:r>
            <a:endParaRPr lang="en-US" altLang="zh-CN" sz="2000" b="1">
              <a:solidFill>
                <a:schemeClr val="tx1">
                  <a:lumMod val="75000"/>
                  <a:lumOff val="25000"/>
                </a:schemeClr>
              </a:solidFill>
              <a:latin typeface="+mj-lt"/>
              <a:ea typeface="微软雅黑"/>
              <a:sym typeface="+mn-lt"/>
            </a:endParaRPr>
          </a:p>
        </p:txBody>
      </p:sp>
      <p:sp>
        <p:nvSpPr>
          <p:cNvPr id="8" name="矩形: 圆角 7"/>
          <p:cNvSpPr/>
          <p:nvPr/>
        </p:nvSpPr>
        <p:spPr>
          <a:xfrm>
            <a:off x="727631" y="4208986"/>
            <a:ext cx="1540907" cy="481954"/>
          </a:xfrm>
          <a:prstGeom prst="roundRect">
            <a:avLst>
              <a:gd name="adj" fmla="val 50000"/>
            </a:avLst>
          </a:prstGeom>
          <a:gradFill>
            <a:gsLst>
              <a:gs pos="0">
                <a:srgbClr val="9ECFE1"/>
              </a:gs>
              <a:gs pos="100000">
                <a:srgbClr val="F4C7C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tx1">
                    <a:lumMod val="75000"/>
                    <a:lumOff val="25000"/>
                  </a:schemeClr>
                </a:solidFill>
                <a:latin typeface="+mj-lt"/>
              </a:rPr>
              <a:t>Click</a:t>
            </a:r>
            <a:endParaRPr lang="zh-CN" altLang="en-US" sz="1600">
              <a:solidFill>
                <a:schemeClr val="tx1">
                  <a:lumMod val="75000"/>
                  <a:lumOff val="25000"/>
                </a:schemeClr>
              </a:solidFill>
              <a:latin typeface="+mj-lt"/>
            </a:endParaRPr>
          </a:p>
        </p:txBody>
      </p:sp>
      <p:sp>
        <p:nvSpPr>
          <p:cNvPr id="25" name="矩形: 圆角 24"/>
          <p:cNvSpPr/>
          <p:nvPr/>
        </p:nvSpPr>
        <p:spPr>
          <a:xfrm>
            <a:off x="3838059" y="4182399"/>
            <a:ext cx="1540907" cy="481954"/>
          </a:xfrm>
          <a:prstGeom prst="roundRect">
            <a:avLst>
              <a:gd name="adj" fmla="val 50000"/>
            </a:avLst>
          </a:prstGeom>
          <a:gradFill>
            <a:gsLst>
              <a:gs pos="0">
                <a:srgbClr val="9ECFE1"/>
              </a:gs>
              <a:gs pos="100000">
                <a:srgbClr val="F4C7C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600">
                <a:solidFill>
                  <a:prstClr val="black">
                    <a:lumMod val="75000"/>
                    <a:lumOff val="25000"/>
                  </a:prstClr>
                </a:solidFill>
                <a:latin typeface="Arial" panose="020B0604020202090204"/>
              </a:rPr>
              <a:t>Click</a:t>
            </a:r>
            <a:endParaRPr lang="zh-CN" altLang="en-US" sz="1600">
              <a:solidFill>
                <a:prstClr val="black">
                  <a:lumMod val="75000"/>
                  <a:lumOff val="25000"/>
                </a:prstClr>
              </a:solidFill>
              <a:latin typeface="Arial" panose="020B0604020202090204"/>
            </a:endParaRPr>
          </a:p>
        </p:txBody>
      </p:sp>
      <p:sp>
        <p:nvSpPr>
          <p:cNvPr id="26" name="矩形: 圆角 25"/>
          <p:cNvSpPr/>
          <p:nvPr/>
        </p:nvSpPr>
        <p:spPr>
          <a:xfrm>
            <a:off x="6858485" y="4182399"/>
            <a:ext cx="1540907" cy="481954"/>
          </a:xfrm>
          <a:prstGeom prst="roundRect">
            <a:avLst>
              <a:gd name="adj" fmla="val 50000"/>
            </a:avLst>
          </a:prstGeom>
          <a:gradFill>
            <a:gsLst>
              <a:gs pos="0">
                <a:srgbClr val="9ECFE1"/>
              </a:gs>
              <a:gs pos="100000">
                <a:srgbClr val="F4C7C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600">
                <a:solidFill>
                  <a:prstClr val="black">
                    <a:lumMod val="75000"/>
                    <a:lumOff val="25000"/>
                  </a:prstClr>
                </a:solidFill>
                <a:latin typeface="Arial" panose="020B0604020202090204"/>
              </a:rPr>
              <a:t>Click</a:t>
            </a:r>
            <a:endParaRPr lang="zh-CN" altLang="en-US" sz="1600">
              <a:solidFill>
                <a:prstClr val="black">
                  <a:lumMod val="75000"/>
                  <a:lumOff val="25000"/>
                </a:prstClr>
              </a:solidFill>
              <a:latin typeface="Arial" panose="020B0604020202090204"/>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srcRect/>
          <a:stretch>
            <a:fillRect/>
          </a:stretch>
        </p:blipFill>
        <p:spPr>
          <a:xfrm>
            <a:off x="-1" y="0"/>
            <a:ext cx="4014439" cy="5148145"/>
          </a:xfrm>
          <a:prstGeom prst="rect">
            <a:avLst/>
          </a:prstGeom>
        </p:spPr>
      </p:pic>
      <p:sp>
        <p:nvSpPr>
          <p:cNvPr id="4" name="矩形 3"/>
          <p:cNvSpPr/>
          <p:nvPr/>
        </p:nvSpPr>
        <p:spPr>
          <a:xfrm>
            <a:off x="0" y="0"/>
            <a:ext cx="4014438" cy="5143500"/>
          </a:xfrm>
          <a:prstGeom prst="rect">
            <a:avLst/>
          </a:prstGeom>
          <a:gradFill>
            <a:gsLst>
              <a:gs pos="0">
                <a:srgbClr val="F4C7CF">
                  <a:alpha val="0"/>
                </a:srgbClr>
              </a:gs>
              <a:gs pos="100000">
                <a:srgbClr val="9ECFE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矩形 24"/>
          <p:cNvSpPr/>
          <p:nvPr/>
        </p:nvSpPr>
        <p:spPr>
          <a:xfrm>
            <a:off x="387434" y="4011649"/>
            <a:ext cx="3303620" cy="794385"/>
          </a:xfrm>
          <a:prstGeom prst="rect">
            <a:avLst/>
          </a:prstGeom>
        </p:spPr>
        <p:txBody>
          <a:bodyPr wrap="square">
            <a:spAutoFit/>
          </a:bodyPr>
          <a:lstStyle/>
          <a:p>
            <a:pPr>
              <a:lnSpc>
                <a:spcPct val="150000"/>
              </a:lnSpc>
              <a:buClr>
                <a:srgbClr val="E7E6E6">
                  <a:lumMod val="10000"/>
                </a:srgbClr>
              </a:buClr>
            </a:pPr>
            <a:r>
              <a:rPr lang="en-US" altLang="zh-CN" sz="1050">
                <a:solidFill>
                  <a:schemeClr val="tx1">
                    <a:lumMod val="65000"/>
                    <a:lumOff val="35000"/>
                  </a:schemeClr>
                </a:solidFill>
                <a:cs typeface="+mn-ea"/>
                <a:sym typeface="+mn-lt"/>
              </a:rPr>
              <a:t>Lorem ipsum dolor sit amet, consectetuer adipiscing elit. Aenean commodo ligula eget dolor. Aenean massa. Lorem ipsum dolor sit amet, consectetuer adipiscing elit. </a:t>
            </a:r>
            <a:endParaRPr lang="en-US" altLang="zh-CN" sz="1050">
              <a:solidFill>
                <a:schemeClr val="tx1">
                  <a:lumMod val="65000"/>
                  <a:lumOff val="35000"/>
                </a:schemeClr>
              </a:solidFill>
              <a:cs typeface="+mn-ea"/>
              <a:sym typeface="+mn-lt"/>
            </a:endParaRPr>
          </a:p>
        </p:txBody>
      </p:sp>
      <p:sp>
        <p:nvSpPr>
          <p:cNvPr id="26"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387435" y="3332073"/>
            <a:ext cx="219146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302020204030204" pitchFamily="34" charset="0"/>
                <a:ea typeface="宋体" panose="02010600030101010101" pitchFamily="2" charset="-122"/>
              </a:defRPr>
            </a:lvl1pPr>
            <a:lvl2pPr marL="742950" indent="-285750" defTabSz="514350">
              <a:defRPr sz="1300">
                <a:solidFill>
                  <a:schemeClr val="tx1"/>
                </a:solidFill>
                <a:latin typeface="Calibri" panose="020F0302020204030204" pitchFamily="34" charset="0"/>
                <a:ea typeface="宋体" panose="02010600030101010101" pitchFamily="2" charset="-122"/>
              </a:defRPr>
            </a:lvl2pPr>
            <a:lvl3pPr marL="1143000" indent="-228600" defTabSz="514350">
              <a:defRPr sz="1300">
                <a:solidFill>
                  <a:schemeClr val="tx1"/>
                </a:solidFill>
                <a:latin typeface="Calibri" panose="020F0302020204030204" pitchFamily="34" charset="0"/>
                <a:ea typeface="宋体" panose="02010600030101010101" pitchFamily="2" charset="-122"/>
              </a:defRPr>
            </a:lvl3pPr>
            <a:lvl4pPr marL="1600200" indent="-228600" defTabSz="514350">
              <a:defRPr sz="1300">
                <a:solidFill>
                  <a:schemeClr val="tx1"/>
                </a:solidFill>
                <a:latin typeface="Calibri" panose="020F0302020204030204" pitchFamily="34" charset="0"/>
                <a:ea typeface="宋体" panose="02010600030101010101" pitchFamily="2" charset="-122"/>
              </a:defRPr>
            </a:lvl4pPr>
            <a:lvl5pPr marL="2057400" indent="-228600" defTabSz="514350">
              <a:defRPr sz="1300">
                <a:solidFill>
                  <a:schemeClr val="tx1"/>
                </a:solidFill>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9pPr>
          </a:lstStyle>
          <a:p>
            <a:pPr lvl="0" defTabSz="457200"/>
            <a:r>
              <a:rPr lang="en-US" altLang="zh-CN" sz="2000" b="1">
                <a:solidFill>
                  <a:schemeClr val="tx1">
                    <a:lumMod val="75000"/>
                    <a:lumOff val="25000"/>
                  </a:schemeClr>
                </a:solidFill>
                <a:latin typeface="+mj-lt"/>
                <a:ea typeface="微软雅黑"/>
                <a:sym typeface="+mn-lt"/>
              </a:rPr>
              <a:t>SUMMARIZE </a:t>
            </a:r>
            <a:endParaRPr lang="en-US" altLang="zh-CN" sz="2000" b="1">
              <a:solidFill>
                <a:schemeClr val="tx1">
                  <a:lumMod val="75000"/>
                  <a:lumOff val="25000"/>
                </a:schemeClr>
              </a:solidFill>
              <a:latin typeface="+mj-lt"/>
              <a:ea typeface="微软雅黑"/>
              <a:sym typeface="+mn-lt"/>
            </a:endParaRPr>
          </a:p>
          <a:p>
            <a:pPr lvl="0" defTabSz="457200"/>
            <a:r>
              <a:rPr lang="en-US" altLang="zh-CN" sz="2000" b="1">
                <a:solidFill>
                  <a:schemeClr val="tx1">
                    <a:lumMod val="75000"/>
                    <a:lumOff val="25000"/>
                  </a:schemeClr>
                </a:solidFill>
                <a:latin typeface="+mj-lt"/>
                <a:ea typeface="微软雅黑"/>
                <a:sym typeface="+mn-lt"/>
              </a:rPr>
              <a:t>EXPERIENCE</a:t>
            </a:r>
            <a:endParaRPr lang="en-US" altLang="zh-CN" sz="2000" b="1">
              <a:solidFill>
                <a:schemeClr val="tx1">
                  <a:lumMod val="75000"/>
                  <a:lumOff val="25000"/>
                </a:schemeClr>
              </a:solidFill>
              <a:latin typeface="+mj-lt"/>
              <a:ea typeface="微软雅黑"/>
              <a:sym typeface="+mn-lt"/>
            </a:endParaRPr>
          </a:p>
        </p:txBody>
      </p:sp>
      <p:sp>
        <p:nvSpPr>
          <p:cNvPr id="37" name="矩形 36"/>
          <p:cNvSpPr/>
          <p:nvPr/>
        </p:nvSpPr>
        <p:spPr>
          <a:xfrm>
            <a:off x="6808617" y="1715375"/>
            <a:ext cx="2252853" cy="694101"/>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2" name="矩形 41"/>
          <p:cNvSpPr/>
          <p:nvPr/>
        </p:nvSpPr>
        <p:spPr>
          <a:xfrm>
            <a:off x="6808617" y="1187044"/>
            <a:ext cx="1502334" cy="584775"/>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SUMMARIZE </a:t>
            </a:r>
            <a:endParaRPr lang="en-US" altLang="zh-CN" sz="1600" b="1">
              <a:solidFill>
                <a:schemeClr val="tx1">
                  <a:lumMod val="65000"/>
                  <a:lumOff val="35000"/>
                </a:schemeClr>
              </a:solidFill>
              <a:latin typeface="Arial" panose="020B0604020202090204"/>
              <a:ea typeface="微软雅黑"/>
              <a:sym typeface="+mn-lt"/>
            </a:endParaRPr>
          </a:p>
          <a:p>
            <a:pPr lvl="0"/>
            <a:r>
              <a:rPr lang="en-US" altLang="zh-CN" sz="1600" b="1">
                <a:solidFill>
                  <a:schemeClr val="tx1">
                    <a:lumMod val="65000"/>
                    <a:lumOff val="35000"/>
                  </a:schemeClr>
                </a:solidFill>
                <a:latin typeface="Arial" panose="020B0604020202090204"/>
                <a:ea typeface="微软雅黑"/>
                <a:sym typeface="+mn-lt"/>
              </a:rPr>
              <a:t>EXPERIENCE</a:t>
            </a:r>
            <a:endParaRPr lang="en-US" altLang="zh-CN" sz="1600" b="1">
              <a:solidFill>
                <a:schemeClr val="tx1">
                  <a:lumMod val="65000"/>
                  <a:lumOff val="35000"/>
                </a:schemeClr>
              </a:solidFill>
              <a:latin typeface="Arial" panose="020B0604020202090204"/>
              <a:ea typeface="微软雅黑"/>
              <a:sym typeface="+mn-lt"/>
            </a:endParaRPr>
          </a:p>
        </p:txBody>
      </p:sp>
      <p:sp>
        <p:nvSpPr>
          <p:cNvPr id="43" name="矩形 42"/>
          <p:cNvSpPr/>
          <p:nvPr/>
        </p:nvSpPr>
        <p:spPr>
          <a:xfrm>
            <a:off x="4281893" y="1771819"/>
            <a:ext cx="2252853" cy="694101"/>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4" name="矩形 43"/>
          <p:cNvSpPr/>
          <p:nvPr/>
        </p:nvSpPr>
        <p:spPr>
          <a:xfrm>
            <a:off x="4281893" y="1243488"/>
            <a:ext cx="1502334" cy="584775"/>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SUMMARIZE </a:t>
            </a:r>
            <a:endParaRPr lang="en-US" altLang="zh-CN" sz="1600" b="1">
              <a:solidFill>
                <a:schemeClr val="tx1">
                  <a:lumMod val="65000"/>
                  <a:lumOff val="35000"/>
                </a:schemeClr>
              </a:solidFill>
              <a:latin typeface="Arial" panose="020B0604020202090204"/>
              <a:ea typeface="微软雅黑"/>
              <a:sym typeface="+mn-lt"/>
            </a:endParaRPr>
          </a:p>
          <a:p>
            <a:pPr lvl="0"/>
            <a:r>
              <a:rPr lang="en-US" altLang="zh-CN" sz="1600" b="1">
                <a:solidFill>
                  <a:schemeClr val="tx1">
                    <a:lumMod val="65000"/>
                    <a:lumOff val="35000"/>
                  </a:schemeClr>
                </a:solidFill>
                <a:latin typeface="Arial" panose="020B0604020202090204"/>
                <a:ea typeface="微软雅黑"/>
                <a:sym typeface="+mn-lt"/>
              </a:rPr>
              <a:t>EXPERIENCE</a:t>
            </a:r>
            <a:endParaRPr lang="en-US" altLang="zh-CN" sz="1600" b="1">
              <a:solidFill>
                <a:schemeClr val="tx1">
                  <a:lumMod val="65000"/>
                  <a:lumOff val="35000"/>
                </a:schemeClr>
              </a:solidFill>
              <a:latin typeface="Arial" panose="020B0604020202090204"/>
              <a:ea typeface="微软雅黑"/>
              <a:sym typeface="+mn-lt"/>
            </a:endParaRPr>
          </a:p>
        </p:txBody>
      </p:sp>
      <p:sp>
        <p:nvSpPr>
          <p:cNvPr id="45" name="矩形 44"/>
          <p:cNvSpPr/>
          <p:nvPr/>
        </p:nvSpPr>
        <p:spPr>
          <a:xfrm>
            <a:off x="6858776" y="3503020"/>
            <a:ext cx="2252853" cy="694101"/>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6" name="矩形 45"/>
          <p:cNvSpPr/>
          <p:nvPr/>
        </p:nvSpPr>
        <p:spPr>
          <a:xfrm>
            <a:off x="6858776" y="2974689"/>
            <a:ext cx="1502334" cy="584775"/>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SUMMARIZE </a:t>
            </a:r>
            <a:endParaRPr lang="en-US" altLang="zh-CN" sz="1600" b="1">
              <a:solidFill>
                <a:schemeClr val="tx1">
                  <a:lumMod val="65000"/>
                  <a:lumOff val="35000"/>
                </a:schemeClr>
              </a:solidFill>
              <a:latin typeface="Arial" panose="020B0604020202090204"/>
              <a:ea typeface="微软雅黑"/>
              <a:sym typeface="+mn-lt"/>
            </a:endParaRPr>
          </a:p>
          <a:p>
            <a:pPr lvl="0"/>
            <a:r>
              <a:rPr lang="en-US" altLang="zh-CN" sz="1600" b="1">
                <a:solidFill>
                  <a:schemeClr val="tx1">
                    <a:lumMod val="65000"/>
                    <a:lumOff val="35000"/>
                  </a:schemeClr>
                </a:solidFill>
                <a:latin typeface="Arial" panose="020B0604020202090204"/>
                <a:ea typeface="微软雅黑"/>
                <a:sym typeface="+mn-lt"/>
              </a:rPr>
              <a:t>EXPERIENCE</a:t>
            </a:r>
            <a:endParaRPr lang="en-US" altLang="zh-CN" sz="1600" b="1">
              <a:solidFill>
                <a:schemeClr val="tx1">
                  <a:lumMod val="65000"/>
                  <a:lumOff val="35000"/>
                </a:schemeClr>
              </a:solidFill>
              <a:latin typeface="Arial" panose="020B0604020202090204"/>
              <a:ea typeface="微软雅黑"/>
              <a:sym typeface="+mn-lt"/>
            </a:endParaRPr>
          </a:p>
        </p:txBody>
      </p:sp>
      <p:sp>
        <p:nvSpPr>
          <p:cNvPr id="47" name="矩形 46"/>
          <p:cNvSpPr/>
          <p:nvPr/>
        </p:nvSpPr>
        <p:spPr>
          <a:xfrm>
            <a:off x="4281893" y="3503020"/>
            <a:ext cx="2252853" cy="694101"/>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8" name="矩形 47"/>
          <p:cNvSpPr/>
          <p:nvPr/>
        </p:nvSpPr>
        <p:spPr>
          <a:xfrm>
            <a:off x="4281893" y="2974689"/>
            <a:ext cx="1502334" cy="584775"/>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SUMMARIZE </a:t>
            </a:r>
            <a:endParaRPr lang="en-US" altLang="zh-CN" sz="1600" b="1">
              <a:solidFill>
                <a:schemeClr val="tx1">
                  <a:lumMod val="65000"/>
                  <a:lumOff val="35000"/>
                </a:schemeClr>
              </a:solidFill>
              <a:latin typeface="Arial" panose="020B0604020202090204"/>
              <a:ea typeface="微软雅黑"/>
              <a:sym typeface="+mn-lt"/>
            </a:endParaRPr>
          </a:p>
          <a:p>
            <a:pPr lvl="0"/>
            <a:r>
              <a:rPr lang="en-US" altLang="zh-CN" sz="1600" b="1">
                <a:solidFill>
                  <a:schemeClr val="tx1">
                    <a:lumMod val="65000"/>
                    <a:lumOff val="35000"/>
                  </a:schemeClr>
                </a:solidFill>
                <a:latin typeface="Arial" panose="020B0604020202090204"/>
                <a:ea typeface="微软雅黑"/>
                <a:sym typeface="+mn-lt"/>
              </a:rPr>
              <a:t>EXPERIENCE</a:t>
            </a:r>
            <a:endParaRPr lang="en-US" altLang="zh-CN" sz="1600" b="1">
              <a:solidFill>
                <a:schemeClr val="tx1">
                  <a:lumMod val="65000"/>
                  <a:lumOff val="35000"/>
                </a:schemeClr>
              </a:solidFill>
              <a:latin typeface="Arial" panose="020B0604020202090204"/>
              <a:ea typeface="微软雅黑"/>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srcRect/>
          <a:stretch>
            <a:fillRect/>
          </a:stretch>
        </p:blipFill>
        <p:spPr>
          <a:xfrm>
            <a:off x="0" y="992787"/>
            <a:ext cx="6174391" cy="1885604"/>
          </a:xfrm>
          <a:prstGeom prst="rect">
            <a:avLst/>
          </a:prstGeom>
        </p:spPr>
      </p:pic>
      <p:sp>
        <p:nvSpPr>
          <p:cNvPr id="15" name="文本框 14"/>
          <p:cNvSpPr txBox="1"/>
          <p:nvPr/>
        </p:nvSpPr>
        <p:spPr>
          <a:xfrm>
            <a:off x="3433579" y="115743"/>
            <a:ext cx="2276841" cy="523220"/>
          </a:xfrm>
          <a:prstGeom prst="rect">
            <a:avLst/>
          </a:prstGeom>
          <a:noFill/>
        </p:spPr>
        <p:txBody>
          <a:bodyPr wrap="none" rtlCol="0">
            <a:spAutoFit/>
          </a:bodyPr>
          <a:lstStyle>
            <a:defPPr>
              <a:defRPr lang="en-US"/>
            </a:defPPr>
            <a:lvl1pPr algn="ctr">
              <a:defRPr sz="8800">
                <a:solidFill>
                  <a:schemeClr val="bg1"/>
                </a:solidFill>
                <a:effectLst>
                  <a:outerShdw blurRad="38100" dist="38100" dir="2700000" algn="tl">
                    <a:srgbClr val="000000">
                      <a:alpha val="43137"/>
                    </a:srgbClr>
                  </a:outerShdw>
                </a:effectLst>
                <a:latin typeface="Nexa Bold" panose="02000000000000000000" pitchFamily="50" charset="0"/>
              </a:defRPr>
            </a:lvl1pPr>
          </a:lstStyle>
          <a:p>
            <a:r>
              <a:rPr lang="en-US" altLang="zh-CN" sz="2800">
                <a:solidFill>
                  <a:schemeClr val="tx1">
                    <a:lumMod val="65000"/>
                    <a:lumOff val="35000"/>
                  </a:schemeClr>
                </a:solidFill>
                <a:effectLst/>
              </a:rPr>
              <a:t>YOUR TITLE</a:t>
            </a:r>
            <a:endParaRPr lang="zh-CN" altLang="en-US" sz="2800">
              <a:solidFill>
                <a:schemeClr val="tx1">
                  <a:lumMod val="65000"/>
                  <a:lumOff val="35000"/>
                </a:schemeClr>
              </a:solidFill>
              <a:effectLst/>
            </a:endParaRPr>
          </a:p>
        </p:txBody>
      </p:sp>
      <p:cxnSp>
        <p:nvCxnSpPr>
          <p:cNvPr id="16" name="直接连接符 15"/>
          <p:cNvCxnSpPr/>
          <p:nvPr/>
        </p:nvCxnSpPr>
        <p:spPr>
          <a:xfrm>
            <a:off x="4270606" y="698915"/>
            <a:ext cx="60278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243484" y="992787"/>
            <a:ext cx="2900516" cy="18856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345783" y="1747775"/>
            <a:ext cx="2650733" cy="1036759"/>
          </a:xfrm>
          <a:prstGeom prst="rect">
            <a:avLst/>
          </a:prstGeom>
        </p:spPr>
        <p:txBody>
          <a:bodyPr wrap="square">
            <a:spAutoFit/>
          </a:bodyPr>
          <a:lstStyle/>
          <a:p>
            <a:pPr>
              <a:lnSpc>
                <a:spcPct val="150000"/>
              </a:lnSpc>
              <a:buClr>
                <a:srgbClr val="E7E6E6">
                  <a:lumMod val="10000"/>
                </a:srgbClr>
              </a:buClr>
            </a:pPr>
            <a:r>
              <a:rPr lang="en-US" altLang="zh-CN" sz="1050">
                <a:solidFill>
                  <a:schemeClr val="tx1">
                    <a:lumMod val="65000"/>
                    <a:lumOff val="35000"/>
                  </a:schemeClr>
                </a:solidFill>
                <a:cs typeface="+mn-ea"/>
                <a:sym typeface="+mn-lt"/>
              </a:rPr>
              <a:t>Lorem ipsum dolor sit amet, consectetuer adipiscing elit. Aenean commodo ligula eget dolor. Aenean massa. Lorem ipsum dolor sit amet, consectetuer adipiscing elit. </a:t>
            </a:r>
            <a:endParaRPr lang="en-US" altLang="zh-CN" sz="1050">
              <a:solidFill>
                <a:schemeClr val="tx1">
                  <a:lumMod val="65000"/>
                  <a:lumOff val="35000"/>
                </a:schemeClr>
              </a:solidFill>
              <a:cs typeface="+mn-ea"/>
              <a:sym typeface="+mn-lt"/>
            </a:endParaRPr>
          </a:p>
        </p:txBody>
      </p:sp>
      <p:sp>
        <p:nvSpPr>
          <p:cNvPr id="24"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6345784" y="1068199"/>
            <a:ext cx="219146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302020204030204" pitchFamily="34" charset="0"/>
                <a:ea typeface="宋体" panose="02010600030101010101" pitchFamily="2" charset="-122"/>
              </a:defRPr>
            </a:lvl1pPr>
            <a:lvl2pPr marL="742950" indent="-285750" defTabSz="514350">
              <a:defRPr sz="1300">
                <a:solidFill>
                  <a:schemeClr val="tx1"/>
                </a:solidFill>
                <a:latin typeface="Calibri" panose="020F0302020204030204" pitchFamily="34" charset="0"/>
                <a:ea typeface="宋体" panose="02010600030101010101" pitchFamily="2" charset="-122"/>
              </a:defRPr>
            </a:lvl2pPr>
            <a:lvl3pPr marL="1143000" indent="-228600" defTabSz="514350">
              <a:defRPr sz="1300">
                <a:solidFill>
                  <a:schemeClr val="tx1"/>
                </a:solidFill>
                <a:latin typeface="Calibri" panose="020F0302020204030204" pitchFamily="34" charset="0"/>
                <a:ea typeface="宋体" panose="02010600030101010101" pitchFamily="2" charset="-122"/>
              </a:defRPr>
            </a:lvl3pPr>
            <a:lvl4pPr marL="1600200" indent="-228600" defTabSz="514350">
              <a:defRPr sz="1300">
                <a:solidFill>
                  <a:schemeClr val="tx1"/>
                </a:solidFill>
                <a:latin typeface="Calibri" panose="020F0302020204030204" pitchFamily="34" charset="0"/>
                <a:ea typeface="宋体" panose="02010600030101010101" pitchFamily="2" charset="-122"/>
              </a:defRPr>
            </a:lvl4pPr>
            <a:lvl5pPr marL="2057400" indent="-228600" defTabSz="514350">
              <a:defRPr sz="1300">
                <a:solidFill>
                  <a:schemeClr val="tx1"/>
                </a:solidFill>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302020204030204" pitchFamily="34" charset="0"/>
                <a:ea typeface="宋体" panose="02010600030101010101" pitchFamily="2" charset="-122"/>
              </a:defRPr>
            </a:lvl9pPr>
          </a:lstStyle>
          <a:p>
            <a:pPr lvl="0" defTabSz="457200"/>
            <a:r>
              <a:rPr lang="en-US" altLang="zh-CN" sz="2000" b="1">
                <a:solidFill>
                  <a:schemeClr val="tx1">
                    <a:lumMod val="75000"/>
                    <a:lumOff val="25000"/>
                  </a:schemeClr>
                </a:solidFill>
                <a:latin typeface="+mj-lt"/>
                <a:ea typeface="微软雅黑"/>
                <a:sym typeface="+mn-lt"/>
              </a:rPr>
              <a:t>SUMMARIZE </a:t>
            </a:r>
            <a:endParaRPr lang="en-US" altLang="zh-CN" sz="2000" b="1">
              <a:solidFill>
                <a:schemeClr val="tx1">
                  <a:lumMod val="75000"/>
                  <a:lumOff val="25000"/>
                </a:schemeClr>
              </a:solidFill>
              <a:latin typeface="+mj-lt"/>
              <a:ea typeface="微软雅黑"/>
              <a:sym typeface="+mn-lt"/>
            </a:endParaRPr>
          </a:p>
          <a:p>
            <a:pPr lvl="0" defTabSz="457200"/>
            <a:r>
              <a:rPr lang="en-US" altLang="zh-CN" sz="2000" b="1">
                <a:solidFill>
                  <a:schemeClr val="tx1">
                    <a:lumMod val="75000"/>
                    <a:lumOff val="25000"/>
                  </a:schemeClr>
                </a:solidFill>
                <a:latin typeface="+mj-lt"/>
                <a:ea typeface="微软雅黑"/>
                <a:sym typeface="+mn-lt"/>
              </a:rPr>
              <a:t>EXPERIENCE</a:t>
            </a:r>
            <a:endParaRPr lang="en-US" altLang="zh-CN" sz="2000" b="1">
              <a:solidFill>
                <a:schemeClr val="tx1">
                  <a:lumMod val="75000"/>
                  <a:lumOff val="25000"/>
                </a:schemeClr>
              </a:solidFill>
              <a:latin typeface="+mj-lt"/>
              <a:ea typeface="微软雅黑"/>
              <a:sym typeface="+mn-lt"/>
            </a:endParaRPr>
          </a:p>
        </p:txBody>
      </p:sp>
      <p:sp>
        <p:nvSpPr>
          <p:cNvPr id="27" name="矩形 26"/>
          <p:cNvSpPr/>
          <p:nvPr/>
        </p:nvSpPr>
        <p:spPr>
          <a:xfrm>
            <a:off x="474647" y="4150713"/>
            <a:ext cx="2252853" cy="694101"/>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28" name="矩形 27"/>
          <p:cNvSpPr/>
          <p:nvPr/>
        </p:nvSpPr>
        <p:spPr>
          <a:xfrm>
            <a:off x="849906" y="3622382"/>
            <a:ext cx="1502334" cy="584775"/>
          </a:xfrm>
          <a:prstGeom prst="rect">
            <a:avLst/>
          </a:prstGeom>
        </p:spPr>
        <p:txBody>
          <a:bodyPr wrap="none">
            <a:spAutoFit/>
          </a:bodyPr>
          <a:lstStyle/>
          <a:p>
            <a:pPr lvl="0" algn="ctr"/>
            <a:r>
              <a:rPr lang="en-US" altLang="zh-CN" sz="1600" b="1">
                <a:solidFill>
                  <a:schemeClr val="tx1">
                    <a:lumMod val="65000"/>
                    <a:lumOff val="35000"/>
                  </a:schemeClr>
                </a:solidFill>
                <a:latin typeface="Arial" panose="020B0604020202090204"/>
                <a:ea typeface="微软雅黑"/>
                <a:sym typeface="+mn-lt"/>
              </a:rPr>
              <a:t>SUMMARIZE </a:t>
            </a:r>
            <a:endParaRPr lang="en-US" altLang="zh-CN" sz="1600" b="1">
              <a:solidFill>
                <a:schemeClr val="tx1">
                  <a:lumMod val="65000"/>
                  <a:lumOff val="35000"/>
                </a:schemeClr>
              </a:solidFill>
              <a:latin typeface="Arial" panose="020B0604020202090204"/>
              <a:ea typeface="微软雅黑"/>
              <a:sym typeface="+mn-lt"/>
            </a:endParaRPr>
          </a:p>
          <a:p>
            <a:pPr lvl="0" algn="ctr"/>
            <a:r>
              <a:rPr lang="en-US" altLang="zh-CN" sz="1600" b="1">
                <a:solidFill>
                  <a:schemeClr val="tx1">
                    <a:lumMod val="65000"/>
                    <a:lumOff val="35000"/>
                  </a:schemeClr>
                </a:solidFill>
                <a:latin typeface="Arial" panose="020B0604020202090204"/>
                <a:ea typeface="微软雅黑"/>
                <a:sym typeface="+mn-lt"/>
              </a:rPr>
              <a:t>EXPERIENCE</a:t>
            </a:r>
            <a:endParaRPr lang="en-US" altLang="zh-CN" sz="1600" b="1">
              <a:solidFill>
                <a:schemeClr val="tx1">
                  <a:lumMod val="65000"/>
                  <a:lumOff val="35000"/>
                </a:schemeClr>
              </a:solidFill>
              <a:latin typeface="Arial" panose="020B0604020202090204"/>
              <a:ea typeface="微软雅黑"/>
              <a:sym typeface="+mn-lt"/>
            </a:endParaRPr>
          </a:p>
        </p:txBody>
      </p:sp>
      <p:sp>
        <p:nvSpPr>
          <p:cNvPr id="29" name="矩形 28"/>
          <p:cNvSpPr/>
          <p:nvPr/>
        </p:nvSpPr>
        <p:spPr>
          <a:xfrm>
            <a:off x="3445573" y="4150713"/>
            <a:ext cx="2252853" cy="694101"/>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30" name="矩形 29"/>
          <p:cNvSpPr/>
          <p:nvPr/>
        </p:nvSpPr>
        <p:spPr>
          <a:xfrm>
            <a:off x="3820832" y="3622382"/>
            <a:ext cx="1502334" cy="584775"/>
          </a:xfrm>
          <a:prstGeom prst="rect">
            <a:avLst/>
          </a:prstGeom>
        </p:spPr>
        <p:txBody>
          <a:bodyPr wrap="none">
            <a:spAutoFit/>
          </a:bodyPr>
          <a:lstStyle/>
          <a:p>
            <a:pPr lvl="0" algn="ctr"/>
            <a:r>
              <a:rPr lang="en-US" altLang="zh-CN" sz="1600" b="1">
                <a:solidFill>
                  <a:schemeClr val="tx1">
                    <a:lumMod val="65000"/>
                    <a:lumOff val="35000"/>
                  </a:schemeClr>
                </a:solidFill>
                <a:latin typeface="Arial" panose="020B0604020202090204"/>
                <a:ea typeface="微软雅黑"/>
                <a:sym typeface="+mn-lt"/>
              </a:rPr>
              <a:t>SUMMARIZE </a:t>
            </a:r>
            <a:endParaRPr lang="en-US" altLang="zh-CN" sz="1600" b="1">
              <a:solidFill>
                <a:schemeClr val="tx1">
                  <a:lumMod val="65000"/>
                  <a:lumOff val="35000"/>
                </a:schemeClr>
              </a:solidFill>
              <a:latin typeface="Arial" panose="020B0604020202090204"/>
              <a:ea typeface="微软雅黑"/>
              <a:sym typeface="+mn-lt"/>
            </a:endParaRPr>
          </a:p>
          <a:p>
            <a:pPr lvl="0" algn="ctr"/>
            <a:r>
              <a:rPr lang="en-US" altLang="zh-CN" sz="1600" b="1">
                <a:solidFill>
                  <a:schemeClr val="tx1">
                    <a:lumMod val="65000"/>
                    <a:lumOff val="35000"/>
                  </a:schemeClr>
                </a:solidFill>
                <a:latin typeface="Arial" panose="020B0604020202090204"/>
                <a:ea typeface="微软雅黑"/>
                <a:sym typeface="+mn-lt"/>
              </a:rPr>
              <a:t>EXPERIENCE</a:t>
            </a:r>
            <a:endParaRPr lang="en-US" altLang="zh-CN" sz="1600" b="1">
              <a:solidFill>
                <a:schemeClr val="tx1">
                  <a:lumMod val="65000"/>
                  <a:lumOff val="35000"/>
                </a:schemeClr>
              </a:solidFill>
              <a:latin typeface="Arial" panose="020B0604020202090204"/>
              <a:ea typeface="微软雅黑"/>
              <a:sym typeface="+mn-lt"/>
            </a:endParaRPr>
          </a:p>
        </p:txBody>
      </p:sp>
      <p:sp>
        <p:nvSpPr>
          <p:cNvPr id="31" name="矩形 30"/>
          <p:cNvSpPr/>
          <p:nvPr/>
        </p:nvSpPr>
        <p:spPr>
          <a:xfrm>
            <a:off x="6416499" y="4107238"/>
            <a:ext cx="2252853" cy="694101"/>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32" name="矩形 31"/>
          <p:cNvSpPr/>
          <p:nvPr/>
        </p:nvSpPr>
        <p:spPr>
          <a:xfrm>
            <a:off x="6791758" y="3578907"/>
            <a:ext cx="1502334" cy="584775"/>
          </a:xfrm>
          <a:prstGeom prst="rect">
            <a:avLst/>
          </a:prstGeom>
        </p:spPr>
        <p:txBody>
          <a:bodyPr wrap="none">
            <a:spAutoFit/>
          </a:bodyPr>
          <a:lstStyle/>
          <a:p>
            <a:pPr lvl="0" algn="ctr"/>
            <a:r>
              <a:rPr lang="en-US" altLang="zh-CN" sz="1600" b="1">
                <a:solidFill>
                  <a:schemeClr val="tx1">
                    <a:lumMod val="65000"/>
                    <a:lumOff val="35000"/>
                  </a:schemeClr>
                </a:solidFill>
                <a:latin typeface="Arial" panose="020B0604020202090204"/>
                <a:ea typeface="微软雅黑"/>
                <a:sym typeface="+mn-lt"/>
              </a:rPr>
              <a:t>SUMMARIZE </a:t>
            </a:r>
            <a:endParaRPr lang="en-US" altLang="zh-CN" sz="1600" b="1">
              <a:solidFill>
                <a:schemeClr val="tx1">
                  <a:lumMod val="65000"/>
                  <a:lumOff val="35000"/>
                </a:schemeClr>
              </a:solidFill>
              <a:latin typeface="Arial" panose="020B0604020202090204"/>
              <a:ea typeface="微软雅黑"/>
              <a:sym typeface="+mn-lt"/>
            </a:endParaRPr>
          </a:p>
          <a:p>
            <a:pPr lvl="0" algn="ctr"/>
            <a:r>
              <a:rPr lang="en-US" altLang="zh-CN" sz="1600" b="1">
                <a:solidFill>
                  <a:schemeClr val="tx1">
                    <a:lumMod val="65000"/>
                    <a:lumOff val="35000"/>
                  </a:schemeClr>
                </a:solidFill>
                <a:latin typeface="Arial" panose="020B0604020202090204"/>
                <a:ea typeface="微软雅黑"/>
                <a:sym typeface="+mn-lt"/>
              </a:rPr>
              <a:t>EXPERIENCE</a:t>
            </a:r>
            <a:endParaRPr lang="en-US" altLang="zh-CN" sz="1600" b="1">
              <a:solidFill>
                <a:schemeClr val="tx1">
                  <a:lumMod val="65000"/>
                  <a:lumOff val="35000"/>
                </a:schemeClr>
              </a:solidFill>
              <a:latin typeface="Arial" panose="020B0604020202090204"/>
              <a:ea typeface="微软雅黑"/>
              <a:sym typeface="+mn-lt"/>
            </a:endParaRPr>
          </a:p>
        </p:txBody>
      </p:sp>
      <p:sp>
        <p:nvSpPr>
          <p:cNvPr id="14" name="AutoShape 59"/>
          <p:cNvSpPr/>
          <p:nvPr/>
        </p:nvSpPr>
        <p:spPr bwMode="auto">
          <a:xfrm>
            <a:off x="7292332" y="3139880"/>
            <a:ext cx="401410" cy="399642"/>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17" name="AutoShape 112"/>
          <p:cNvSpPr/>
          <p:nvPr/>
        </p:nvSpPr>
        <p:spPr bwMode="auto">
          <a:xfrm>
            <a:off x="1400367" y="3114910"/>
            <a:ext cx="401411" cy="39964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nvGrpSpPr>
          <p:cNvPr id="18" name="Group 124"/>
          <p:cNvGrpSpPr/>
          <p:nvPr/>
        </p:nvGrpSpPr>
        <p:grpSpPr>
          <a:xfrm>
            <a:off x="4371619" y="3177395"/>
            <a:ext cx="400760" cy="337157"/>
            <a:chOff x="5368132" y="2625725"/>
            <a:chExt cx="465138" cy="391319"/>
          </a:xfrm>
          <a:solidFill>
            <a:schemeClr val="tx1">
              <a:lumMod val="65000"/>
              <a:lumOff val="35000"/>
            </a:schemeClr>
          </a:solidFill>
        </p:grpSpPr>
        <p:sp>
          <p:nvSpPr>
            <p:cNvPr id="19"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20"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21"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0135" y="1070592"/>
            <a:ext cx="1883730" cy="3002315"/>
          </a:xfrm>
          <a:prstGeom prst="rect">
            <a:avLst/>
          </a:prstGeom>
          <a:noFill/>
          <a:ln w="1270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685681" y="1959485"/>
            <a:ext cx="3772636" cy="830997"/>
          </a:xfrm>
          <a:prstGeom prst="rect">
            <a:avLst/>
          </a:prstGeom>
          <a:noFill/>
        </p:spPr>
        <p:txBody>
          <a:bodyPr wrap="none" rtlCol="0">
            <a:spAutoFit/>
          </a:bodyPr>
          <a:lstStyle/>
          <a:p>
            <a:pPr algn="ctr"/>
            <a:r>
              <a:rPr lang="en-US" altLang="zh-CN" sz="4800">
                <a:solidFill>
                  <a:schemeClr val="tx1">
                    <a:lumMod val="65000"/>
                    <a:lumOff val="35000"/>
                  </a:schemeClr>
                </a:solidFill>
                <a:latin typeface="Nexa Bold" panose="02000000000000000000" pitchFamily="50" charset="0"/>
              </a:rPr>
              <a:t>YOUR TITLE</a:t>
            </a:r>
            <a:endParaRPr lang="zh-CN" altLang="en-US" sz="4800">
              <a:solidFill>
                <a:schemeClr val="tx1">
                  <a:lumMod val="65000"/>
                  <a:lumOff val="35000"/>
                </a:schemeClr>
              </a:solidFill>
              <a:latin typeface="Nexa Bold" panose="02000000000000000000" pitchFamily="50" charset="0"/>
            </a:endParaRPr>
          </a:p>
        </p:txBody>
      </p:sp>
      <p:sp>
        <p:nvSpPr>
          <p:cNvPr id="19" name="XIONGMAODDA"/>
          <p:cNvSpPr/>
          <p:nvPr/>
        </p:nvSpPr>
        <p:spPr>
          <a:xfrm>
            <a:off x="2474870" y="2669850"/>
            <a:ext cx="4194257" cy="482055"/>
          </a:xfrm>
          <a:prstGeom prst="rect">
            <a:avLst/>
          </a:prstGeom>
        </p:spPr>
        <p:txBody>
          <a:bodyPr wrap="square">
            <a:spAutoFit/>
          </a:bodyPr>
          <a:lstStyle/>
          <a:p>
            <a:pPr algn="ctr">
              <a:lnSpc>
                <a:spcPct val="150000"/>
              </a:lnSpc>
            </a:pPr>
            <a:r>
              <a:rPr lang="id-ID" sz="900" i="0" dirty="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a:t>
            </a:r>
            <a:r>
              <a:rPr lang="id-ID" sz="900" i="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 </a:t>
            </a:r>
            <a:endParaRPr lang="id-ID"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 name="矩形: 圆角 2"/>
          <p:cNvSpPr/>
          <p:nvPr/>
        </p:nvSpPr>
        <p:spPr>
          <a:xfrm>
            <a:off x="4000499" y="3452161"/>
            <a:ext cx="1143001" cy="291112"/>
          </a:xfrm>
          <a:prstGeom prst="roundRect">
            <a:avLst>
              <a:gd name="adj" fmla="val 50000"/>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lumMod val="75000"/>
                    <a:lumOff val="25000"/>
                  </a:schemeClr>
                </a:solidFill>
                <a:latin typeface="+mj-lt"/>
              </a:rPr>
              <a:t>PART FOUR</a:t>
            </a:r>
            <a:endParaRPr lang="zh-CN" altLang="en-US" sz="1050">
              <a:solidFill>
                <a:schemeClr val="tx1">
                  <a:lumMod val="75000"/>
                  <a:lumOff val="25000"/>
                </a:schemeClr>
              </a:solidFill>
              <a:latin typeface="+mj-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3433579" y="115743"/>
            <a:ext cx="2276841" cy="523220"/>
          </a:xfrm>
          <a:prstGeom prst="rect">
            <a:avLst/>
          </a:prstGeom>
          <a:noFill/>
        </p:spPr>
        <p:txBody>
          <a:bodyPr wrap="none" rtlCol="0">
            <a:spAutoFit/>
          </a:bodyPr>
          <a:lstStyle>
            <a:defPPr>
              <a:defRPr lang="en-US"/>
            </a:defPPr>
            <a:lvl1pPr algn="ctr">
              <a:defRPr sz="8800">
                <a:solidFill>
                  <a:schemeClr val="bg1"/>
                </a:solidFill>
                <a:effectLst>
                  <a:outerShdw blurRad="38100" dist="38100" dir="2700000" algn="tl">
                    <a:srgbClr val="000000">
                      <a:alpha val="43137"/>
                    </a:srgbClr>
                  </a:outerShdw>
                </a:effectLst>
                <a:latin typeface="Nexa Bold" panose="02000000000000000000" pitchFamily="50" charset="0"/>
              </a:defRPr>
            </a:lvl1pPr>
          </a:lstStyle>
          <a:p>
            <a:r>
              <a:rPr lang="en-US" altLang="zh-CN" sz="2800">
                <a:solidFill>
                  <a:schemeClr val="tx1">
                    <a:lumMod val="65000"/>
                    <a:lumOff val="35000"/>
                  </a:schemeClr>
                </a:solidFill>
                <a:effectLst/>
              </a:rPr>
              <a:t>YOUR TITLE</a:t>
            </a:r>
            <a:endParaRPr lang="zh-CN" altLang="en-US" sz="2800">
              <a:solidFill>
                <a:schemeClr val="tx1">
                  <a:lumMod val="65000"/>
                  <a:lumOff val="35000"/>
                </a:schemeClr>
              </a:solidFill>
              <a:effectLst/>
            </a:endParaRPr>
          </a:p>
        </p:txBody>
      </p:sp>
      <p:cxnSp>
        <p:nvCxnSpPr>
          <p:cNvPr id="24" name="直接连接符 23"/>
          <p:cNvCxnSpPr/>
          <p:nvPr/>
        </p:nvCxnSpPr>
        <p:spPr>
          <a:xfrm>
            <a:off x="4270606" y="698915"/>
            <a:ext cx="60278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572000" y="1060315"/>
            <a:ext cx="0" cy="3803515"/>
          </a:xfrm>
          <a:prstGeom prst="line">
            <a:avLst/>
          </a:prstGeom>
          <a:ln w="19050">
            <a:solidFill>
              <a:schemeClr val="tx1">
                <a:lumMod val="65000"/>
                <a:lumOff val="3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4495055" y="1267927"/>
            <a:ext cx="179210" cy="179210"/>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对话气泡: 圆角矩形 10"/>
          <p:cNvSpPr/>
          <p:nvPr/>
        </p:nvSpPr>
        <p:spPr>
          <a:xfrm>
            <a:off x="4979655" y="1353209"/>
            <a:ext cx="2238353" cy="872579"/>
          </a:xfrm>
          <a:prstGeom prst="wedgeRoundRectCallout">
            <a:avLst>
              <a:gd name="adj1" fmla="val -59816"/>
              <a:gd name="adj2" fmla="val -41848"/>
              <a:gd name="adj3" fmla="val 16667"/>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对话气泡: 圆角矩形 26"/>
          <p:cNvSpPr/>
          <p:nvPr/>
        </p:nvSpPr>
        <p:spPr>
          <a:xfrm flipH="1">
            <a:off x="1919504" y="2230551"/>
            <a:ext cx="2238353" cy="872579"/>
          </a:xfrm>
          <a:prstGeom prst="wedgeRoundRectCallout">
            <a:avLst>
              <a:gd name="adj1" fmla="val -59816"/>
              <a:gd name="adj2" fmla="val -41848"/>
              <a:gd name="adj3" fmla="val 16667"/>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479151" y="2185529"/>
            <a:ext cx="179210" cy="179210"/>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495055" y="3103131"/>
            <a:ext cx="179210" cy="179210"/>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对话气泡: 圆角矩形 29"/>
          <p:cNvSpPr/>
          <p:nvPr/>
        </p:nvSpPr>
        <p:spPr>
          <a:xfrm>
            <a:off x="4979655" y="3206244"/>
            <a:ext cx="2238353" cy="872579"/>
          </a:xfrm>
          <a:prstGeom prst="wedgeRoundRectCallout">
            <a:avLst>
              <a:gd name="adj1" fmla="val -59816"/>
              <a:gd name="adj2" fmla="val -41848"/>
              <a:gd name="adj3" fmla="val 16667"/>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对话气泡: 圆角矩形 30"/>
          <p:cNvSpPr/>
          <p:nvPr/>
        </p:nvSpPr>
        <p:spPr>
          <a:xfrm flipH="1">
            <a:off x="1919504" y="4083184"/>
            <a:ext cx="2238353" cy="872579"/>
          </a:xfrm>
          <a:prstGeom prst="wedgeRoundRectCallout">
            <a:avLst>
              <a:gd name="adj1" fmla="val -59816"/>
              <a:gd name="adj2" fmla="val -41848"/>
              <a:gd name="adj3" fmla="val 16667"/>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479151" y="4020732"/>
            <a:ext cx="179210" cy="179210"/>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986144" y="1532351"/>
            <a:ext cx="2252853" cy="694101"/>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34" name="矩形 33"/>
          <p:cNvSpPr/>
          <p:nvPr/>
        </p:nvSpPr>
        <p:spPr>
          <a:xfrm>
            <a:off x="4990474" y="1371541"/>
            <a:ext cx="1518364" cy="276999"/>
          </a:xfrm>
          <a:prstGeom prst="rect">
            <a:avLst/>
          </a:prstGeom>
        </p:spPr>
        <p:txBody>
          <a:bodyPr wrap="none">
            <a:spAutoFit/>
          </a:bodyPr>
          <a:lstStyle/>
          <a:p>
            <a:pPr lvl="0"/>
            <a:r>
              <a:rPr lang="en-US" altLang="zh-CN" sz="1200" b="1">
                <a:solidFill>
                  <a:schemeClr val="tx1">
                    <a:lumMod val="65000"/>
                    <a:lumOff val="35000"/>
                  </a:schemeClr>
                </a:solidFill>
                <a:latin typeface="Arial" panose="020B0604020202090204"/>
                <a:ea typeface="微软雅黑"/>
                <a:sym typeface="+mn-lt"/>
              </a:rPr>
              <a:t>WORK PLANNING</a:t>
            </a:r>
            <a:endParaRPr lang="en-US" altLang="zh-CN" sz="1200" b="1">
              <a:solidFill>
                <a:schemeClr val="tx1">
                  <a:lumMod val="65000"/>
                  <a:lumOff val="35000"/>
                </a:schemeClr>
              </a:solidFill>
              <a:latin typeface="Arial" panose="020B0604020202090204"/>
              <a:ea typeface="微软雅黑"/>
              <a:sym typeface="+mn-lt"/>
            </a:endParaRPr>
          </a:p>
        </p:txBody>
      </p:sp>
      <p:sp>
        <p:nvSpPr>
          <p:cNvPr id="35" name="矩形 34"/>
          <p:cNvSpPr/>
          <p:nvPr/>
        </p:nvSpPr>
        <p:spPr>
          <a:xfrm>
            <a:off x="5011463" y="3364862"/>
            <a:ext cx="2252853" cy="694101"/>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36" name="矩形 35"/>
          <p:cNvSpPr/>
          <p:nvPr/>
        </p:nvSpPr>
        <p:spPr>
          <a:xfrm>
            <a:off x="4990474" y="3226363"/>
            <a:ext cx="1518364" cy="276999"/>
          </a:xfrm>
          <a:prstGeom prst="rect">
            <a:avLst/>
          </a:prstGeom>
        </p:spPr>
        <p:txBody>
          <a:bodyPr wrap="none">
            <a:spAutoFit/>
          </a:bodyPr>
          <a:lstStyle/>
          <a:p>
            <a:pPr lvl="0"/>
            <a:r>
              <a:rPr lang="en-US" altLang="zh-CN" sz="1200" b="1">
                <a:solidFill>
                  <a:schemeClr val="tx1">
                    <a:lumMod val="65000"/>
                    <a:lumOff val="35000"/>
                  </a:schemeClr>
                </a:solidFill>
                <a:latin typeface="Arial" panose="020B0604020202090204"/>
                <a:ea typeface="微软雅黑"/>
                <a:sym typeface="+mn-lt"/>
              </a:rPr>
              <a:t>WORK PLANNING</a:t>
            </a:r>
            <a:endParaRPr lang="en-US" altLang="zh-CN" sz="1200" b="1">
              <a:solidFill>
                <a:schemeClr val="tx1">
                  <a:lumMod val="65000"/>
                  <a:lumOff val="35000"/>
                </a:schemeClr>
              </a:solidFill>
              <a:latin typeface="Arial" panose="020B0604020202090204"/>
              <a:ea typeface="微软雅黑"/>
              <a:sym typeface="+mn-lt"/>
            </a:endParaRPr>
          </a:p>
        </p:txBody>
      </p:sp>
      <p:sp>
        <p:nvSpPr>
          <p:cNvPr id="38" name="矩形 37"/>
          <p:cNvSpPr/>
          <p:nvPr/>
        </p:nvSpPr>
        <p:spPr>
          <a:xfrm>
            <a:off x="1879665" y="2386598"/>
            <a:ext cx="2252853" cy="694101"/>
          </a:xfrm>
          <a:prstGeom prst="rect">
            <a:avLst/>
          </a:prstGeom>
        </p:spPr>
        <p:txBody>
          <a:bodyPr wrap="square">
            <a:spAutoFit/>
          </a:bodyPr>
          <a:lstStyle/>
          <a:p>
            <a:pPr algn="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39" name="矩形 38"/>
          <p:cNvSpPr/>
          <p:nvPr/>
        </p:nvSpPr>
        <p:spPr>
          <a:xfrm>
            <a:off x="2639473" y="2225788"/>
            <a:ext cx="1518364" cy="276999"/>
          </a:xfrm>
          <a:prstGeom prst="rect">
            <a:avLst/>
          </a:prstGeom>
        </p:spPr>
        <p:txBody>
          <a:bodyPr wrap="none">
            <a:spAutoFit/>
          </a:bodyPr>
          <a:lstStyle/>
          <a:p>
            <a:pPr lvl="0" algn="r"/>
            <a:r>
              <a:rPr lang="en-US" altLang="zh-CN" sz="1200" b="1">
                <a:solidFill>
                  <a:schemeClr val="tx1">
                    <a:lumMod val="65000"/>
                    <a:lumOff val="35000"/>
                  </a:schemeClr>
                </a:solidFill>
                <a:latin typeface="Arial" panose="020B0604020202090204"/>
                <a:ea typeface="微软雅黑"/>
                <a:sym typeface="+mn-lt"/>
              </a:rPr>
              <a:t>WORK PLANNING</a:t>
            </a:r>
            <a:endParaRPr lang="en-US" altLang="zh-CN" sz="1200" b="1">
              <a:solidFill>
                <a:schemeClr val="tx1">
                  <a:lumMod val="65000"/>
                  <a:lumOff val="35000"/>
                </a:schemeClr>
              </a:solidFill>
              <a:latin typeface="Arial" panose="020B0604020202090204"/>
              <a:ea typeface="微软雅黑"/>
              <a:sym typeface="+mn-lt"/>
            </a:endParaRPr>
          </a:p>
        </p:txBody>
      </p:sp>
      <p:sp>
        <p:nvSpPr>
          <p:cNvPr id="40" name="矩形 39"/>
          <p:cNvSpPr/>
          <p:nvPr/>
        </p:nvSpPr>
        <p:spPr>
          <a:xfrm>
            <a:off x="1879665" y="4250422"/>
            <a:ext cx="2252853" cy="694101"/>
          </a:xfrm>
          <a:prstGeom prst="rect">
            <a:avLst/>
          </a:prstGeom>
        </p:spPr>
        <p:txBody>
          <a:bodyPr wrap="square">
            <a:spAutoFit/>
          </a:bodyPr>
          <a:lstStyle/>
          <a:p>
            <a:pPr algn="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1" name="矩形 40"/>
          <p:cNvSpPr/>
          <p:nvPr/>
        </p:nvSpPr>
        <p:spPr>
          <a:xfrm>
            <a:off x="2639473" y="4089612"/>
            <a:ext cx="1518364" cy="276999"/>
          </a:xfrm>
          <a:prstGeom prst="rect">
            <a:avLst/>
          </a:prstGeom>
        </p:spPr>
        <p:txBody>
          <a:bodyPr wrap="none">
            <a:spAutoFit/>
          </a:bodyPr>
          <a:lstStyle/>
          <a:p>
            <a:pPr lvl="0" algn="r"/>
            <a:r>
              <a:rPr lang="en-US" altLang="zh-CN" sz="1200" b="1">
                <a:solidFill>
                  <a:schemeClr val="tx1">
                    <a:lumMod val="65000"/>
                    <a:lumOff val="35000"/>
                  </a:schemeClr>
                </a:solidFill>
                <a:latin typeface="Arial" panose="020B0604020202090204"/>
                <a:ea typeface="微软雅黑"/>
                <a:sym typeface="+mn-lt"/>
              </a:rPr>
              <a:t>WORK PLANNING</a:t>
            </a:r>
            <a:endParaRPr lang="en-US" altLang="zh-CN" sz="1200" b="1">
              <a:solidFill>
                <a:schemeClr val="tx1">
                  <a:lumMod val="65000"/>
                  <a:lumOff val="35000"/>
                </a:schemeClr>
              </a:solidFill>
              <a:latin typeface="Arial" panose="020B0604020202090204"/>
              <a:ea typeface="微软雅黑"/>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3433579" y="115743"/>
            <a:ext cx="2276841" cy="523220"/>
          </a:xfrm>
          <a:prstGeom prst="rect">
            <a:avLst/>
          </a:prstGeom>
          <a:noFill/>
        </p:spPr>
        <p:txBody>
          <a:bodyPr wrap="none" rtlCol="0">
            <a:spAutoFit/>
          </a:bodyPr>
          <a:lstStyle>
            <a:defPPr>
              <a:defRPr lang="en-US"/>
            </a:defPPr>
            <a:lvl1pPr algn="ctr">
              <a:defRPr sz="8800">
                <a:solidFill>
                  <a:schemeClr val="bg1"/>
                </a:solidFill>
                <a:effectLst>
                  <a:outerShdw blurRad="38100" dist="38100" dir="2700000" algn="tl">
                    <a:srgbClr val="000000">
                      <a:alpha val="43137"/>
                    </a:srgbClr>
                  </a:outerShdw>
                </a:effectLst>
                <a:latin typeface="Nexa Bold" panose="02000000000000000000" pitchFamily="50" charset="0"/>
              </a:defRPr>
            </a:lvl1pPr>
          </a:lstStyle>
          <a:p>
            <a:r>
              <a:rPr lang="en-US" altLang="zh-CN" sz="2800">
                <a:solidFill>
                  <a:schemeClr val="tx1">
                    <a:lumMod val="65000"/>
                    <a:lumOff val="35000"/>
                  </a:schemeClr>
                </a:solidFill>
                <a:effectLst/>
              </a:rPr>
              <a:t>YOUR TITLE</a:t>
            </a:r>
            <a:endParaRPr lang="zh-CN" altLang="en-US" sz="2800">
              <a:solidFill>
                <a:schemeClr val="tx1">
                  <a:lumMod val="65000"/>
                  <a:lumOff val="35000"/>
                </a:schemeClr>
              </a:solidFill>
              <a:effectLst/>
            </a:endParaRPr>
          </a:p>
        </p:txBody>
      </p:sp>
      <p:cxnSp>
        <p:nvCxnSpPr>
          <p:cNvPr id="24" name="直接连接符 23"/>
          <p:cNvCxnSpPr/>
          <p:nvPr/>
        </p:nvCxnSpPr>
        <p:spPr>
          <a:xfrm>
            <a:off x="4270606" y="698915"/>
            <a:ext cx="60278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90151" y="2831691"/>
            <a:ext cx="6963698"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571998" y="1421890"/>
            <a:ext cx="0" cy="2819602"/>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4714346" y="2133646"/>
            <a:ext cx="3348104"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22" name="矩形 21"/>
          <p:cNvSpPr/>
          <p:nvPr/>
        </p:nvSpPr>
        <p:spPr>
          <a:xfrm>
            <a:off x="4714346" y="1795092"/>
            <a:ext cx="1402948" cy="338554"/>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YOUR TITLE</a:t>
            </a:r>
            <a:endParaRPr lang="en-US" altLang="zh-CN" sz="1600" b="1">
              <a:solidFill>
                <a:schemeClr val="tx1">
                  <a:lumMod val="65000"/>
                  <a:lumOff val="35000"/>
                </a:schemeClr>
              </a:solidFill>
              <a:latin typeface="Arial" panose="020B0604020202090204"/>
              <a:ea typeface="微软雅黑"/>
              <a:sym typeface="+mn-lt"/>
            </a:endParaRPr>
          </a:p>
        </p:txBody>
      </p:sp>
      <p:sp>
        <p:nvSpPr>
          <p:cNvPr id="23" name="矩形 22"/>
          <p:cNvSpPr/>
          <p:nvPr/>
        </p:nvSpPr>
        <p:spPr>
          <a:xfrm>
            <a:off x="4714346" y="3519481"/>
            <a:ext cx="3348104"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25" name="矩形 24"/>
          <p:cNvSpPr/>
          <p:nvPr/>
        </p:nvSpPr>
        <p:spPr>
          <a:xfrm>
            <a:off x="4714346" y="3180927"/>
            <a:ext cx="1402948" cy="338554"/>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YOUR TITLE</a:t>
            </a:r>
            <a:endParaRPr lang="en-US" altLang="zh-CN" sz="1600" b="1">
              <a:solidFill>
                <a:schemeClr val="tx1">
                  <a:lumMod val="65000"/>
                  <a:lumOff val="35000"/>
                </a:schemeClr>
              </a:solidFill>
              <a:latin typeface="Arial" panose="020B0604020202090204"/>
              <a:ea typeface="微软雅黑"/>
              <a:sym typeface="+mn-lt"/>
            </a:endParaRPr>
          </a:p>
        </p:txBody>
      </p:sp>
      <p:sp>
        <p:nvSpPr>
          <p:cNvPr id="26" name="矩形 25"/>
          <p:cNvSpPr/>
          <p:nvPr/>
        </p:nvSpPr>
        <p:spPr>
          <a:xfrm>
            <a:off x="952790" y="3529737"/>
            <a:ext cx="3348104" cy="486352"/>
          </a:xfrm>
          <a:prstGeom prst="rect">
            <a:avLst/>
          </a:prstGeom>
        </p:spPr>
        <p:txBody>
          <a:bodyPr wrap="square">
            <a:spAutoFit/>
          </a:bodyPr>
          <a:lstStyle/>
          <a:p>
            <a:pPr algn="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27" name="矩形 26"/>
          <p:cNvSpPr/>
          <p:nvPr/>
        </p:nvSpPr>
        <p:spPr>
          <a:xfrm>
            <a:off x="2897946" y="3191183"/>
            <a:ext cx="1402948" cy="338554"/>
          </a:xfrm>
          <a:prstGeom prst="rect">
            <a:avLst/>
          </a:prstGeom>
        </p:spPr>
        <p:txBody>
          <a:bodyPr wrap="none">
            <a:spAutoFit/>
          </a:bodyPr>
          <a:lstStyle/>
          <a:p>
            <a:pPr lvl="0" algn="r"/>
            <a:r>
              <a:rPr lang="en-US" altLang="zh-CN" sz="1600" b="1">
                <a:solidFill>
                  <a:schemeClr val="tx1">
                    <a:lumMod val="65000"/>
                    <a:lumOff val="35000"/>
                  </a:schemeClr>
                </a:solidFill>
                <a:latin typeface="Arial" panose="020B0604020202090204"/>
                <a:ea typeface="微软雅黑"/>
                <a:sym typeface="+mn-lt"/>
              </a:rPr>
              <a:t>YOUR TITLE</a:t>
            </a:r>
            <a:endParaRPr lang="en-US" altLang="zh-CN" sz="1600" b="1">
              <a:solidFill>
                <a:schemeClr val="tx1">
                  <a:lumMod val="65000"/>
                  <a:lumOff val="35000"/>
                </a:schemeClr>
              </a:solidFill>
              <a:latin typeface="Arial" panose="020B0604020202090204"/>
              <a:ea typeface="微软雅黑"/>
              <a:sym typeface="+mn-lt"/>
            </a:endParaRPr>
          </a:p>
        </p:txBody>
      </p:sp>
      <p:sp>
        <p:nvSpPr>
          <p:cNvPr id="28" name="矩形 27"/>
          <p:cNvSpPr/>
          <p:nvPr/>
        </p:nvSpPr>
        <p:spPr>
          <a:xfrm>
            <a:off x="952790" y="2186532"/>
            <a:ext cx="3348104" cy="486352"/>
          </a:xfrm>
          <a:prstGeom prst="rect">
            <a:avLst/>
          </a:prstGeom>
        </p:spPr>
        <p:txBody>
          <a:bodyPr wrap="square">
            <a:spAutoFit/>
          </a:bodyPr>
          <a:lstStyle/>
          <a:p>
            <a:pPr algn="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29" name="矩形 28"/>
          <p:cNvSpPr/>
          <p:nvPr/>
        </p:nvSpPr>
        <p:spPr>
          <a:xfrm>
            <a:off x="2897946" y="1847978"/>
            <a:ext cx="1402948" cy="338554"/>
          </a:xfrm>
          <a:prstGeom prst="rect">
            <a:avLst/>
          </a:prstGeom>
        </p:spPr>
        <p:txBody>
          <a:bodyPr wrap="none">
            <a:spAutoFit/>
          </a:bodyPr>
          <a:lstStyle/>
          <a:p>
            <a:pPr lvl="0" algn="r"/>
            <a:r>
              <a:rPr lang="en-US" altLang="zh-CN" sz="1600" b="1">
                <a:solidFill>
                  <a:schemeClr val="tx1">
                    <a:lumMod val="65000"/>
                    <a:lumOff val="35000"/>
                  </a:schemeClr>
                </a:solidFill>
                <a:latin typeface="Arial" panose="020B0604020202090204"/>
                <a:ea typeface="微软雅黑"/>
                <a:sym typeface="+mn-lt"/>
              </a:rPr>
              <a:t>YOUR TITLE</a:t>
            </a:r>
            <a:endParaRPr lang="en-US" altLang="zh-CN" sz="1600" b="1">
              <a:solidFill>
                <a:schemeClr val="tx1">
                  <a:lumMod val="65000"/>
                  <a:lumOff val="35000"/>
                </a:schemeClr>
              </a:solidFill>
              <a:latin typeface="Arial" panose="020B0604020202090204"/>
              <a:ea typeface="微软雅黑"/>
              <a:sym typeface="+mn-lt"/>
            </a:endParaRPr>
          </a:p>
        </p:txBody>
      </p:sp>
      <p:sp>
        <p:nvSpPr>
          <p:cNvPr id="37" name="AutoShape 59"/>
          <p:cNvSpPr/>
          <p:nvPr/>
        </p:nvSpPr>
        <p:spPr bwMode="auto">
          <a:xfrm>
            <a:off x="2330233" y="1703297"/>
            <a:ext cx="425366" cy="423493"/>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38" name="AutoShape 112"/>
          <p:cNvSpPr/>
          <p:nvPr/>
        </p:nvSpPr>
        <p:spPr bwMode="auto">
          <a:xfrm>
            <a:off x="6388398" y="1731668"/>
            <a:ext cx="425367" cy="42349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nvGrpSpPr>
          <p:cNvPr id="39" name="组合 38"/>
          <p:cNvGrpSpPr/>
          <p:nvPr/>
        </p:nvGrpSpPr>
        <p:grpSpPr>
          <a:xfrm>
            <a:off x="6390953" y="3111187"/>
            <a:ext cx="291332" cy="424678"/>
            <a:chOff x="2528974" y="2863357"/>
            <a:chExt cx="246811" cy="359779"/>
          </a:xfrm>
          <a:solidFill>
            <a:schemeClr val="tx1">
              <a:lumMod val="65000"/>
              <a:lumOff val="35000"/>
            </a:schemeClr>
          </a:solidFill>
        </p:grpSpPr>
        <p:sp>
          <p:nvSpPr>
            <p:cNvPr id="40"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41"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grpSp>
        <p:nvGrpSpPr>
          <p:cNvPr id="42" name="Group 124"/>
          <p:cNvGrpSpPr/>
          <p:nvPr/>
        </p:nvGrpSpPr>
        <p:grpSpPr>
          <a:xfrm>
            <a:off x="2402095" y="3155163"/>
            <a:ext cx="424678" cy="357279"/>
            <a:chOff x="5368132" y="2625725"/>
            <a:chExt cx="465138" cy="391319"/>
          </a:xfrm>
          <a:solidFill>
            <a:schemeClr val="tx1">
              <a:lumMod val="65000"/>
              <a:lumOff val="35000"/>
            </a:schemeClr>
          </a:solidFill>
        </p:grpSpPr>
        <p:sp>
          <p:nvSpPr>
            <p:cNvPr id="43"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44"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45"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3433579" y="115743"/>
            <a:ext cx="2276841" cy="523220"/>
          </a:xfrm>
          <a:prstGeom prst="rect">
            <a:avLst/>
          </a:prstGeom>
          <a:noFill/>
        </p:spPr>
        <p:txBody>
          <a:bodyPr wrap="none" rtlCol="0">
            <a:spAutoFit/>
          </a:bodyPr>
          <a:lstStyle>
            <a:defPPr>
              <a:defRPr lang="en-US"/>
            </a:defPPr>
            <a:lvl1pPr algn="ctr">
              <a:defRPr sz="8800">
                <a:solidFill>
                  <a:schemeClr val="bg1"/>
                </a:solidFill>
                <a:effectLst>
                  <a:outerShdw blurRad="38100" dist="38100" dir="2700000" algn="tl">
                    <a:srgbClr val="000000">
                      <a:alpha val="43137"/>
                    </a:srgbClr>
                  </a:outerShdw>
                </a:effectLst>
                <a:latin typeface="Nexa Bold" panose="02000000000000000000" pitchFamily="50" charset="0"/>
              </a:defRPr>
            </a:lvl1pPr>
          </a:lstStyle>
          <a:p>
            <a:r>
              <a:rPr lang="en-US" altLang="zh-CN" sz="2800">
                <a:solidFill>
                  <a:schemeClr val="tx1">
                    <a:lumMod val="65000"/>
                    <a:lumOff val="35000"/>
                  </a:schemeClr>
                </a:solidFill>
                <a:effectLst/>
              </a:rPr>
              <a:t>YOUR TITLE</a:t>
            </a:r>
            <a:endParaRPr lang="zh-CN" altLang="en-US" sz="2800">
              <a:solidFill>
                <a:schemeClr val="tx1">
                  <a:lumMod val="65000"/>
                  <a:lumOff val="35000"/>
                </a:schemeClr>
              </a:solidFill>
              <a:effectLst/>
            </a:endParaRPr>
          </a:p>
        </p:txBody>
      </p:sp>
      <p:cxnSp>
        <p:nvCxnSpPr>
          <p:cNvPr id="24" name="直接连接符 23"/>
          <p:cNvCxnSpPr/>
          <p:nvPr/>
        </p:nvCxnSpPr>
        <p:spPr>
          <a:xfrm>
            <a:off x="4270606" y="698915"/>
            <a:ext cx="60278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8" name="图片占位符 17"/>
          <p:cNvPicPr>
            <a:picLocks noGrp="1" noChangeAspect="1"/>
          </p:cNvPicPr>
          <p:nvPr>
            <p:ph type="pic" sz="quarter" idx="10"/>
          </p:nvPr>
        </p:nvPicPr>
        <p:blipFill>
          <a:blip r:embed="rId1" cstate="print"/>
          <a:srcRect/>
          <a:stretch>
            <a:fillRect/>
          </a:stretch>
        </p:blipFill>
        <p:spPr/>
      </p:pic>
      <p:pic>
        <p:nvPicPr>
          <p:cNvPr id="15" name="图片占位符 14"/>
          <p:cNvPicPr>
            <a:picLocks noGrp="1" noChangeAspect="1"/>
          </p:cNvPicPr>
          <p:nvPr>
            <p:ph type="pic" sz="quarter" idx="11"/>
          </p:nvPr>
        </p:nvPicPr>
        <p:blipFill rotWithShape="1">
          <a:blip r:embed="rId2" cstate="print"/>
          <a:srcRect/>
          <a:stretch>
            <a:fillRect/>
          </a:stretch>
        </p:blipFill>
        <p:spPr>
          <a:xfrm>
            <a:off x="2261317" y="1032899"/>
            <a:ext cx="1770063" cy="3352800"/>
          </a:xfrm>
        </p:spPr>
      </p:pic>
      <p:sp>
        <p:nvSpPr>
          <p:cNvPr id="37"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4227768" y="1719113"/>
            <a:ext cx="31521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defRPr sz="2400" b="1">
                <a:solidFill>
                  <a:schemeClr val="tx1">
                    <a:lumMod val="75000"/>
                    <a:lumOff val="25000"/>
                  </a:schemeClr>
                </a:solidFill>
                <a:latin typeface="+mj-lt"/>
                <a:ea typeface="微软雅黑"/>
              </a:defRPr>
            </a:lvl1pPr>
            <a:lvl2pPr marL="742950" indent="-285750" defTabSz="514350">
              <a:defRPr sz="1300">
                <a:latin typeface="Calibri" panose="020F0302020204030204" pitchFamily="34" charset="0"/>
                <a:ea typeface="宋体" panose="02010600030101010101" pitchFamily="2" charset="-122"/>
              </a:defRPr>
            </a:lvl2pPr>
            <a:lvl3pPr marL="1143000" indent="-228600" defTabSz="514350">
              <a:defRPr sz="1300">
                <a:latin typeface="Calibri" panose="020F0302020204030204" pitchFamily="34" charset="0"/>
                <a:ea typeface="宋体" panose="02010600030101010101" pitchFamily="2" charset="-122"/>
              </a:defRPr>
            </a:lvl3pPr>
            <a:lvl4pPr marL="1600200" indent="-228600" defTabSz="514350">
              <a:defRPr sz="1300">
                <a:latin typeface="Calibri" panose="020F0302020204030204" pitchFamily="34" charset="0"/>
                <a:ea typeface="宋体" panose="02010600030101010101" pitchFamily="2" charset="-122"/>
              </a:defRPr>
            </a:lvl4pPr>
            <a:lvl5pPr marL="2057400" indent="-228600" defTabSz="514350">
              <a:defRPr sz="1300">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9pPr>
          </a:lstStyle>
          <a:p>
            <a:r>
              <a:rPr lang="en-US" altLang="zh-CN">
                <a:sym typeface="+mn-lt"/>
              </a:rPr>
              <a:t>WORK PLANNING</a:t>
            </a:r>
            <a:endParaRPr lang="en-US" altLang="zh-CN">
              <a:sym typeface="+mn-lt"/>
            </a:endParaRPr>
          </a:p>
        </p:txBody>
      </p:sp>
      <p:sp>
        <p:nvSpPr>
          <p:cNvPr id="42" name="矩形 41"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4227768" y="2120825"/>
            <a:ext cx="4893255" cy="901850"/>
          </a:xfrm>
          <a:prstGeom prst="rect">
            <a:avLst/>
          </a:prstGeom>
        </p:spPr>
        <p:txBody>
          <a:bodyPr wrap="square">
            <a:spAutoFit/>
          </a:bodyPr>
          <a:lstStyle/>
          <a:p>
            <a:pPr defTabSz="914400">
              <a:lnSpc>
                <a:spcPct val="150000"/>
              </a:lnSpc>
              <a:defRPr/>
            </a:pPr>
            <a:r>
              <a:rPr lang="en-US" altLang="zh-CN" sz="900" kern="0">
                <a:solidFill>
                  <a:schemeClr val="tx1">
                    <a:lumMod val="75000"/>
                    <a:lumOff val="25000"/>
                  </a:schemeClr>
                </a:solidFill>
                <a:ea typeface="微软雅黑"/>
                <a:cs typeface="Arial" panose="020B0604020202090204" pitchFamily="34" charset="0"/>
                <a:sym typeface="Calibri" panose="020F0302020204030204" pitchFamily="34" charset="0"/>
              </a:rPr>
              <a:t>Lorem ipsum dolor sit amet, consectetuer adipiscing elit. Aenean commodo ligula eget dolor. Lorem ipsum dolor sit amet, consectetuer adipiscing elit. Aenean commodo ligula eget dolor. Lorem ipsum dolor sit amet, consectetuer adipiscing elit. Aenean commodo ligula eget dolor. Lorem ipsum dolor sit amet, consectetuer adipiscing elit. Aenean commodo ligula eget dolor. </a:t>
            </a:r>
            <a:endParaRPr lang="en-US" altLang="zh-CN" sz="900" kern="0">
              <a:solidFill>
                <a:schemeClr val="tx1">
                  <a:lumMod val="75000"/>
                  <a:lumOff val="25000"/>
                </a:schemeClr>
              </a:solidFill>
              <a:ea typeface="微软雅黑"/>
              <a:cs typeface="Arial" panose="020B0604020202090204" pitchFamily="34" charset="0"/>
              <a:sym typeface="Calibri" panose="020F0302020204030204" pitchFamily="34" charset="0"/>
            </a:endParaRPr>
          </a:p>
        </p:txBody>
      </p:sp>
      <p:sp>
        <p:nvSpPr>
          <p:cNvPr id="19" name="矩形 18"/>
          <p:cNvSpPr/>
          <p:nvPr/>
        </p:nvSpPr>
        <p:spPr>
          <a:xfrm>
            <a:off x="4300205" y="3118360"/>
            <a:ext cx="1549989" cy="30602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200">
                <a:solidFill>
                  <a:schemeClr val="bg1"/>
                </a:solidFill>
                <a:latin typeface="+mj-lt"/>
                <a:sym typeface="+mn-lt"/>
              </a:rPr>
              <a:t>WORK PLANNING</a:t>
            </a:r>
            <a:endParaRPr lang="en-US" altLang="zh-CN" sz="1200">
              <a:solidFill>
                <a:schemeClr val="bg1"/>
              </a:solidFill>
              <a:latin typeface="+mj-lt"/>
              <a:sym typeface="+mn-lt"/>
            </a:endParaRPr>
          </a:p>
        </p:txBody>
      </p:sp>
      <p:sp>
        <p:nvSpPr>
          <p:cNvPr id="43" name="矩形 42"/>
          <p:cNvSpPr/>
          <p:nvPr/>
        </p:nvSpPr>
        <p:spPr>
          <a:xfrm>
            <a:off x="4227768" y="3424387"/>
            <a:ext cx="3397405"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5" name="矩形 44"/>
          <p:cNvSpPr/>
          <p:nvPr/>
        </p:nvSpPr>
        <p:spPr>
          <a:xfrm>
            <a:off x="4300205" y="4006424"/>
            <a:ext cx="1549989" cy="30602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200">
                <a:solidFill>
                  <a:schemeClr val="bg1"/>
                </a:solidFill>
                <a:latin typeface="+mj-lt"/>
                <a:sym typeface="+mn-lt"/>
              </a:rPr>
              <a:t>WORK PLANNING</a:t>
            </a:r>
            <a:endParaRPr lang="en-US" altLang="zh-CN" sz="1200">
              <a:solidFill>
                <a:schemeClr val="bg1"/>
              </a:solidFill>
              <a:latin typeface="+mj-lt"/>
              <a:sym typeface="+mn-lt"/>
            </a:endParaRPr>
          </a:p>
        </p:txBody>
      </p:sp>
      <p:sp>
        <p:nvSpPr>
          <p:cNvPr id="46" name="矩形 45"/>
          <p:cNvSpPr/>
          <p:nvPr/>
        </p:nvSpPr>
        <p:spPr>
          <a:xfrm>
            <a:off x="4227768" y="4312451"/>
            <a:ext cx="3397405"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61862" y="180754"/>
            <a:ext cx="2693301" cy="646331"/>
          </a:xfrm>
          <a:prstGeom prst="rect">
            <a:avLst/>
          </a:prstGeom>
          <a:noFill/>
        </p:spPr>
        <p:txBody>
          <a:bodyPr wrap="none" rtlCol="0">
            <a:spAutoFit/>
          </a:bodyPr>
          <a:lstStyle>
            <a:defPPr>
              <a:defRPr lang="en-US"/>
            </a:defPPr>
            <a:lvl1pPr algn="ctr">
              <a:defRPr sz="8800">
                <a:solidFill>
                  <a:schemeClr val="bg1"/>
                </a:solidFill>
                <a:effectLst>
                  <a:outerShdw blurRad="38100" dist="38100" dir="2700000" algn="tl">
                    <a:srgbClr val="000000">
                      <a:alpha val="43137"/>
                    </a:srgbClr>
                  </a:outerShdw>
                </a:effectLst>
                <a:latin typeface="Nexa Bold" panose="02000000000000000000" pitchFamily="50" charset="0"/>
              </a:defRPr>
            </a:lvl1pPr>
          </a:lstStyle>
          <a:p>
            <a:r>
              <a:rPr lang="en-US" altLang="zh-CN" sz="3600">
                <a:solidFill>
                  <a:schemeClr val="tx1">
                    <a:lumMod val="65000"/>
                    <a:lumOff val="35000"/>
                  </a:schemeClr>
                </a:solidFill>
                <a:effectLst/>
              </a:rPr>
              <a:t>CONTENTS</a:t>
            </a:r>
            <a:endParaRPr lang="zh-CN" altLang="en-US" sz="3600">
              <a:solidFill>
                <a:schemeClr val="tx1">
                  <a:lumMod val="65000"/>
                  <a:lumOff val="35000"/>
                </a:schemeClr>
              </a:solidFill>
              <a:effectLst/>
            </a:endParaRPr>
          </a:p>
        </p:txBody>
      </p:sp>
      <p:cxnSp>
        <p:nvCxnSpPr>
          <p:cNvPr id="6" name="直接连接符 5"/>
          <p:cNvCxnSpPr/>
          <p:nvPr/>
        </p:nvCxnSpPr>
        <p:spPr>
          <a:xfrm>
            <a:off x="4169847" y="894263"/>
            <a:ext cx="8773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997231" y="1698823"/>
            <a:ext cx="755336" cy="707886"/>
          </a:xfrm>
          <a:prstGeom prst="rect">
            <a:avLst/>
          </a:prstGeom>
          <a:noFill/>
        </p:spPr>
        <p:txBody>
          <a:bodyPr wrap="none" rtlCol="0">
            <a:spAutoFit/>
          </a:bodyPr>
          <a:lstStyle/>
          <a:p>
            <a:pPr algn="ctr"/>
            <a:r>
              <a:rPr lang="en-US" altLang="zh-CN" sz="4000" b="1">
                <a:solidFill>
                  <a:schemeClr val="tx1">
                    <a:lumMod val="65000"/>
                    <a:lumOff val="35000"/>
                  </a:schemeClr>
                </a:solidFill>
                <a:latin typeface="+mj-lt"/>
              </a:rPr>
              <a:t>01</a:t>
            </a:r>
            <a:endParaRPr lang="zh-CN" altLang="en-US" sz="4000" b="1">
              <a:solidFill>
                <a:schemeClr val="tx1">
                  <a:lumMod val="65000"/>
                  <a:lumOff val="35000"/>
                </a:schemeClr>
              </a:solidFill>
              <a:latin typeface="+mj-lt"/>
            </a:endParaRPr>
          </a:p>
        </p:txBody>
      </p:sp>
      <p:sp>
        <p:nvSpPr>
          <p:cNvPr id="8" name="文本框 7"/>
          <p:cNvSpPr txBox="1"/>
          <p:nvPr/>
        </p:nvSpPr>
        <p:spPr>
          <a:xfrm>
            <a:off x="608824" y="2461007"/>
            <a:ext cx="1532151" cy="369332"/>
          </a:xfrm>
          <a:prstGeom prst="rect">
            <a:avLst/>
          </a:prstGeom>
          <a:noFill/>
        </p:spPr>
        <p:txBody>
          <a:bodyPr wrap="none" rtlCol="0">
            <a:spAutoFit/>
          </a:bodyPr>
          <a:lstStyle/>
          <a:p>
            <a:pPr algn="ctr"/>
            <a:r>
              <a:rPr lang="en-US" altLang="zh-CN">
                <a:solidFill>
                  <a:schemeClr val="tx1">
                    <a:lumMod val="65000"/>
                    <a:lumOff val="35000"/>
                  </a:schemeClr>
                </a:solidFill>
                <a:latin typeface="Nexa Bold" panose="02000000000000000000" pitchFamily="50" charset="0"/>
              </a:rPr>
              <a:t>YOUR TITLE</a:t>
            </a:r>
            <a:endParaRPr lang="en-US" altLang="zh-CN">
              <a:solidFill>
                <a:schemeClr val="tx1">
                  <a:lumMod val="65000"/>
                  <a:lumOff val="35000"/>
                </a:schemeClr>
              </a:solidFill>
              <a:latin typeface="Nexa Bold" panose="02000000000000000000" pitchFamily="50" charset="0"/>
            </a:endParaRPr>
          </a:p>
        </p:txBody>
      </p:sp>
      <p:sp>
        <p:nvSpPr>
          <p:cNvPr id="9" name="XIONGMAODDA"/>
          <p:cNvSpPr/>
          <p:nvPr/>
        </p:nvSpPr>
        <p:spPr>
          <a:xfrm>
            <a:off x="598814" y="2765916"/>
            <a:ext cx="1552171" cy="623440"/>
          </a:xfrm>
          <a:prstGeom prst="rect">
            <a:avLst/>
          </a:prstGeom>
        </p:spPr>
        <p:txBody>
          <a:bodyPr wrap="square">
            <a:spAutoFit/>
          </a:bodyPr>
          <a:lstStyle/>
          <a:p>
            <a:pPr algn="ctr">
              <a:lnSpc>
                <a:spcPct val="150000"/>
              </a:lnSpc>
            </a:pPr>
            <a:r>
              <a:rPr lang="id-ID" sz="800" i="0" dirty="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a:t>
            </a:r>
            <a:r>
              <a:rPr lang="id-ID" sz="800" i="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 porttitor</a:t>
            </a:r>
            <a:endParaRPr lang="id-ID"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文本框 9"/>
          <p:cNvSpPr txBox="1"/>
          <p:nvPr/>
        </p:nvSpPr>
        <p:spPr>
          <a:xfrm>
            <a:off x="3016094" y="1698823"/>
            <a:ext cx="755335" cy="707886"/>
          </a:xfrm>
          <a:prstGeom prst="rect">
            <a:avLst/>
          </a:prstGeom>
          <a:noFill/>
        </p:spPr>
        <p:txBody>
          <a:bodyPr wrap="none" rtlCol="0">
            <a:spAutoFit/>
          </a:bodyPr>
          <a:lstStyle/>
          <a:p>
            <a:pPr algn="ctr"/>
            <a:r>
              <a:rPr lang="en-US" altLang="zh-CN" sz="4000" b="1">
                <a:solidFill>
                  <a:schemeClr val="tx1">
                    <a:lumMod val="65000"/>
                    <a:lumOff val="35000"/>
                  </a:schemeClr>
                </a:solidFill>
                <a:latin typeface="+mj-lt"/>
              </a:rPr>
              <a:t>02</a:t>
            </a:r>
            <a:endParaRPr lang="zh-CN" altLang="en-US" sz="4000" b="1">
              <a:solidFill>
                <a:schemeClr val="tx1">
                  <a:lumMod val="65000"/>
                  <a:lumOff val="35000"/>
                </a:schemeClr>
              </a:solidFill>
              <a:latin typeface="+mj-lt"/>
            </a:endParaRPr>
          </a:p>
        </p:txBody>
      </p:sp>
      <p:sp>
        <p:nvSpPr>
          <p:cNvPr id="11" name="文本框 10"/>
          <p:cNvSpPr txBox="1"/>
          <p:nvPr/>
        </p:nvSpPr>
        <p:spPr>
          <a:xfrm>
            <a:off x="2627686" y="2461007"/>
            <a:ext cx="1532151" cy="369332"/>
          </a:xfrm>
          <a:prstGeom prst="rect">
            <a:avLst/>
          </a:prstGeom>
          <a:noFill/>
        </p:spPr>
        <p:txBody>
          <a:bodyPr wrap="none" rtlCol="0">
            <a:spAutoFit/>
          </a:bodyPr>
          <a:lstStyle/>
          <a:p>
            <a:pPr algn="ctr"/>
            <a:r>
              <a:rPr lang="en-US" altLang="zh-CN">
                <a:solidFill>
                  <a:schemeClr val="tx1">
                    <a:lumMod val="65000"/>
                    <a:lumOff val="35000"/>
                  </a:schemeClr>
                </a:solidFill>
                <a:latin typeface="Nexa Bold" panose="02000000000000000000" pitchFamily="50" charset="0"/>
              </a:rPr>
              <a:t>YOUR TITLE</a:t>
            </a:r>
            <a:endParaRPr lang="en-US" altLang="zh-CN">
              <a:solidFill>
                <a:schemeClr val="tx1">
                  <a:lumMod val="65000"/>
                  <a:lumOff val="35000"/>
                </a:schemeClr>
              </a:solidFill>
              <a:latin typeface="Nexa Bold" panose="02000000000000000000" pitchFamily="50" charset="0"/>
            </a:endParaRPr>
          </a:p>
        </p:txBody>
      </p:sp>
      <p:sp>
        <p:nvSpPr>
          <p:cNvPr id="13" name="文本框 12"/>
          <p:cNvSpPr txBox="1"/>
          <p:nvPr/>
        </p:nvSpPr>
        <p:spPr>
          <a:xfrm>
            <a:off x="5190164" y="1698823"/>
            <a:ext cx="813043" cy="769441"/>
          </a:xfrm>
          <a:prstGeom prst="rect">
            <a:avLst/>
          </a:prstGeom>
          <a:noFill/>
        </p:spPr>
        <p:txBody>
          <a:bodyPr wrap="none" rtlCol="0">
            <a:spAutoFit/>
          </a:bodyPr>
          <a:lstStyle/>
          <a:p>
            <a:pPr algn="ctr"/>
            <a:r>
              <a:rPr lang="en-US" altLang="zh-CN" sz="4400" b="1">
                <a:solidFill>
                  <a:schemeClr val="tx1">
                    <a:lumMod val="65000"/>
                    <a:lumOff val="35000"/>
                  </a:schemeClr>
                </a:solidFill>
                <a:latin typeface="+mj-lt"/>
              </a:rPr>
              <a:t>03</a:t>
            </a:r>
            <a:endParaRPr lang="zh-CN" altLang="en-US" sz="4400" b="1">
              <a:solidFill>
                <a:schemeClr val="tx1">
                  <a:lumMod val="65000"/>
                  <a:lumOff val="35000"/>
                </a:schemeClr>
              </a:solidFill>
              <a:latin typeface="+mj-lt"/>
            </a:endParaRPr>
          </a:p>
        </p:txBody>
      </p:sp>
      <p:sp>
        <p:nvSpPr>
          <p:cNvPr id="14" name="文本框 13"/>
          <p:cNvSpPr txBox="1"/>
          <p:nvPr/>
        </p:nvSpPr>
        <p:spPr>
          <a:xfrm>
            <a:off x="4830610" y="2461007"/>
            <a:ext cx="1532150" cy="369332"/>
          </a:xfrm>
          <a:prstGeom prst="rect">
            <a:avLst/>
          </a:prstGeom>
          <a:noFill/>
        </p:spPr>
        <p:txBody>
          <a:bodyPr wrap="none" rtlCol="0">
            <a:spAutoFit/>
          </a:bodyPr>
          <a:lstStyle/>
          <a:p>
            <a:pPr algn="ctr"/>
            <a:r>
              <a:rPr lang="en-US" altLang="zh-CN">
                <a:solidFill>
                  <a:schemeClr val="tx1">
                    <a:lumMod val="65000"/>
                    <a:lumOff val="35000"/>
                  </a:schemeClr>
                </a:solidFill>
                <a:latin typeface="Nexa Bold" panose="02000000000000000000" pitchFamily="50" charset="0"/>
              </a:rPr>
              <a:t>YOUR TITLE</a:t>
            </a:r>
            <a:endParaRPr lang="en-US" altLang="zh-CN">
              <a:solidFill>
                <a:schemeClr val="tx1">
                  <a:lumMod val="65000"/>
                  <a:lumOff val="35000"/>
                </a:schemeClr>
              </a:solidFill>
              <a:latin typeface="Nexa Bold" panose="02000000000000000000" pitchFamily="50" charset="0"/>
            </a:endParaRPr>
          </a:p>
        </p:txBody>
      </p:sp>
      <p:sp>
        <p:nvSpPr>
          <p:cNvPr id="16" name="文本框 15"/>
          <p:cNvSpPr txBox="1"/>
          <p:nvPr/>
        </p:nvSpPr>
        <p:spPr>
          <a:xfrm>
            <a:off x="7432191" y="1698823"/>
            <a:ext cx="813043" cy="769441"/>
          </a:xfrm>
          <a:prstGeom prst="rect">
            <a:avLst/>
          </a:prstGeom>
          <a:noFill/>
        </p:spPr>
        <p:txBody>
          <a:bodyPr wrap="none" rtlCol="0">
            <a:spAutoFit/>
          </a:bodyPr>
          <a:lstStyle/>
          <a:p>
            <a:pPr algn="ctr"/>
            <a:r>
              <a:rPr lang="en-US" altLang="zh-CN" sz="4400" b="1">
                <a:solidFill>
                  <a:schemeClr val="tx1">
                    <a:lumMod val="65000"/>
                    <a:lumOff val="35000"/>
                  </a:schemeClr>
                </a:solidFill>
                <a:latin typeface="+mj-lt"/>
              </a:rPr>
              <a:t>04</a:t>
            </a:r>
            <a:endParaRPr lang="zh-CN" altLang="en-US" sz="4400" b="1">
              <a:solidFill>
                <a:schemeClr val="tx1">
                  <a:lumMod val="65000"/>
                  <a:lumOff val="35000"/>
                </a:schemeClr>
              </a:solidFill>
              <a:latin typeface="+mj-lt"/>
            </a:endParaRPr>
          </a:p>
        </p:txBody>
      </p:sp>
      <p:sp>
        <p:nvSpPr>
          <p:cNvPr id="17" name="文本框 16"/>
          <p:cNvSpPr txBox="1"/>
          <p:nvPr/>
        </p:nvSpPr>
        <p:spPr>
          <a:xfrm>
            <a:off x="7079562" y="2461007"/>
            <a:ext cx="1518300" cy="369332"/>
          </a:xfrm>
          <a:prstGeom prst="rect">
            <a:avLst/>
          </a:prstGeom>
          <a:noFill/>
        </p:spPr>
        <p:txBody>
          <a:bodyPr wrap="none" rtlCol="0">
            <a:spAutoFit/>
          </a:bodyPr>
          <a:lstStyle/>
          <a:p>
            <a:pPr algn="ctr"/>
            <a:r>
              <a:rPr lang="en-US" altLang="zh-CN">
                <a:solidFill>
                  <a:schemeClr val="tx1">
                    <a:lumMod val="65000"/>
                    <a:lumOff val="35000"/>
                  </a:schemeClr>
                </a:solidFill>
                <a:latin typeface="Nexa Bold" panose="02000000000000000000" pitchFamily="50" charset="0"/>
              </a:rPr>
              <a:t>YOUR TITLE</a:t>
            </a:r>
            <a:endParaRPr lang="en-US" altLang="zh-CN">
              <a:solidFill>
                <a:schemeClr val="tx1">
                  <a:lumMod val="65000"/>
                  <a:lumOff val="35000"/>
                </a:schemeClr>
              </a:solidFill>
              <a:latin typeface="Nexa Bold" panose="02000000000000000000" pitchFamily="50" charset="0"/>
            </a:endParaRPr>
          </a:p>
        </p:txBody>
      </p:sp>
      <p:sp>
        <p:nvSpPr>
          <p:cNvPr id="21" name="XIONGMAODDA"/>
          <p:cNvSpPr/>
          <p:nvPr/>
        </p:nvSpPr>
        <p:spPr>
          <a:xfrm>
            <a:off x="2617676" y="2765916"/>
            <a:ext cx="1552171" cy="623440"/>
          </a:xfrm>
          <a:prstGeom prst="rect">
            <a:avLst/>
          </a:prstGeom>
        </p:spPr>
        <p:txBody>
          <a:bodyPr wrap="square">
            <a:spAutoFit/>
          </a:bodyPr>
          <a:lstStyle/>
          <a:p>
            <a:pPr algn="ctr">
              <a:lnSpc>
                <a:spcPct val="150000"/>
              </a:lnSpc>
            </a:pPr>
            <a:r>
              <a:rPr lang="id-ID" sz="800" i="0" dirty="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a:t>
            </a:r>
            <a:r>
              <a:rPr lang="id-ID" sz="800" i="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 porttitor</a:t>
            </a:r>
            <a:endParaRPr lang="id-ID"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2" name="XIONGMAODDA"/>
          <p:cNvSpPr/>
          <p:nvPr/>
        </p:nvSpPr>
        <p:spPr>
          <a:xfrm>
            <a:off x="4820600" y="2765916"/>
            <a:ext cx="1552171" cy="623440"/>
          </a:xfrm>
          <a:prstGeom prst="rect">
            <a:avLst/>
          </a:prstGeom>
        </p:spPr>
        <p:txBody>
          <a:bodyPr wrap="square">
            <a:spAutoFit/>
          </a:bodyPr>
          <a:lstStyle/>
          <a:p>
            <a:pPr algn="ctr">
              <a:lnSpc>
                <a:spcPct val="150000"/>
              </a:lnSpc>
            </a:pPr>
            <a:r>
              <a:rPr lang="id-ID" sz="800" i="0" dirty="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a:t>
            </a:r>
            <a:r>
              <a:rPr lang="id-ID" sz="800" i="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 porttitor</a:t>
            </a:r>
            <a:endParaRPr lang="id-ID"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3" name="XIONGMAODDA"/>
          <p:cNvSpPr/>
          <p:nvPr/>
        </p:nvSpPr>
        <p:spPr>
          <a:xfrm>
            <a:off x="7062627" y="2765916"/>
            <a:ext cx="1552171" cy="623440"/>
          </a:xfrm>
          <a:prstGeom prst="rect">
            <a:avLst/>
          </a:prstGeom>
        </p:spPr>
        <p:txBody>
          <a:bodyPr wrap="square">
            <a:spAutoFit/>
          </a:bodyPr>
          <a:lstStyle/>
          <a:p>
            <a:pPr algn="ctr">
              <a:lnSpc>
                <a:spcPct val="150000"/>
              </a:lnSpc>
            </a:pPr>
            <a:r>
              <a:rPr lang="id-ID" sz="800" i="0" dirty="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a:t>
            </a:r>
            <a:r>
              <a:rPr lang="id-ID" sz="800" i="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 porttitor</a:t>
            </a:r>
            <a:endParaRPr lang="id-ID"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146689" y="1792755"/>
            <a:ext cx="4850623" cy="144655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a:ln>
                  <a:noFill/>
                </a:ln>
                <a:solidFill>
                  <a:prstClr val="black">
                    <a:lumMod val="65000"/>
                    <a:lumOff val="35000"/>
                  </a:prstClr>
                </a:solidFill>
                <a:effectLst/>
                <a:uLnTx/>
                <a:uFillTx/>
                <a:latin typeface="Nexa Bold" panose="02000000000000000000" pitchFamily="50" charset="0"/>
                <a:ea typeface="微软雅黑 Light"/>
                <a:cs typeface="+mn-cs"/>
              </a:rPr>
              <a:t>THANKS</a:t>
            </a:r>
            <a:endParaRPr kumimoji="0" lang="zh-CN" altLang="en-US" sz="8800" b="0" i="0" u="none" strike="noStrike" kern="1200" cap="none" spc="0" normalizeH="0" baseline="0" noProof="0">
              <a:ln>
                <a:noFill/>
              </a:ln>
              <a:solidFill>
                <a:prstClr val="black">
                  <a:lumMod val="65000"/>
                  <a:lumOff val="35000"/>
                </a:prstClr>
              </a:solidFill>
              <a:effectLst/>
              <a:uLnTx/>
              <a:uFillTx/>
              <a:latin typeface="Nexa Bold" panose="02000000000000000000" pitchFamily="50" charset="0"/>
              <a:ea typeface="微软雅黑 Light"/>
              <a:cs typeface="+mn-cs"/>
            </a:endParaRPr>
          </a:p>
        </p:txBody>
      </p:sp>
      <p:sp>
        <p:nvSpPr>
          <p:cNvPr id="7" name="XIONGMAODDA"/>
          <p:cNvSpPr/>
          <p:nvPr/>
        </p:nvSpPr>
        <p:spPr>
          <a:xfrm>
            <a:off x="1843936" y="2999079"/>
            <a:ext cx="5456126" cy="480453"/>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id-ID" sz="9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a:t>
            </a:r>
            <a:endParaRPr kumimoji="0" lang="id-ID" sz="900" b="0" i="0" u="none" strike="noStrike" kern="1200" cap="none" spc="0" normalizeH="0" baseline="0" noProof="0" dirty="0">
              <a:ln>
                <a:noFill/>
              </a:ln>
              <a:solidFill>
                <a:prstClr val="black">
                  <a:lumMod val="65000"/>
                  <a:lumOff val="35000"/>
                </a:prstClr>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8" name="矩形 7"/>
          <p:cNvSpPr/>
          <p:nvPr/>
        </p:nvSpPr>
        <p:spPr>
          <a:xfrm>
            <a:off x="1285103" y="1544594"/>
            <a:ext cx="6573794" cy="2261287"/>
          </a:xfrm>
          <a:prstGeom prst="rect">
            <a:avLst/>
          </a:prstGeom>
          <a:noFill/>
          <a:ln w="762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Calibri Light"/>
              <a:ea typeface="微软雅黑 Light"/>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AutoShape 4"/>
          <p:cNvSpPr/>
          <p:nvPr/>
        </p:nvSpPr>
        <p:spPr bwMode="auto">
          <a:xfrm>
            <a:off x="8280400" y="3589338"/>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nvGrpSpPr>
          <p:cNvPr id="3" name="组合 2"/>
          <p:cNvGrpSpPr/>
          <p:nvPr/>
        </p:nvGrpSpPr>
        <p:grpSpPr>
          <a:xfrm>
            <a:off x="7550150" y="3613150"/>
            <a:ext cx="358775" cy="292100"/>
            <a:chOff x="7550150" y="3613150"/>
            <a:chExt cx="358775" cy="292100"/>
          </a:xfrm>
          <a:solidFill>
            <a:schemeClr val="tx1">
              <a:lumMod val="65000"/>
              <a:lumOff val="35000"/>
            </a:schemeClr>
          </a:solidFill>
        </p:grpSpPr>
        <p:sp>
          <p:nvSpPr>
            <p:cNvPr id="4"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5"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grpSp>
        <p:nvGrpSpPr>
          <p:cNvPr id="6" name="Group 5"/>
          <p:cNvGrpSpPr/>
          <p:nvPr/>
        </p:nvGrpSpPr>
        <p:grpSpPr>
          <a:xfrm>
            <a:off x="6831584" y="3578617"/>
            <a:ext cx="359165" cy="359779"/>
            <a:chOff x="9145588" y="4435475"/>
            <a:chExt cx="464344" cy="465138"/>
          </a:xfrm>
          <a:solidFill>
            <a:schemeClr val="tx1">
              <a:lumMod val="65000"/>
              <a:lumOff val="35000"/>
            </a:schemeClr>
          </a:solidFill>
        </p:grpSpPr>
        <p:sp>
          <p:nvSpPr>
            <p:cNvPr id="7"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8"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9"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0"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1"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2"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3"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4"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5"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grpSp>
        <p:nvGrpSpPr>
          <p:cNvPr id="16" name="Group 15"/>
          <p:cNvGrpSpPr/>
          <p:nvPr/>
        </p:nvGrpSpPr>
        <p:grpSpPr>
          <a:xfrm>
            <a:off x="6112643" y="3589668"/>
            <a:ext cx="359165" cy="348727"/>
            <a:chOff x="8216107" y="4449763"/>
            <a:chExt cx="464344" cy="450850"/>
          </a:xfrm>
          <a:solidFill>
            <a:schemeClr val="tx1">
              <a:lumMod val="65000"/>
              <a:lumOff val="35000"/>
            </a:schemeClr>
          </a:solidFill>
        </p:grpSpPr>
        <p:sp>
          <p:nvSpPr>
            <p:cNvPr id="17"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8"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grpSp>
        <p:nvGrpSpPr>
          <p:cNvPr id="19" name="组合 18"/>
          <p:cNvGrpSpPr/>
          <p:nvPr/>
        </p:nvGrpSpPr>
        <p:grpSpPr bwMode="auto">
          <a:xfrm>
            <a:off x="5394325" y="3578225"/>
            <a:ext cx="358775" cy="360363"/>
            <a:chOff x="5394325" y="3578225"/>
            <a:chExt cx="358775" cy="360363"/>
          </a:xfrm>
          <a:solidFill>
            <a:schemeClr val="tx1">
              <a:lumMod val="65000"/>
              <a:lumOff val="35000"/>
            </a:schemeClr>
          </a:solidFill>
        </p:grpSpPr>
        <p:sp>
          <p:nvSpPr>
            <p:cNvPr id="20"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21"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22"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23"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24"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25"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26"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27"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28"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29"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sp>
        <p:nvSpPr>
          <p:cNvPr id="30" name="AutoShape 28"/>
          <p:cNvSpPr/>
          <p:nvPr/>
        </p:nvSpPr>
        <p:spPr bwMode="auto">
          <a:xfrm>
            <a:off x="4675188" y="3578225"/>
            <a:ext cx="360362"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31" name="AutoShape 29"/>
          <p:cNvSpPr/>
          <p:nvPr/>
        </p:nvSpPr>
        <p:spPr bwMode="auto">
          <a:xfrm>
            <a:off x="8267700" y="2876551"/>
            <a:ext cx="360363" cy="325437"/>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32" name="AutoShape 30"/>
          <p:cNvSpPr/>
          <p:nvPr/>
        </p:nvSpPr>
        <p:spPr bwMode="auto">
          <a:xfrm>
            <a:off x="7605713" y="2859088"/>
            <a:ext cx="247650" cy="36036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33" name="AutoShape 31"/>
          <p:cNvSpPr/>
          <p:nvPr/>
        </p:nvSpPr>
        <p:spPr bwMode="auto">
          <a:xfrm>
            <a:off x="7651750" y="2974182"/>
            <a:ext cx="158750" cy="13017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34" name="AutoShape 32"/>
          <p:cNvSpPr/>
          <p:nvPr/>
        </p:nvSpPr>
        <p:spPr bwMode="auto">
          <a:xfrm>
            <a:off x="6831013" y="2882107"/>
            <a:ext cx="360362" cy="3143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35" name="AutoShape 33"/>
          <p:cNvSpPr/>
          <p:nvPr/>
        </p:nvSpPr>
        <p:spPr bwMode="auto">
          <a:xfrm>
            <a:off x="6111875" y="2926557"/>
            <a:ext cx="360363" cy="225425"/>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36" name="AutoShape 34"/>
          <p:cNvSpPr/>
          <p:nvPr/>
        </p:nvSpPr>
        <p:spPr bwMode="auto">
          <a:xfrm>
            <a:off x="6202363" y="2997200"/>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37" name="AutoShape 35"/>
          <p:cNvSpPr/>
          <p:nvPr/>
        </p:nvSpPr>
        <p:spPr bwMode="auto">
          <a:xfrm>
            <a:off x="6337300" y="2997200"/>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38" name="AutoShape 36"/>
          <p:cNvSpPr/>
          <p:nvPr/>
        </p:nvSpPr>
        <p:spPr bwMode="auto">
          <a:xfrm>
            <a:off x="6280150" y="2996407"/>
            <a:ext cx="26988" cy="85725"/>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nvGrpSpPr>
          <p:cNvPr id="39" name="组合 17"/>
          <p:cNvGrpSpPr/>
          <p:nvPr/>
        </p:nvGrpSpPr>
        <p:grpSpPr bwMode="auto">
          <a:xfrm rot="-2700000">
            <a:off x="5394325" y="2859088"/>
            <a:ext cx="358775" cy="360362"/>
            <a:chOff x="5394325" y="2859088"/>
            <a:chExt cx="358775" cy="360362"/>
          </a:xfrm>
          <a:solidFill>
            <a:schemeClr val="tx1">
              <a:lumMod val="65000"/>
              <a:lumOff val="35000"/>
            </a:schemeClr>
          </a:solidFill>
        </p:grpSpPr>
        <p:sp>
          <p:nvSpPr>
            <p:cNvPr id="40"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41"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42"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43"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44"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45"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sp>
        <p:nvSpPr>
          <p:cNvPr id="46" name="AutoShape 43"/>
          <p:cNvSpPr/>
          <p:nvPr/>
        </p:nvSpPr>
        <p:spPr bwMode="auto">
          <a:xfrm>
            <a:off x="4675188" y="2910682"/>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47" name="AutoShape 44"/>
          <p:cNvSpPr/>
          <p:nvPr/>
        </p:nvSpPr>
        <p:spPr bwMode="auto">
          <a:xfrm>
            <a:off x="5000625" y="2977357"/>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48" name="AutoShape 45"/>
          <p:cNvSpPr/>
          <p:nvPr/>
        </p:nvSpPr>
        <p:spPr bwMode="auto">
          <a:xfrm>
            <a:off x="4989513" y="3005138"/>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49" name="AutoShape 46"/>
          <p:cNvSpPr/>
          <p:nvPr/>
        </p:nvSpPr>
        <p:spPr bwMode="auto">
          <a:xfrm>
            <a:off x="8267700" y="2177159"/>
            <a:ext cx="360363"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50" name="AutoShape 47"/>
          <p:cNvSpPr/>
          <p:nvPr/>
        </p:nvSpPr>
        <p:spPr bwMode="auto">
          <a:xfrm>
            <a:off x="7550150" y="2177159"/>
            <a:ext cx="358775" cy="358775"/>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nvGrpSpPr>
          <p:cNvPr id="51" name="组合 50"/>
          <p:cNvGrpSpPr/>
          <p:nvPr/>
        </p:nvGrpSpPr>
        <p:grpSpPr>
          <a:xfrm>
            <a:off x="6853689" y="2176964"/>
            <a:ext cx="314346" cy="359165"/>
            <a:chOff x="6853689" y="2141343"/>
            <a:chExt cx="314346" cy="359165"/>
          </a:xfrm>
          <a:solidFill>
            <a:schemeClr val="tx1">
              <a:lumMod val="65000"/>
              <a:lumOff val="35000"/>
            </a:schemeClr>
          </a:solidFill>
        </p:grpSpPr>
        <p:sp>
          <p:nvSpPr>
            <p:cNvPr id="52" name="AutoShape 48"/>
            <p:cNvSpPr/>
            <p:nvPr/>
          </p:nvSpPr>
          <p:spPr bwMode="auto">
            <a:xfrm>
              <a:off x="6853689" y="2141343"/>
              <a:ext cx="314346"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53" name="AutoShape 49"/>
            <p:cNvSpPr/>
            <p:nvPr/>
          </p:nvSpPr>
          <p:spPr bwMode="auto">
            <a:xfrm>
              <a:off x="7100498" y="2421922"/>
              <a:ext cx="22717" cy="221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54" name="AutoShape 50"/>
            <p:cNvSpPr/>
            <p:nvPr/>
          </p:nvSpPr>
          <p:spPr bwMode="auto">
            <a:xfrm>
              <a:off x="7100498" y="2354387"/>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55" name="AutoShape 51"/>
            <p:cNvSpPr/>
            <p:nvPr/>
          </p:nvSpPr>
          <p:spPr bwMode="auto">
            <a:xfrm>
              <a:off x="7100498" y="2286850"/>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sp>
        <p:nvSpPr>
          <p:cNvPr id="56" name="AutoShape 52"/>
          <p:cNvSpPr/>
          <p:nvPr/>
        </p:nvSpPr>
        <p:spPr bwMode="auto">
          <a:xfrm>
            <a:off x="6111875" y="2177159"/>
            <a:ext cx="360363" cy="35877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57" name="AutoShape 53"/>
          <p:cNvSpPr/>
          <p:nvPr/>
        </p:nvSpPr>
        <p:spPr bwMode="auto">
          <a:xfrm>
            <a:off x="6248400" y="2306540"/>
            <a:ext cx="96838" cy="100012"/>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58" name="AutoShape 54"/>
          <p:cNvSpPr/>
          <p:nvPr/>
        </p:nvSpPr>
        <p:spPr bwMode="auto">
          <a:xfrm>
            <a:off x="6235700" y="2327971"/>
            <a:ext cx="55563" cy="5715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59" name="AutoShape 55"/>
          <p:cNvSpPr/>
          <p:nvPr/>
        </p:nvSpPr>
        <p:spPr bwMode="auto">
          <a:xfrm>
            <a:off x="6292850" y="2327971"/>
            <a:ext cx="55563" cy="5715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nvGrpSpPr>
          <p:cNvPr id="60" name="组合 59"/>
          <p:cNvGrpSpPr/>
          <p:nvPr/>
        </p:nvGrpSpPr>
        <p:grpSpPr>
          <a:xfrm>
            <a:off x="5394312" y="2176964"/>
            <a:ext cx="359165" cy="359165"/>
            <a:chOff x="5394312" y="2141343"/>
            <a:chExt cx="359165" cy="359165"/>
          </a:xfrm>
          <a:solidFill>
            <a:schemeClr val="tx1">
              <a:lumMod val="65000"/>
              <a:lumOff val="35000"/>
            </a:schemeClr>
          </a:solidFill>
        </p:grpSpPr>
        <p:sp>
          <p:nvSpPr>
            <p:cNvPr id="61"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62"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63"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sp>
        <p:nvSpPr>
          <p:cNvPr id="64" name="AutoShape 59"/>
          <p:cNvSpPr/>
          <p:nvPr/>
        </p:nvSpPr>
        <p:spPr bwMode="auto">
          <a:xfrm>
            <a:off x="4675188" y="2177159"/>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65" name="AutoShape 60"/>
          <p:cNvSpPr/>
          <p:nvPr/>
        </p:nvSpPr>
        <p:spPr bwMode="auto">
          <a:xfrm>
            <a:off x="8437563" y="1522413"/>
            <a:ext cx="22225" cy="23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66" name="AutoShape 61"/>
          <p:cNvSpPr/>
          <p:nvPr/>
        </p:nvSpPr>
        <p:spPr bwMode="auto">
          <a:xfrm>
            <a:off x="8437563" y="1658938"/>
            <a:ext cx="22225" cy="2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67" name="AutoShape 62"/>
          <p:cNvSpPr/>
          <p:nvPr/>
        </p:nvSpPr>
        <p:spPr bwMode="auto">
          <a:xfrm>
            <a:off x="8369300"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68" name="AutoShape 63"/>
          <p:cNvSpPr/>
          <p:nvPr/>
        </p:nvSpPr>
        <p:spPr bwMode="auto">
          <a:xfrm>
            <a:off x="8504238"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69" name="AutoShape 64"/>
          <p:cNvSpPr/>
          <p:nvPr/>
        </p:nvSpPr>
        <p:spPr bwMode="auto">
          <a:xfrm>
            <a:off x="8391525" y="1635125"/>
            <a:ext cx="22225" cy="23813"/>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70" name="AutoShape 65"/>
          <p:cNvSpPr/>
          <p:nvPr/>
        </p:nvSpPr>
        <p:spPr bwMode="auto">
          <a:xfrm>
            <a:off x="8391525" y="1546225"/>
            <a:ext cx="22225" cy="22225"/>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71" name="AutoShape 66"/>
          <p:cNvSpPr/>
          <p:nvPr/>
        </p:nvSpPr>
        <p:spPr bwMode="auto">
          <a:xfrm>
            <a:off x="8482013" y="1635125"/>
            <a:ext cx="22225" cy="23813"/>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72" name="AutoShape 67"/>
          <p:cNvSpPr/>
          <p:nvPr/>
        </p:nvSpPr>
        <p:spPr bwMode="auto">
          <a:xfrm>
            <a:off x="8335963" y="1422400"/>
            <a:ext cx="2460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73" name="AutoShape 68"/>
          <p:cNvSpPr/>
          <p:nvPr/>
        </p:nvSpPr>
        <p:spPr bwMode="auto">
          <a:xfrm>
            <a:off x="8437563" y="1546225"/>
            <a:ext cx="66675" cy="68263"/>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nvGrpSpPr>
          <p:cNvPr id="74" name="Group 69"/>
          <p:cNvGrpSpPr/>
          <p:nvPr/>
        </p:nvGrpSpPr>
        <p:grpSpPr>
          <a:xfrm>
            <a:off x="7549916" y="1489956"/>
            <a:ext cx="359165" cy="337063"/>
            <a:chOff x="10074275" y="1647825"/>
            <a:chExt cx="464344" cy="435769"/>
          </a:xfrm>
          <a:solidFill>
            <a:schemeClr val="tx1">
              <a:lumMod val="65000"/>
              <a:lumOff val="35000"/>
            </a:schemeClr>
          </a:solidFill>
        </p:grpSpPr>
        <p:sp>
          <p:nvSpPr>
            <p:cNvPr id="75"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76"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77"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78"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79"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80"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81"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82"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83"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sp>
        <p:nvSpPr>
          <p:cNvPr id="84" name="AutoShape 78"/>
          <p:cNvSpPr/>
          <p:nvPr/>
        </p:nvSpPr>
        <p:spPr bwMode="auto">
          <a:xfrm>
            <a:off x="6842125" y="1422400"/>
            <a:ext cx="3365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85" name="AutoShape 79"/>
          <p:cNvSpPr/>
          <p:nvPr/>
        </p:nvSpPr>
        <p:spPr bwMode="auto">
          <a:xfrm>
            <a:off x="6888163" y="1466850"/>
            <a:ext cx="246062"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86" name="AutoShape 80"/>
          <p:cNvSpPr/>
          <p:nvPr/>
        </p:nvSpPr>
        <p:spPr bwMode="auto">
          <a:xfrm>
            <a:off x="7021513" y="1501775"/>
            <a:ext cx="68262"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nvGrpSpPr>
          <p:cNvPr id="87" name="Group 82"/>
          <p:cNvGrpSpPr/>
          <p:nvPr/>
        </p:nvGrpSpPr>
        <p:grpSpPr>
          <a:xfrm>
            <a:off x="6112643" y="1422398"/>
            <a:ext cx="359165" cy="359165"/>
            <a:chOff x="8216107" y="1647825"/>
            <a:chExt cx="464344" cy="464344"/>
          </a:xfrm>
          <a:solidFill>
            <a:schemeClr val="tx1">
              <a:lumMod val="65000"/>
              <a:lumOff val="35000"/>
            </a:schemeClr>
          </a:solidFill>
        </p:grpSpPr>
        <p:sp>
          <p:nvSpPr>
            <p:cNvPr id="88"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89"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sp>
        <p:nvSpPr>
          <p:cNvPr id="90" name="AutoShape 83"/>
          <p:cNvSpPr/>
          <p:nvPr/>
        </p:nvSpPr>
        <p:spPr bwMode="auto">
          <a:xfrm>
            <a:off x="5394325" y="1477963"/>
            <a:ext cx="358775" cy="236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nvGrpSpPr>
          <p:cNvPr id="91" name="组合 162"/>
          <p:cNvGrpSpPr/>
          <p:nvPr/>
        </p:nvGrpSpPr>
        <p:grpSpPr bwMode="auto">
          <a:xfrm>
            <a:off x="4675188" y="1422400"/>
            <a:ext cx="360362" cy="358775"/>
            <a:chOff x="4675188" y="1422400"/>
            <a:chExt cx="360362" cy="358775"/>
          </a:xfrm>
          <a:solidFill>
            <a:schemeClr val="tx1">
              <a:lumMod val="65000"/>
              <a:lumOff val="35000"/>
            </a:schemeClr>
          </a:solidFill>
        </p:grpSpPr>
        <p:sp>
          <p:nvSpPr>
            <p:cNvPr id="92"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93"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94"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95"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96"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97"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98"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99"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00"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01"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02"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03"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04"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grpSp>
        <p:nvGrpSpPr>
          <p:cNvPr id="105" name="组合 104"/>
          <p:cNvGrpSpPr/>
          <p:nvPr/>
        </p:nvGrpSpPr>
        <p:grpSpPr>
          <a:xfrm>
            <a:off x="3965575" y="3582988"/>
            <a:ext cx="247650" cy="358775"/>
            <a:chOff x="3965575" y="3582988"/>
            <a:chExt cx="247650" cy="358775"/>
          </a:xfrm>
          <a:solidFill>
            <a:schemeClr val="tx1">
              <a:lumMod val="65000"/>
              <a:lumOff val="35000"/>
            </a:schemeClr>
          </a:solidFill>
        </p:grpSpPr>
        <p:sp>
          <p:nvSpPr>
            <p:cNvPr id="106" name="AutoShape 97"/>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07" name="AutoShape 98"/>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08" name="AutoShape 99"/>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sp>
        <p:nvSpPr>
          <p:cNvPr id="109" name="AutoShape 100"/>
          <p:cNvSpPr/>
          <p:nvPr/>
        </p:nvSpPr>
        <p:spPr bwMode="auto">
          <a:xfrm>
            <a:off x="3214688" y="3582988"/>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10" name="AutoShape 101"/>
          <p:cNvSpPr/>
          <p:nvPr/>
        </p:nvSpPr>
        <p:spPr bwMode="auto">
          <a:xfrm>
            <a:off x="2473325"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11" name="AutoShape 102"/>
          <p:cNvSpPr/>
          <p:nvPr/>
        </p:nvSpPr>
        <p:spPr bwMode="auto">
          <a:xfrm>
            <a:off x="2517775" y="3649663"/>
            <a:ext cx="274638" cy="201612"/>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nvGrpSpPr>
          <p:cNvPr id="112" name="组合 111"/>
          <p:cNvGrpSpPr/>
          <p:nvPr/>
        </p:nvGrpSpPr>
        <p:grpSpPr>
          <a:xfrm>
            <a:off x="1754188" y="3605213"/>
            <a:ext cx="358775" cy="314325"/>
            <a:chOff x="1754188" y="3605213"/>
            <a:chExt cx="358775" cy="314325"/>
          </a:xfrm>
          <a:solidFill>
            <a:schemeClr val="tx1">
              <a:lumMod val="65000"/>
              <a:lumOff val="35000"/>
            </a:schemeClr>
          </a:solidFill>
        </p:grpSpPr>
        <p:sp>
          <p:nvSpPr>
            <p:cNvPr id="113" name="AutoShape 103"/>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14" name="AutoShape 104"/>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grpSp>
        <p:nvGrpSpPr>
          <p:cNvPr id="115" name="组合 114"/>
          <p:cNvGrpSpPr/>
          <p:nvPr/>
        </p:nvGrpSpPr>
        <p:grpSpPr>
          <a:xfrm>
            <a:off x="1035050" y="3649663"/>
            <a:ext cx="358775" cy="225425"/>
            <a:chOff x="1035050" y="3649663"/>
            <a:chExt cx="358775" cy="225425"/>
          </a:xfrm>
          <a:solidFill>
            <a:schemeClr val="tx1">
              <a:lumMod val="65000"/>
              <a:lumOff val="35000"/>
            </a:schemeClr>
          </a:solidFill>
        </p:grpSpPr>
        <p:sp>
          <p:nvSpPr>
            <p:cNvPr id="116" name="AutoShape 105"/>
            <p:cNvSpPr/>
            <p:nvPr/>
          </p:nvSpPr>
          <p:spPr bwMode="auto">
            <a:xfrm>
              <a:off x="1035050" y="3649663"/>
              <a:ext cx="358775"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17" name="AutoShape 106"/>
            <p:cNvSpPr/>
            <p:nvPr/>
          </p:nvSpPr>
          <p:spPr bwMode="auto">
            <a:xfrm>
              <a:off x="1169988" y="3717925"/>
              <a:ext cx="50800" cy="49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18" name="AutoShape 107"/>
            <p:cNvSpPr/>
            <p:nvPr/>
          </p:nvSpPr>
          <p:spPr bwMode="auto">
            <a:xfrm>
              <a:off x="1136650" y="3683000"/>
              <a:ext cx="157163" cy="157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sp>
        <p:nvSpPr>
          <p:cNvPr id="119" name="AutoShape 108"/>
          <p:cNvSpPr/>
          <p:nvPr/>
        </p:nvSpPr>
        <p:spPr bwMode="auto">
          <a:xfrm>
            <a:off x="428625" y="3649663"/>
            <a:ext cx="134938" cy="1349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20" name="AutoShape 109"/>
          <p:cNvSpPr/>
          <p:nvPr/>
        </p:nvSpPr>
        <p:spPr bwMode="auto">
          <a:xfrm>
            <a:off x="361950" y="3582988"/>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nvGrpSpPr>
          <p:cNvPr id="121" name="Group 112"/>
          <p:cNvGrpSpPr/>
          <p:nvPr/>
        </p:nvGrpSpPr>
        <p:grpSpPr>
          <a:xfrm>
            <a:off x="3909765" y="2870738"/>
            <a:ext cx="359779" cy="337063"/>
            <a:chOff x="5368132" y="3540125"/>
            <a:chExt cx="465138" cy="435769"/>
          </a:xfrm>
          <a:solidFill>
            <a:schemeClr val="tx1">
              <a:lumMod val="65000"/>
              <a:lumOff val="35000"/>
            </a:schemeClr>
          </a:solidFill>
        </p:grpSpPr>
        <p:sp>
          <p:nvSpPr>
            <p:cNvPr id="12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2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sp>
        <p:nvSpPr>
          <p:cNvPr id="124" name="AutoShape 112"/>
          <p:cNvSpPr/>
          <p:nvPr/>
        </p:nvSpPr>
        <p:spPr bwMode="auto">
          <a:xfrm>
            <a:off x="3190875" y="2859882"/>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nvGrpSpPr>
          <p:cNvPr id="125" name="组合 124"/>
          <p:cNvGrpSpPr/>
          <p:nvPr/>
        </p:nvGrpSpPr>
        <p:grpSpPr>
          <a:xfrm>
            <a:off x="2528974" y="2859380"/>
            <a:ext cx="246810" cy="359779"/>
            <a:chOff x="2528974" y="2863357"/>
            <a:chExt cx="246811" cy="359779"/>
          </a:xfrm>
          <a:solidFill>
            <a:schemeClr val="tx1">
              <a:lumMod val="65000"/>
              <a:lumOff val="35000"/>
            </a:schemeClr>
          </a:solidFill>
        </p:grpSpPr>
        <p:sp>
          <p:nvSpPr>
            <p:cNvPr id="126"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27"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grpSp>
        <p:nvGrpSpPr>
          <p:cNvPr id="128" name="组合 127"/>
          <p:cNvGrpSpPr/>
          <p:nvPr/>
        </p:nvGrpSpPr>
        <p:grpSpPr>
          <a:xfrm>
            <a:off x="1798638" y="2859882"/>
            <a:ext cx="269875" cy="358775"/>
            <a:chOff x="1798638" y="2859882"/>
            <a:chExt cx="269875" cy="358775"/>
          </a:xfrm>
          <a:solidFill>
            <a:schemeClr val="tx1">
              <a:lumMod val="65000"/>
              <a:lumOff val="35000"/>
            </a:schemeClr>
          </a:solidFill>
        </p:grpSpPr>
        <p:sp>
          <p:nvSpPr>
            <p:cNvPr id="129" name="AutoShape 115"/>
            <p:cNvSpPr/>
            <p:nvPr/>
          </p:nvSpPr>
          <p:spPr bwMode="auto">
            <a:xfrm>
              <a:off x="1798638" y="2859882"/>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30" name="AutoShape 116"/>
            <p:cNvSpPr/>
            <p:nvPr/>
          </p:nvSpPr>
          <p:spPr bwMode="auto">
            <a:xfrm>
              <a:off x="1911350" y="3072730"/>
              <a:ext cx="44450" cy="6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sp>
        <p:nvSpPr>
          <p:cNvPr id="131" name="AutoShape 117"/>
          <p:cNvSpPr/>
          <p:nvPr/>
        </p:nvSpPr>
        <p:spPr bwMode="auto">
          <a:xfrm>
            <a:off x="1035050" y="2904332"/>
            <a:ext cx="360363" cy="26987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r>
              <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rPr>
              <a:t>	</a:t>
            </a: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nvGrpSpPr>
          <p:cNvPr id="132" name="Group 121"/>
          <p:cNvGrpSpPr/>
          <p:nvPr/>
        </p:nvGrpSpPr>
        <p:grpSpPr>
          <a:xfrm>
            <a:off x="317500" y="2904507"/>
            <a:ext cx="359165" cy="269525"/>
            <a:chOff x="723900" y="3569494"/>
            <a:chExt cx="464344" cy="348456"/>
          </a:xfrm>
          <a:solidFill>
            <a:schemeClr val="tx1">
              <a:lumMod val="65000"/>
              <a:lumOff val="35000"/>
            </a:schemeClr>
          </a:solidFill>
        </p:grpSpPr>
        <p:sp>
          <p:nvSpPr>
            <p:cNvPr id="133" name="AutoShape 118"/>
            <p:cNvSpPr/>
            <p:nvPr/>
          </p:nvSpPr>
          <p:spPr bwMode="auto">
            <a:xfrm>
              <a:off x="723900" y="356949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34" name="AutoShape 119"/>
            <p:cNvSpPr/>
            <p:nvPr/>
          </p:nvSpPr>
          <p:spPr bwMode="auto">
            <a:xfrm>
              <a:off x="1013619" y="369966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grpSp>
        <p:nvGrpSpPr>
          <p:cNvPr id="135" name="Group 124"/>
          <p:cNvGrpSpPr/>
          <p:nvPr/>
        </p:nvGrpSpPr>
        <p:grpSpPr>
          <a:xfrm>
            <a:off x="3909765" y="2205206"/>
            <a:ext cx="359779" cy="302680"/>
            <a:chOff x="5368132" y="2625725"/>
            <a:chExt cx="465138" cy="391319"/>
          </a:xfrm>
          <a:solidFill>
            <a:schemeClr val="tx1">
              <a:lumMod val="65000"/>
              <a:lumOff val="35000"/>
            </a:schemeClr>
          </a:solidFill>
        </p:grpSpPr>
        <p:sp>
          <p:nvSpPr>
            <p:cNvPr id="136"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37"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3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grpSp>
        <p:nvGrpSpPr>
          <p:cNvPr id="139" name="组合 138"/>
          <p:cNvGrpSpPr/>
          <p:nvPr/>
        </p:nvGrpSpPr>
        <p:grpSpPr>
          <a:xfrm>
            <a:off x="3191434" y="2176964"/>
            <a:ext cx="359164" cy="359165"/>
            <a:chOff x="3191434" y="2145028"/>
            <a:chExt cx="359165" cy="359165"/>
          </a:xfrm>
          <a:solidFill>
            <a:schemeClr val="tx1">
              <a:lumMod val="65000"/>
              <a:lumOff val="35000"/>
            </a:schemeClr>
          </a:solidFill>
        </p:grpSpPr>
        <p:sp>
          <p:nvSpPr>
            <p:cNvPr id="140"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41"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42"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grpSp>
        <p:nvGrpSpPr>
          <p:cNvPr id="143" name="组合 142"/>
          <p:cNvGrpSpPr/>
          <p:nvPr/>
        </p:nvGrpSpPr>
        <p:grpSpPr>
          <a:xfrm>
            <a:off x="2473103" y="2176964"/>
            <a:ext cx="359166" cy="359165"/>
            <a:chOff x="2473104" y="2145028"/>
            <a:chExt cx="359165" cy="359165"/>
          </a:xfrm>
          <a:solidFill>
            <a:schemeClr val="tx1">
              <a:lumMod val="65000"/>
              <a:lumOff val="35000"/>
            </a:schemeClr>
          </a:solidFill>
        </p:grpSpPr>
        <p:sp>
          <p:nvSpPr>
            <p:cNvPr id="144"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45"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grpSp>
        <p:nvGrpSpPr>
          <p:cNvPr id="146" name="组合 138"/>
          <p:cNvGrpSpPr/>
          <p:nvPr/>
        </p:nvGrpSpPr>
        <p:grpSpPr bwMode="auto">
          <a:xfrm>
            <a:off x="1754188" y="2177159"/>
            <a:ext cx="360362" cy="358775"/>
            <a:chOff x="1754188" y="2144713"/>
            <a:chExt cx="360362" cy="358775"/>
          </a:xfrm>
          <a:solidFill>
            <a:schemeClr val="tx1">
              <a:lumMod val="65000"/>
              <a:lumOff val="35000"/>
            </a:schemeClr>
          </a:solidFill>
        </p:grpSpPr>
        <p:sp>
          <p:nvSpPr>
            <p:cNvPr id="147" name="AutoShape 128"/>
            <p:cNvSpPr/>
            <p:nvPr/>
          </p:nvSpPr>
          <p:spPr bwMode="auto">
            <a:xfrm>
              <a:off x="1754188" y="2144713"/>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48" name="AutoShape 129"/>
            <p:cNvSpPr/>
            <p:nvPr/>
          </p:nvSpPr>
          <p:spPr bwMode="auto">
            <a:xfrm>
              <a:off x="1979613" y="2189163"/>
              <a:ext cx="88900" cy="9048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grpSp>
      <p:sp>
        <p:nvSpPr>
          <p:cNvPr id="149" name="AutoShape 130"/>
          <p:cNvSpPr/>
          <p:nvPr/>
        </p:nvSpPr>
        <p:spPr bwMode="auto">
          <a:xfrm>
            <a:off x="1035050" y="2177159"/>
            <a:ext cx="360363" cy="35877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50" name="AutoShape 131"/>
          <p:cNvSpPr/>
          <p:nvPr/>
        </p:nvSpPr>
        <p:spPr bwMode="auto">
          <a:xfrm>
            <a:off x="339725" y="2177159"/>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51" name="AutoShape 132"/>
          <p:cNvSpPr/>
          <p:nvPr/>
        </p:nvSpPr>
        <p:spPr bwMode="auto">
          <a:xfrm>
            <a:off x="406400" y="2272409"/>
            <a:ext cx="46038"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52" name="AutoShape 133"/>
          <p:cNvSpPr/>
          <p:nvPr/>
        </p:nvSpPr>
        <p:spPr bwMode="auto">
          <a:xfrm>
            <a:off x="474663" y="2272409"/>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53" name="AutoShape 134"/>
          <p:cNvSpPr/>
          <p:nvPr/>
        </p:nvSpPr>
        <p:spPr bwMode="auto">
          <a:xfrm>
            <a:off x="541338" y="2272409"/>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54" name="AutoShape 135"/>
          <p:cNvSpPr/>
          <p:nvPr/>
        </p:nvSpPr>
        <p:spPr bwMode="auto">
          <a:xfrm>
            <a:off x="3910013" y="1482725"/>
            <a:ext cx="358775" cy="2460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55" name="AutoShape 136"/>
          <p:cNvSpPr/>
          <p:nvPr/>
        </p:nvSpPr>
        <p:spPr bwMode="auto">
          <a:xfrm>
            <a:off x="3382963" y="1471613"/>
            <a:ext cx="117475"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56" name="AutoShape 137"/>
          <p:cNvSpPr/>
          <p:nvPr/>
        </p:nvSpPr>
        <p:spPr bwMode="auto">
          <a:xfrm>
            <a:off x="3190875" y="1425575"/>
            <a:ext cx="360363" cy="360363"/>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57" name="AutoShape 138"/>
          <p:cNvSpPr/>
          <p:nvPr/>
        </p:nvSpPr>
        <p:spPr bwMode="auto">
          <a:xfrm>
            <a:off x="3382963" y="1425575"/>
            <a:ext cx="1682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58" name="AutoShape 139"/>
          <p:cNvSpPr/>
          <p:nvPr/>
        </p:nvSpPr>
        <p:spPr bwMode="auto">
          <a:xfrm>
            <a:off x="2473325" y="1425575"/>
            <a:ext cx="358775" cy="34925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59" name="AutoShape 140"/>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60" name="AutoShape 141"/>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61" name="AutoShape 142"/>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62" name="AutoShape 143"/>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63" name="AutoShape 144"/>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64" name="AutoShape 145"/>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65" name="AutoShape 146"/>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66"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67"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
        <p:nvSpPr>
          <p:cNvPr id="168" name="AutoShape 149"/>
          <p:cNvSpPr/>
          <p:nvPr/>
        </p:nvSpPr>
        <p:spPr bwMode="auto">
          <a:xfrm>
            <a:off x="317500" y="1471613"/>
            <a:ext cx="358775"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tx1">
              <a:lumMod val="65000"/>
              <a:lumOff val="35000"/>
            </a:schemeClr>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anose="02010600030101010101" pitchFamily="2" charset="-122"/>
              <a:cs typeface="+mn-cs"/>
              <a:sym typeface="Gill Sans" panose="020B050202010402020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0135" y="1070592"/>
            <a:ext cx="1883730" cy="3002315"/>
          </a:xfrm>
          <a:prstGeom prst="rect">
            <a:avLst/>
          </a:prstGeom>
          <a:noFill/>
          <a:ln w="1270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685681" y="1959485"/>
            <a:ext cx="3772636" cy="830997"/>
          </a:xfrm>
          <a:prstGeom prst="rect">
            <a:avLst/>
          </a:prstGeom>
          <a:noFill/>
        </p:spPr>
        <p:txBody>
          <a:bodyPr wrap="none" rtlCol="0">
            <a:spAutoFit/>
          </a:bodyPr>
          <a:lstStyle/>
          <a:p>
            <a:pPr algn="ctr"/>
            <a:r>
              <a:rPr lang="en-US" altLang="zh-CN" sz="4800">
                <a:solidFill>
                  <a:schemeClr val="tx1">
                    <a:lumMod val="65000"/>
                    <a:lumOff val="35000"/>
                  </a:schemeClr>
                </a:solidFill>
                <a:latin typeface="Nexa Bold" panose="02000000000000000000" pitchFamily="50" charset="0"/>
              </a:rPr>
              <a:t>YOUR TITLE</a:t>
            </a:r>
            <a:endParaRPr lang="zh-CN" altLang="en-US" sz="4800">
              <a:solidFill>
                <a:schemeClr val="tx1">
                  <a:lumMod val="65000"/>
                  <a:lumOff val="35000"/>
                </a:schemeClr>
              </a:solidFill>
              <a:latin typeface="Nexa Bold" panose="02000000000000000000" pitchFamily="50" charset="0"/>
            </a:endParaRPr>
          </a:p>
        </p:txBody>
      </p:sp>
      <p:sp>
        <p:nvSpPr>
          <p:cNvPr id="19" name="XIONGMAODDA"/>
          <p:cNvSpPr/>
          <p:nvPr/>
        </p:nvSpPr>
        <p:spPr>
          <a:xfrm>
            <a:off x="2474870" y="2669850"/>
            <a:ext cx="4194257" cy="482055"/>
          </a:xfrm>
          <a:prstGeom prst="rect">
            <a:avLst/>
          </a:prstGeom>
        </p:spPr>
        <p:txBody>
          <a:bodyPr wrap="square">
            <a:spAutoFit/>
          </a:bodyPr>
          <a:lstStyle/>
          <a:p>
            <a:pPr algn="ctr">
              <a:lnSpc>
                <a:spcPct val="150000"/>
              </a:lnSpc>
            </a:pPr>
            <a:r>
              <a:rPr lang="id-ID" sz="900" i="0" dirty="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a:t>
            </a:r>
            <a:r>
              <a:rPr lang="id-ID" sz="900" i="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 </a:t>
            </a:r>
            <a:endParaRPr lang="id-ID"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 name="矩形: 圆角 2"/>
          <p:cNvSpPr/>
          <p:nvPr/>
        </p:nvSpPr>
        <p:spPr>
          <a:xfrm>
            <a:off x="4000499" y="3452161"/>
            <a:ext cx="1143001" cy="291112"/>
          </a:xfrm>
          <a:prstGeom prst="roundRect">
            <a:avLst>
              <a:gd name="adj" fmla="val 50000"/>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lumMod val="75000"/>
                    <a:lumOff val="25000"/>
                  </a:schemeClr>
                </a:solidFill>
                <a:latin typeface="+mj-lt"/>
              </a:rPr>
              <a:t>PART ONE</a:t>
            </a:r>
            <a:endParaRPr lang="zh-CN" altLang="en-US" sz="1050">
              <a:solidFill>
                <a:schemeClr val="tx1">
                  <a:lumMod val="75000"/>
                  <a:lumOff val="25000"/>
                </a:schemeClr>
              </a:solidFill>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459" y="1353556"/>
            <a:ext cx="4873854" cy="28686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433579" y="115743"/>
            <a:ext cx="2276841" cy="523220"/>
          </a:xfrm>
          <a:prstGeom prst="rect">
            <a:avLst/>
          </a:prstGeom>
          <a:noFill/>
        </p:spPr>
        <p:txBody>
          <a:bodyPr wrap="none" rtlCol="0">
            <a:spAutoFit/>
          </a:bodyPr>
          <a:lstStyle>
            <a:defPPr>
              <a:defRPr lang="en-US"/>
            </a:defPPr>
            <a:lvl1pPr algn="ctr">
              <a:defRPr sz="8800">
                <a:solidFill>
                  <a:schemeClr val="bg1"/>
                </a:solidFill>
                <a:effectLst>
                  <a:outerShdw blurRad="38100" dist="38100" dir="2700000" algn="tl">
                    <a:srgbClr val="000000">
                      <a:alpha val="43137"/>
                    </a:srgbClr>
                  </a:outerShdw>
                </a:effectLst>
                <a:latin typeface="Nexa Bold" panose="02000000000000000000" pitchFamily="50" charset="0"/>
              </a:defRPr>
            </a:lvl1pPr>
          </a:lstStyle>
          <a:p>
            <a:r>
              <a:rPr lang="en-US" altLang="zh-CN" sz="2800">
                <a:solidFill>
                  <a:schemeClr val="tx1">
                    <a:lumMod val="65000"/>
                    <a:lumOff val="35000"/>
                  </a:schemeClr>
                </a:solidFill>
                <a:effectLst/>
              </a:rPr>
              <a:t>YOUR TITLE</a:t>
            </a:r>
            <a:endParaRPr lang="zh-CN" altLang="en-US" sz="2800">
              <a:solidFill>
                <a:schemeClr val="tx1">
                  <a:lumMod val="65000"/>
                  <a:lumOff val="35000"/>
                </a:schemeClr>
              </a:solidFill>
              <a:effectLst/>
            </a:endParaRPr>
          </a:p>
        </p:txBody>
      </p:sp>
      <p:cxnSp>
        <p:nvCxnSpPr>
          <p:cNvPr id="3" name="直接连接符 2"/>
          <p:cNvCxnSpPr/>
          <p:nvPr/>
        </p:nvCxnSpPr>
        <p:spPr>
          <a:xfrm>
            <a:off x="4270606" y="698915"/>
            <a:ext cx="60278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85098" y="2292588"/>
            <a:ext cx="2730354"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25" name="矩形 24"/>
          <p:cNvSpPr/>
          <p:nvPr/>
        </p:nvSpPr>
        <p:spPr>
          <a:xfrm>
            <a:off x="379960" y="1885588"/>
            <a:ext cx="2883290" cy="400110"/>
          </a:xfrm>
          <a:prstGeom prst="rect">
            <a:avLst/>
          </a:prstGeom>
          <a:noFill/>
        </p:spPr>
        <p:txBody>
          <a:bodyPr wrap="none" rtlCol="0">
            <a:spAutoFit/>
          </a:bodyPr>
          <a:lstStyle/>
          <a:p>
            <a:r>
              <a:rPr lang="en-US" altLang="zh-CN" sz="2000">
                <a:solidFill>
                  <a:schemeClr val="tx1">
                    <a:lumMod val="65000"/>
                    <a:lumOff val="35000"/>
                  </a:schemeClr>
                </a:solidFill>
                <a:latin typeface="Nexa Bold" panose="02000000000000000000" pitchFamily="50" charset="0"/>
                <a:sym typeface="+mn-lt"/>
              </a:rPr>
              <a:t>OVERVIEW OF WORK</a:t>
            </a:r>
            <a:endParaRPr lang="en-US" altLang="zh-CN" sz="2000">
              <a:solidFill>
                <a:schemeClr val="tx1">
                  <a:lumMod val="65000"/>
                  <a:lumOff val="35000"/>
                </a:schemeClr>
              </a:solidFill>
              <a:latin typeface="Nexa Bold" panose="02000000000000000000" pitchFamily="50" charset="0"/>
              <a:sym typeface="+mn-lt"/>
            </a:endParaRPr>
          </a:p>
        </p:txBody>
      </p:sp>
      <p:sp>
        <p:nvSpPr>
          <p:cNvPr id="26" name="矩形 25"/>
          <p:cNvSpPr/>
          <p:nvPr/>
        </p:nvSpPr>
        <p:spPr>
          <a:xfrm>
            <a:off x="379960" y="2785830"/>
            <a:ext cx="2730354"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cxnSp>
        <p:nvCxnSpPr>
          <p:cNvPr id="27" name="直接连接符 26"/>
          <p:cNvCxnSpPr/>
          <p:nvPr/>
        </p:nvCxnSpPr>
        <p:spPr>
          <a:xfrm>
            <a:off x="497950" y="1743634"/>
            <a:ext cx="540774"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491904" y="3419797"/>
            <a:ext cx="344129" cy="344129"/>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32678" y="3419797"/>
            <a:ext cx="344129" cy="344129"/>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597289" y="3419797"/>
            <a:ext cx="344129" cy="344129"/>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Group 124"/>
          <p:cNvGrpSpPr/>
          <p:nvPr/>
        </p:nvGrpSpPr>
        <p:grpSpPr>
          <a:xfrm>
            <a:off x="1667180" y="3505987"/>
            <a:ext cx="207648" cy="174693"/>
            <a:chOff x="5368132" y="2625725"/>
            <a:chExt cx="465138" cy="391319"/>
          </a:xfrm>
          <a:solidFill>
            <a:schemeClr val="tx1">
              <a:lumMod val="75000"/>
              <a:lumOff val="25000"/>
            </a:schemeClr>
          </a:solidFill>
        </p:grpSpPr>
        <p:sp>
          <p:nvSpPr>
            <p:cNvPr id="3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3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3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grpSp>
        <p:nvGrpSpPr>
          <p:cNvPr id="35" name="组合 34"/>
          <p:cNvGrpSpPr/>
          <p:nvPr/>
        </p:nvGrpSpPr>
        <p:grpSpPr>
          <a:xfrm>
            <a:off x="1099161" y="3496105"/>
            <a:ext cx="207294" cy="207294"/>
            <a:chOff x="3191434" y="2145028"/>
            <a:chExt cx="359165" cy="359165"/>
          </a:xfrm>
          <a:solidFill>
            <a:schemeClr val="tx1">
              <a:lumMod val="75000"/>
              <a:lumOff val="25000"/>
            </a:schemeClr>
          </a:solidFill>
        </p:grpSpPr>
        <p:sp>
          <p:nvSpPr>
            <p:cNvPr id="36"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37"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38"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grpSp>
        <p:nvGrpSpPr>
          <p:cNvPr id="39" name="组合 38"/>
          <p:cNvGrpSpPr/>
          <p:nvPr/>
        </p:nvGrpSpPr>
        <p:grpSpPr>
          <a:xfrm flipH="1">
            <a:off x="560322" y="3496105"/>
            <a:ext cx="207294" cy="207294"/>
            <a:chOff x="2473101" y="2145028"/>
            <a:chExt cx="359165" cy="359165"/>
          </a:xfrm>
          <a:solidFill>
            <a:schemeClr val="tx1">
              <a:lumMod val="75000"/>
              <a:lumOff val="25000"/>
            </a:schemeClr>
          </a:solidFill>
        </p:grpSpPr>
        <p:sp>
          <p:nvSpPr>
            <p:cNvPr id="40" name="AutoShape 126"/>
            <p:cNvSpPr/>
            <p:nvPr/>
          </p:nvSpPr>
          <p:spPr bwMode="auto">
            <a:xfrm>
              <a:off x="2473101"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41"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pic>
        <p:nvPicPr>
          <p:cNvPr id="44" name="图片 43"/>
          <p:cNvPicPr>
            <a:picLocks noChangeAspect="1"/>
          </p:cNvPicPr>
          <p:nvPr/>
        </p:nvPicPr>
        <p:blipFill>
          <a:blip r:embed="rId1" cstate="print"/>
          <a:stretch>
            <a:fillRect/>
          </a:stretch>
        </p:blipFill>
        <p:spPr>
          <a:xfrm>
            <a:off x="4873394" y="1353556"/>
            <a:ext cx="4447464" cy="286869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940965" y="1660447"/>
            <a:ext cx="3784081"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5" name="矩形 44"/>
          <p:cNvSpPr/>
          <p:nvPr/>
        </p:nvSpPr>
        <p:spPr>
          <a:xfrm>
            <a:off x="940965" y="1328329"/>
            <a:ext cx="2335383" cy="338554"/>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OVERVIEW OF WORK</a:t>
            </a:r>
            <a:endParaRPr lang="en-US" altLang="zh-CN" sz="1600" b="1">
              <a:solidFill>
                <a:schemeClr val="tx1">
                  <a:lumMod val="65000"/>
                  <a:lumOff val="35000"/>
                </a:schemeClr>
              </a:solidFill>
              <a:latin typeface="Arial" panose="020B0604020202090204"/>
              <a:ea typeface="微软雅黑"/>
              <a:sym typeface="+mn-lt"/>
            </a:endParaRPr>
          </a:p>
        </p:txBody>
      </p:sp>
      <p:sp>
        <p:nvSpPr>
          <p:cNvPr id="46" name="矩形 45"/>
          <p:cNvSpPr/>
          <p:nvPr/>
        </p:nvSpPr>
        <p:spPr>
          <a:xfrm>
            <a:off x="940965" y="2703388"/>
            <a:ext cx="3784081"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7" name="矩形 46"/>
          <p:cNvSpPr/>
          <p:nvPr/>
        </p:nvSpPr>
        <p:spPr>
          <a:xfrm>
            <a:off x="940965" y="2424439"/>
            <a:ext cx="2335383" cy="338554"/>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OVERVIEW OF WORK</a:t>
            </a:r>
            <a:endParaRPr lang="en-US" altLang="zh-CN" sz="1600" b="1">
              <a:solidFill>
                <a:schemeClr val="tx1">
                  <a:lumMod val="65000"/>
                  <a:lumOff val="35000"/>
                </a:schemeClr>
              </a:solidFill>
              <a:latin typeface="Arial" panose="020B0604020202090204"/>
              <a:ea typeface="微软雅黑"/>
              <a:sym typeface="+mn-lt"/>
            </a:endParaRPr>
          </a:p>
        </p:txBody>
      </p:sp>
      <p:sp>
        <p:nvSpPr>
          <p:cNvPr id="48" name="矩形 47"/>
          <p:cNvSpPr/>
          <p:nvPr/>
        </p:nvSpPr>
        <p:spPr>
          <a:xfrm>
            <a:off x="940965" y="3790660"/>
            <a:ext cx="3784081"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9" name="矩形 48"/>
          <p:cNvSpPr/>
          <p:nvPr/>
        </p:nvSpPr>
        <p:spPr>
          <a:xfrm>
            <a:off x="940965" y="3458542"/>
            <a:ext cx="2335383" cy="338554"/>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OVERVIEW OF WORK</a:t>
            </a:r>
            <a:endParaRPr lang="en-US" altLang="zh-CN" sz="1600" b="1">
              <a:solidFill>
                <a:schemeClr val="tx1">
                  <a:lumMod val="65000"/>
                  <a:lumOff val="35000"/>
                </a:schemeClr>
              </a:solidFill>
              <a:latin typeface="Arial" panose="020B0604020202090204"/>
              <a:ea typeface="微软雅黑"/>
              <a:sym typeface="+mn-lt"/>
            </a:endParaRPr>
          </a:p>
        </p:txBody>
      </p:sp>
      <p:sp>
        <p:nvSpPr>
          <p:cNvPr id="50" name="椭圆 49"/>
          <p:cNvSpPr/>
          <p:nvPr/>
        </p:nvSpPr>
        <p:spPr>
          <a:xfrm>
            <a:off x="295836" y="1386664"/>
            <a:ext cx="560438" cy="56043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1" name="椭圆 50"/>
          <p:cNvSpPr/>
          <p:nvPr/>
        </p:nvSpPr>
        <p:spPr>
          <a:xfrm>
            <a:off x="295836" y="2418464"/>
            <a:ext cx="560438" cy="56043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2" name="椭圆 51"/>
          <p:cNvSpPr/>
          <p:nvPr/>
        </p:nvSpPr>
        <p:spPr>
          <a:xfrm>
            <a:off x="295836" y="3516877"/>
            <a:ext cx="560438" cy="56043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3" name="AutoShape 59"/>
          <p:cNvSpPr/>
          <p:nvPr/>
        </p:nvSpPr>
        <p:spPr bwMode="auto">
          <a:xfrm>
            <a:off x="424730" y="1522709"/>
            <a:ext cx="302651" cy="30131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75000"/>
              <a:lumOff val="25000"/>
            </a:schemeClr>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nvGrpSpPr>
          <p:cNvPr id="54" name="Group 124"/>
          <p:cNvGrpSpPr/>
          <p:nvPr/>
        </p:nvGrpSpPr>
        <p:grpSpPr>
          <a:xfrm>
            <a:off x="424975" y="2571580"/>
            <a:ext cx="302161" cy="254206"/>
            <a:chOff x="5368132" y="2625725"/>
            <a:chExt cx="465138" cy="391319"/>
          </a:xfrm>
          <a:solidFill>
            <a:schemeClr val="tx1">
              <a:lumMod val="75000"/>
              <a:lumOff val="25000"/>
            </a:schemeClr>
          </a:solidFill>
        </p:grpSpPr>
        <p:sp>
          <p:nvSpPr>
            <p:cNvPr id="5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5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5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grpSp>
        <p:nvGrpSpPr>
          <p:cNvPr id="58" name="组合 57"/>
          <p:cNvGrpSpPr/>
          <p:nvPr/>
        </p:nvGrpSpPr>
        <p:grpSpPr>
          <a:xfrm flipH="1">
            <a:off x="425232" y="3646273"/>
            <a:ext cx="301646" cy="301646"/>
            <a:chOff x="2473104" y="2145028"/>
            <a:chExt cx="359165" cy="359165"/>
          </a:xfrm>
          <a:solidFill>
            <a:schemeClr val="tx1">
              <a:lumMod val="75000"/>
              <a:lumOff val="25000"/>
            </a:schemeClr>
          </a:solidFill>
        </p:grpSpPr>
        <p:sp>
          <p:nvSpPr>
            <p:cNvPr id="59"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60"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pic>
        <p:nvPicPr>
          <p:cNvPr id="5" name="图片 4"/>
          <p:cNvPicPr>
            <a:picLocks noChangeAspect="1"/>
          </p:cNvPicPr>
          <p:nvPr/>
        </p:nvPicPr>
        <p:blipFill rotWithShape="1">
          <a:blip r:embed="rId1" cstate="print"/>
          <a:srcRect/>
          <a:stretch>
            <a:fillRect/>
          </a:stretch>
        </p:blipFill>
        <p:spPr>
          <a:xfrm>
            <a:off x="5266872" y="0"/>
            <a:ext cx="3891650" cy="5143500"/>
          </a:xfrm>
          <a:prstGeom prst="rect">
            <a:avLst/>
          </a:prstGeom>
        </p:spPr>
      </p:pic>
      <p:sp>
        <p:nvSpPr>
          <p:cNvPr id="6" name="矩形 5"/>
          <p:cNvSpPr/>
          <p:nvPr/>
        </p:nvSpPr>
        <p:spPr>
          <a:xfrm>
            <a:off x="6176284" y="1346866"/>
            <a:ext cx="2860747" cy="3263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6176284" y="2571580"/>
            <a:ext cx="2730354"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65" name="矩形 64"/>
          <p:cNvSpPr/>
          <p:nvPr/>
        </p:nvSpPr>
        <p:spPr>
          <a:xfrm>
            <a:off x="6176284" y="2215849"/>
            <a:ext cx="2883290" cy="400110"/>
          </a:xfrm>
          <a:prstGeom prst="rect">
            <a:avLst/>
          </a:prstGeom>
          <a:noFill/>
        </p:spPr>
        <p:txBody>
          <a:bodyPr wrap="none" rtlCol="0">
            <a:spAutoFit/>
          </a:bodyPr>
          <a:lstStyle/>
          <a:p>
            <a:r>
              <a:rPr lang="en-US" altLang="zh-CN" sz="2000">
                <a:solidFill>
                  <a:schemeClr val="tx1">
                    <a:lumMod val="65000"/>
                    <a:lumOff val="35000"/>
                  </a:schemeClr>
                </a:solidFill>
                <a:latin typeface="Nexa Bold" panose="02000000000000000000" pitchFamily="50" charset="0"/>
                <a:sym typeface="+mn-lt"/>
              </a:rPr>
              <a:t>OVERVIEW OF WORK</a:t>
            </a:r>
            <a:endParaRPr lang="en-US" altLang="zh-CN" sz="2000">
              <a:solidFill>
                <a:schemeClr val="tx1">
                  <a:lumMod val="65000"/>
                  <a:lumOff val="35000"/>
                </a:schemeClr>
              </a:solidFill>
              <a:latin typeface="Nexa Bold" panose="02000000000000000000" pitchFamily="50" charset="0"/>
              <a:sym typeface="+mn-lt"/>
            </a:endParaRPr>
          </a:p>
        </p:txBody>
      </p:sp>
      <p:sp>
        <p:nvSpPr>
          <p:cNvPr id="66" name="矩形 65"/>
          <p:cNvSpPr/>
          <p:nvPr/>
        </p:nvSpPr>
        <p:spPr>
          <a:xfrm>
            <a:off x="6171146" y="3064822"/>
            <a:ext cx="2730354" cy="486352"/>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cxnSp>
        <p:nvCxnSpPr>
          <p:cNvPr id="8" name="直接连接符 7"/>
          <p:cNvCxnSpPr/>
          <p:nvPr/>
        </p:nvCxnSpPr>
        <p:spPr>
          <a:xfrm>
            <a:off x="6284259" y="2146799"/>
            <a:ext cx="349623"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230073" y="-342177"/>
            <a:ext cx="5827854" cy="5827854"/>
            <a:chOff x="2000250" y="0"/>
            <a:chExt cx="5143500" cy="5143500"/>
          </a:xfrm>
        </p:grpSpPr>
        <p:pic>
          <p:nvPicPr>
            <p:cNvPr id="7" name="图片 6"/>
            <p:cNvPicPr>
              <a:picLocks noChangeAspect="1"/>
            </p:cNvPicPr>
            <p:nvPr/>
          </p:nvPicPr>
          <p:blipFill rotWithShape="1">
            <a:blip r:embed="rId1" cstate="print"/>
            <a:srcRect/>
            <a:stretch>
              <a:fillRect/>
            </a:stretch>
          </p:blipFill>
          <p:spPr>
            <a:xfrm>
              <a:off x="2000250" y="0"/>
              <a:ext cx="5143500" cy="5143500"/>
            </a:xfrm>
            <a:prstGeom prst="ellipse">
              <a:avLst/>
            </a:prstGeom>
          </p:spPr>
        </p:pic>
        <p:sp>
          <p:nvSpPr>
            <p:cNvPr id="4" name="椭圆 3"/>
            <p:cNvSpPr/>
            <p:nvPr/>
          </p:nvSpPr>
          <p:spPr>
            <a:xfrm>
              <a:off x="3379807" y="1379557"/>
              <a:ext cx="2384385" cy="2384385"/>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578545" y="1938399"/>
            <a:ext cx="2252853" cy="694101"/>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19" name="矩形 18"/>
          <p:cNvSpPr/>
          <p:nvPr/>
        </p:nvSpPr>
        <p:spPr>
          <a:xfrm>
            <a:off x="578545" y="1599845"/>
            <a:ext cx="2335383" cy="338554"/>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OVERVIEW OF WORK</a:t>
            </a:r>
            <a:endParaRPr lang="en-US" altLang="zh-CN" sz="1600" b="1">
              <a:solidFill>
                <a:schemeClr val="tx1">
                  <a:lumMod val="65000"/>
                  <a:lumOff val="35000"/>
                </a:schemeClr>
              </a:solidFill>
              <a:latin typeface="Arial" panose="020B0604020202090204"/>
              <a:ea typeface="微软雅黑"/>
              <a:sym typeface="+mn-lt"/>
            </a:endParaRPr>
          </a:p>
        </p:txBody>
      </p:sp>
      <p:sp>
        <p:nvSpPr>
          <p:cNvPr id="20" name="矩形 19"/>
          <p:cNvSpPr/>
          <p:nvPr/>
        </p:nvSpPr>
        <p:spPr>
          <a:xfrm>
            <a:off x="3746967" y="1938399"/>
            <a:ext cx="2252853" cy="694101"/>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21" name="矩形 20"/>
          <p:cNvSpPr/>
          <p:nvPr/>
        </p:nvSpPr>
        <p:spPr>
          <a:xfrm>
            <a:off x="3746967" y="1599845"/>
            <a:ext cx="2335383" cy="338554"/>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OVERVIEW OF WORK</a:t>
            </a:r>
            <a:endParaRPr lang="en-US" altLang="zh-CN" sz="1600" b="1">
              <a:solidFill>
                <a:schemeClr val="tx1">
                  <a:lumMod val="65000"/>
                  <a:lumOff val="35000"/>
                </a:schemeClr>
              </a:solidFill>
              <a:latin typeface="Arial" panose="020B0604020202090204"/>
              <a:ea typeface="微软雅黑"/>
              <a:sym typeface="+mn-lt"/>
            </a:endParaRPr>
          </a:p>
        </p:txBody>
      </p:sp>
      <p:sp>
        <p:nvSpPr>
          <p:cNvPr id="22" name="矩形 21"/>
          <p:cNvSpPr/>
          <p:nvPr/>
        </p:nvSpPr>
        <p:spPr>
          <a:xfrm>
            <a:off x="578545" y="3326230"/>
            <a:ext cx="2252853" cy="694101"/>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23" name="矩形 22"/>
          <p:cNvSpPr/>
          <p:nvPr/>
        </p:nvSpPr>
        <p:spPr>
          <a:xfrm>
            <a:off x="578545" y="2987676"/>
            <a:ext cx="2335383" cy="338554"/>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OVERVIEW OF WORK</a:t>
            </a:r>
            <a:endParaRPr lang="en-US" altLang="zh-CN" sz="1600" b="1">
              <a:solidFill>
                <a:schemeClr val="tx1">
                  <a:lumMod val="65000"/>
                  <a:lumOff val="35000"/>
                </a:schemeClr>
              </a:solidFill>
              <a:latin typeface="Arial" panose="020B0604020202090204"/>
              <a:ea typeface="微软雅黑"/>
              <a:sym typeface="+mn-lt"/>
            </a:endParaRPr>
          </a:p>
        </p:txBody>
      </p:sp>
      <p:sp>
        <p:nvSpPr>
          <p:cNvPr id="24" name="矩形 23"/>
          <p:cNvSpPr/>
          <p:nvPr/>
        </p:nvSpPr>
        <p:spPr>
          <a:xfrm>
            <a:off x="3746967" y="3326230"/>
            <a:ext cx="2252853" cy="694101"/>
          </a:xfrm>
          <a:prstGeom prst="rect">
            <a:avLst/>
          </a:prstGeom>
        </p:spPr>
        <p:txBody>
          <a:bodyPr wrap="square">
            <a:spAutoFit/>
          </a:bodyPr>
          <a:lstStyle/>
          <a:p>
            <a:pP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25" name="矩形 24"/>
          <p:cNvSpPr/>
          <p:nvPr/>
        </p:nvSpPr>
        <p:spPr>
          <a:xfrm>
            <a:off x="3746967" y="2987676"/>
            <a:ext cx="2335383" cy="338554"/>
          </a:xfrm>
          <a:prstGeom prst="rect">
            <a:avLst/>
          </a:prstGeom>
        </p:spPr>
        <p:txBody>
          <a:bodyPr wrap="none">
            <a:spAutoFit/>
          </a:bodyPr>
          <a:lstStyle/>
          <a:p>
            <a:pPr lvl="0"/>
            <a:r>
              <a:rPr lang="en-US" altLang="zh-CN" sz="1600" b="1">
                <a:solidFill>
                  <a:schemeClr val="tx1">
                    <a:lumMod val="65000"/>
                    <a:lumOff val="35000"/>
                  </a:schemeClr>
                </a:solidFill>
                <a:latin typeface="Arial" panose="020B0604020202090204"/>
                <a:ea typeface="微软雅黑"/>
                <a:sym typeface="+mn-lt"/>
              </a:rPr>
              <a:t>OVERVIEW OF WORK</a:t>
            </a:r>
            <a:endParaRPr lang="en-US" altLang="zh-CN" sz="1600" b="1">
              <a:solidFill>
                <a:schemeClr val="tx1">
                  <a:lumMod val="65000"/>
                  <a:lumOff val="35000"/>
                </a:schemeClr>
              </a:solidFill>
              <a:latin typeface="Arial" panose="020B0604020202090204"/>
              <a:ea typeface="微软雅黑"/>
              <a:sym typeface="+mn-lt"/>
            </a:endParaRPr>
          </a:p>
        </p:txBody>
      </p:sp>
      <p:sp>
        <p:nvSpPr>
          <p:cNvPr id="26" name="文本框 25"/>
          <p:cNvSpPr txBox="1"/>
          <p:nvPr/>
        </p:nvSpPr>
        <p:spPr>
          <a:xfrm>
            <a:off x="3433579" y="115743"/>
            <a:ext cx="2276841" cy="523220"/>
          </a:xfrm>
          <a:prstGeom prst="rect">
            <a:avLst/>
          </a:prstGeom>
          <a:noFill/>
        </p:spPr>
        <p:txBody>
          <a:bodyPr wrap="none" rtlCol="0">
            <a:spAutoFit/>
          </a:bodyPr>
          <a:lstStyle>
            <a:defPPr>
              <a:defRPr lang="en-US"/>
            </a:defPPr>
            <a:lvl1pPr algn="ctr">
              <a:defRPr sz="8800">
                <a:solidFill>
                  <a:schemeClr val="bg1"/>
                </a:solidFill>
                <a:effectLst>
                  <a:outerShdw blurRad="38100" dist="38100" dir="2700000" algn="tl">
                    <a:srgbClr val="000000">
                      <a:alpha val="43137"/>
                    </a:srgbClr>
                  </a:outerShdw>
                </a:effectLst>
                <a:latin typeface="Nexa Bold" panose="02000000000000000000" pitchFamily="50" charset="0"/>
              </a:defRPr>
            </a:lvl1pPr>
          </a:lstStyle>
          <a:p>
            <a:r>
              <a:rPr lang="en-US" altLang="zh-CN" sz="2800">
                <a:solidFill>
                  <a:schemeClr val="tx1">
                    <a:lumMod val="65000"/>
                    <a:lumOff val="35000"/>
                  </a:schemeClr>
                </a:solidFill>
                <a:effectLst/>
              </a:rPr>
              <a:t>YOUR TITLE</a:t>
            </a:r>
            <a:endParaRPr lang="zh-CN" altLang="en-US" sz="2800">
              <a:solidFill>
                <a:schemeClr val="tx1">
                  <a:lumMod val="65000"/>
                  <a:lumOff val="35000"/>
                </a:schemeClr>
              </a:solidFill>
              <a:effectLst/>
            </a:endParaRPr>
          </a:p>
        </p:txBody>
      </p:sp>
      <p:cxnSp>
        <p:nvCxnSpPr>
          <p:cNvPr id="27" name="直接连接符 26"/>
          <p:cNvCxnSpPr/>
          <p:nvPr/>
        </p:nvCxnSpPr>
        <p:spPr>
          <a:xfrm>
            <a:off x="4270606" y="698915"/>
            <a:ext cx="60278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AutoShape 59"/>
          <p:cNvSpPr/>
          <p:nvPr/>
        </p:nvSpPr>
        <p:spPr bwMode="auto">
          <a:xfrm>
            <a:off x="3252591" y="3035292"/>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75000"/>
              <a:lumOff val="25000"/>
            </a:schemeClr>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nvGrpSpPr>
          <p:cNvPr id="16" name="Group 124"/>
          <p:cNvGrpSpPr/>
          <p:nvPr/>
        </p:nvGrpSpPr>
        <p:grpSpPr>
          <a:xfrm>
            <a:off x="210784" y="2956706"/>
            <a:ext cx="359779" cy="302680"/>
            <a:chOff x="5368132" y="2625725"/>
            <a:chExt cx="465138" cy="391319"/>
          </a:xfrm>
          <a:solidFill>
            <a:schemeClr val="tx1">
              <a:lumMod val="75000"/>
              <a:lumOff val="25000"/>
            </a:schemeClr>
          </a:solidFill>
        </p:grpSpPr>
        <p:sp>
          <p:nvSpPr>
            <p:cNvPr id="1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2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2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grpSp>
        <p:nvGrpSpPr>
          <p:cNvPr id="30" name="组合 29"/>
          <p:cNvGrpSpPr/>
          <p:nvPr/>
        </p:nvGrpSpPr>
        <p:grpSpPr>
          <a:xfrm>
            <a:off x="3273093" y="1574591"/>
            <a:ext cx="359165" cy="359165"/>
            <a:chOff x="3191434" y="2145028"/>
            <a:chExt cx="359165" cy="359165"/>
          </a:xfrm>
          <a:solidFill>
            <a:schemeClr val="tx1">
              <a:lumMod val="75000"/>
              <a:lumOff val="25000"/>
            </a:schemeClr>
          </a:solidFill>
        </p:grpSpPr>
        <p:sp>
          <p:nvSpPr>
            <p:cNvPr id="31"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32"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33"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grpSp>
        <p:nvGrpSpPr>
          <p:cNvPr id="34" name="组合 33"/>
          <p:cNvGrpSpPr/>
          <p:nvPr/>
        </p:nvGrpSpPr>
        <p:grpSpPr>
          <a:xfrm flipH="1">
            <a:off x="185615" y="1619717"/>
            <a:ext cx="359165" cy="359165"/>
            <a:chOff x="2473104" y="2145028"/>
            <a:chExt cx="359165" cy="359165"/>
          </a:xfrm>
          <a:solidFill>
            <a:schemeClr val="tx1">
              <a:lumMod val="75000"/>
              <a:lumOff val="25000"/>
            </a:schemeClr>
          </a:solidFill>
        </p:grpSpPr>
        <p:sp>
          <p:nvSpPr>
            <p:cNvPr id="35"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sp>
          <p:nvSpPr>
            <p:cNvPr id="36"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sym typeface="Gill Sans" panose="020B0502020104020203" charset="0"/>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33579" y="115743"/>
            <a:ext cx="2276841" cy="523220"/>
          </a:xfrm>
          <a:prstGeom prst="rect">
            <a:avLst/>
          </a:prstGeom>
          <a:noFill/>
        </p:spPr>
        <p:txBody>
          <a:bodyPr wrap="none" rtlCol="0">
            <a:spAutoFit/>
          </a:bodyPr>
          <a:lstStyle>
            <a:defPPr>
              <a:defRPr lang="en-US"/>
            </a:defPPr>
            <a:lvl1pPr algn="ctr">
              <a:defRPr sz="8800">
                <a:solidFill>
                  <a:schemeClr val="bg1"/>
                </a:solidFill>
                <a:effectLst>
                  <a:outerShdw blurRad="38100" dist="38100" dir="2700000" algn="tl">
                    <a:srgbClr val="000000">
                      <a:alpha val="43137"/>
                    </a:srgbClr>
                  </a:outerShdw>
                </a:effectLst>
                <a:latin typeface="Nexa Bold" panose="02000000000000000000" pitchFamily="50" charset="0"/>
              </a:defRPr>
            </a:lvl1pPr>
          </a:lstStyle>
          <a:p>
            <a:r>
              <a:rPr lang="en-US" altLang="zh-CN" sz="2800">
                <a:solidFill>
                  <a:schemeClr val="tx1">
                    <a:lumMod val="65000"/>
                    <a:lumOff val="35000"/>
                  </a:schemeClr>
                </a:solidFill>
                <a:effectLst/>
              </a:rPr>
              <a:t>YOUR TITLE</a:t>
            </a:r>
            <a:endParaRPr lang="zh-CN" altLang="en-US" sz="2800">
              <a:solidFill>
                <a:schemeClr val="tx1">
                  <a:lumMod val="65000"/>
                  <a:lumOff val="35000"/>
                </a:schemeClr>
              </a:solidFill>
              <a:effectLst/>
            </a:endParaRPr>
          </a:p>
        </p:txBody>
      </p:sp>
      <p:cxnSp>
        <p:nvCxnSpPr>
          <p:cNvPr id="3" name="直接连接符 2"/>
          <p:cNvCxnSpPr/>
          <p:nvPr/>
        </p:nvCxnSpPr>
        <p:spPr>
          <a:xfrm>
            <a:off x="4270606" y="698915"/>
            <a:ext cx="60278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1" cstate="print"/>
          <a:srcRect/>
          <a:stretch>
            <a:fillRect/>
          </a:stretch>
        </p:blipFill>
        <p:spPr>
          <a:xfrm>
            <a:off x="0" y="1191295"/>
            <a:ext cx="3048000" cy="1714499"/>
          </a:xfrm>
          <a:prstGeom prst="rect">
            <a:avLst/>
          </a:prstGeom>
        </p:spPr>
      </p:pic>
      <p:pic>
        <p:nvPicPr>
          <p:cNvPr id="9" name="图片 8"/>
          <p:cNvPicPr>
            <a:picLocks noChangeAspect="1"/>
          </p:cNvPicPr>
          <p:nvPr/>
        </p:nvPicPr>
        <p:blipFill rotWithShape="1">
          <a:blip r:embed="rId2" cstate="print"/>
          <a:srcRect/>
          <a:stretch>
            <a:fillRect/>
          </a:stretch>
        </p:blipFill>
        <p:spPr>
          <a:xfrm>
            <a:off x="6096000" y="1191295"/>
            <a:ext cx="3048000" cy="1714499"/>
          </a:xfrm>
          <a:prstGeom prst="rect">
            <a:avLst/>
          </a:prstGeom>
        </p:spPr>
      </p:pic>
      <p:pic>
        <p:nvPicPr>
          <p:cNvPr id="11" name="图片 10"/>
          <p:cNvPicPr>
            <a:picLocks noChangeAspect="1"/>
          </p:cNvPicPr>
          <p:nvPr/>
        </p:nvPicPr>
        <p:blipFill rotWithShape="1">
          <a:blip r:embed="rId3" cstate="print"/>
          <a:srcRect/>
          <a:stretch>
            <a:fillRect/>
          </a:stretch>
        </p:blipFill>
        <p:spPr>
          <a:xfrm>
            <a:off x="3048000" y="1191295"/>
            <a:ext cx="3047992" cy="1714495"/>
          </a:xfrm>
          <a:prstGeom prst="rect">
            <a:avLst/>
          </a:prstGeom>
        </p:spPr>
      </p:pic>
      <p:sp>
        <p:nvSpPr>
          <p:cNvPr id="43" name="矩形 42"/>
          <p:cNvSpPr/>
          <p:nvPr/>
        </p:nvSpPr>
        <p:spPr>
          <a:xfrm>
            <a:off x="237388" y="3605154"/>
            <a:ext cx="2252853" cy="694101"/>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5" name="矩形 44"/>
          <p:cNvSpPr/>
          <p:nvPr/>
        </p:nvSpPr>
        <p:spPr>
          <a:xfrm>
            <a:off x="196124" y="3266600"/>
            <a:ext cx="2335383" cy="338554"/>
          </a:xfrm>
          <a:prstGeom prst="rect">
            <a:avLst/>
          </a:prstGeom>
        </p:spPr>
        <p:txBody>
          <a:bodyPr wrap="none">
            <a:spAutoFit/>
          </a:bodyPr>
          <a:lstStyle/>
          <a:p>
            <a:pPr lvl="0" algn="ctr"/>
            <a:r>
              <a:rPr lang="en-US" altLang="zh-CN" sz="1600" b="1">
                <a:solidFill>
                  <a:schemeClr val="tx1">
                    <a:lumMod val="65000"/>
                    <a:lumOff val="35000"/>
                  </a:schemeClr>
                </a:solidFill>
                <a:latin typeface="Arial" panose="020B0604020202090204"/>
                <a:ea typeface="微软雅黑"/>
                <a:sym typeface="+mn-lt"/>
              </a:rPr>
              <a:t>OVERVIEW OF WORK</a:t>
            </a:r>
            <a:endParaRPr lang="en-US" altLang="zh-CN" sz="1600" b="1">
              <a:solidFill>
                <a:schemeClr val="tx1">
                  <a:lumMod val="65000"/>
                  <a:lumOff val="35000"/>
                </a:schemeClr>
              </a:solidFill>
              <a:latin typeface="Arial" panose="020B0604020202090204"/>
              <a:ea typeface="微软雅黑"/>
              <a:sym typeface="+mn-lt"/>
            </a:endParaRPr>
          </a:p>
        </p:txBody>
      </p:sp>
      <p:sp>
        <p:nvSpPr>
          <p:cNvPr id="46" name="矩形 45"/>
          <p:cNvSpPr/>
          <p:nvPr/>
        </p:nvSpPr>
        <p:spPr>
          <a:xfrm>
            <a:off x="3463052" y="3605154"/>
            <a:ext cx="2252853" cy="694101"/>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7" name="矩形 46"/>
          <p:cNvSpPr/>
          <p:nvPr/>
        </p:nvSpPr>
        <p:spPr>
          <a:xfrm>
            <a:off x="3421788" y="3266600"/>
            <a:ext cx="2335383" cy="338554"/>
          </a:xfrm>
          <a:prstGeom prst="rect">
            <a:avLst/>
          </a:prstGeom>
        </p:spPr>
        <p:txBody>
          <a:bodyPr wrap="none">
            <a:spAutoFit/>
          </a:bodyPr>
          <a:lstStyle/>
          <a:p>
            <a:pPr lvl="0" algn="ctr"/>
            <a:r>
              <a:rPr lang="en-US" altLang="zh-CN" sz="1600" b="1">
                <a:solidFill>
                  <a:schemeClr val="tx1">
                    <a:lumMod val="65000"/>
                    <a:lumOff val="35000"/>
                  </a:schemeClr>
                </a:solidFill>
                <a:latin typeface="Arial" panose="020B0604020202090204"/>
                <a:ea typeface="微软雅黑"/>
                <a:sym typeface="+mn-lt"/>
              </a:rPr>
              <a:t>OVERVIEW OF WORK</a:t>
            </a:r>
            <a:endParaRPr lang="en-US" altLang="zh-CN" sz="1600" b="1">
              <a:solidFill>
                <a:schemeClr val="tx1">
                  <a:lumMod val="65000"/>
                  <a:lumOff val="35000"/>
                </a:schemeClr>
              </a:solidFill>
              <a:latin typeface="Arial" panose="020B0604020202090204"/>
              <a:ea typeface="微软雅黑"/>
              <a:sym typeface="+mn-lt"/>
            </a:endParaRPr>
          </a:p>
        </p:txBody>
      </p:sp>
      <p:sp>
        <p:nvSpPr>
          <p:cNvPr id="48" name="矩形 47"/>
          <p:cNvSpPr/>
          <p:nvPr/>
        </p:nvSpPr>
        <p:spPr>
          <a:xfrm>
            <a:off x="6647450" y="3605154"/>
            <a:ext cx="2252853" cy="694101"/>
          </a:xfrm>
          <a:prstGeom prst="rect">
            <a:avLst/>
          </a:prstGeom>
        </p:spPr>
        <p:txBody>
          <a:bodyPr wrap="square">
            <a:spAutoFit/>
          </a:bodyPr>
          <a:lstStyle/>
          <a:p>
            <a:pPr algn="ctr">
              <a:lnSpc>
                <a:spcPct val="150000"/>
              </a:lnSpc>
              <a:buClr>
                <a:srgbClr val="E7E6E6">
                  <a:lumMod val="10000"/>
                </a:srgbClr>
              </a:buClr>
            </a:pPr>
            <a:r>
              <a:rPr lang="en-US" altLang="zh-CN" sz="900">
                <a:solidFill>
                  <a:schemeClr val="tx1">
                    <a:lumMod val="65000"/>
                    <a:lumOff val="35000"/>
                  </a:schemeClr>
                </a:solidFill>
                <a:cs typeface="+mn-ea"/>
                <a:sym typeface="+mn-lt"/>
              </a:rPr>
              <a:t>Lorem ipsum dolor sit amet, consectetuer adipiscing elit. Aenean commodo ligula eget dolor. Aenean massa. </a:t>
            </a:r>
            <a:endParaRPr lang="en-US" altLang="zh-CN" sz="900">
              <a:solidFill>
                <a:schemeClr val="tx1">
                  <a:lumMod val="65000"/>
                  <a:lumOff val="35000"/>
                </a:schemeClr>
              </a:solidFill>
              <a:cs typeface="+mn-ea"/>
              <a:sym typeface="+mn-lt"/>
            </a:endParaRPr>
          </a:p>
        </p:txBody>
      </p:sp>
      <p:sp>
        <p:nvSpPr>
          <p:cNvPr id="49" name="矩形 48"/>
          <p:cNvSpPr/>
          <p:nvPr/>
        </p:nvSpPr>
        <p:spPr>
          <a:xfrm>
            <a:off x="6606186" y="3266600"/>
            <a:ext cx="2335383" cy="338554"/>
          </a:xfrm>
          <a:prstGeom prst="rect">
            <a:avLst/>
          </a:prstGeom>
        </p:spPr>
        <p:txBody>
          <a:bodyPr wrap="none">
            <a:spAutoFit/>
          </a:bodyPr>
          <a:lstStyle/>
          <a:p>
            <a:pPr lvl="0" algn="ctr"/>
            <a:r>
              <a:rPr lang="en-US" altLang="zh-CN" sz="1600" b="1">
                <a:solidFill>
                  <a:schemeClr val="tx1">
                    <a:lumMod val="65000"/>
                    <a:lumOff val="35000"/>
                  </a:schemeClr>
                </a:solidFill>
                <a:latin typeface="Arial" panose="020B0604020202090204"/>
                <a:ea typeface="微软雅黑"/>
                <a:sym typeface="+mn-lt"/>
              </a:rPr>
              <a:t>OVERVIEW OF WORK</a:t>
            </a:r>
            <a:endParaRPr lang="en-US" altLang="zh-CN" sz="1600" b="1">
              <a:solidFill>
                <a:schemeClr val="tx1">
                  <a:lumMod val="65000"/>
                  <a:lumOff val="35000"/>
                </a:schemeClr>
              </a:solidFill>
              <a:latin typeface="Arial" panose="020B0604020202090204"/>
              <a:ea typeface="微软雅黑"/>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0135" y="1070592"/>
            <a:ext cx="1883730" cy="3002315"/>
          </a:xfrm>
          <a:prstGeom prst="rect">
            <a:avLst/>
          </a:prstGeom>
          <a:noFill/>
          <a:ln w="1270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685681" y="1959485"/>
            <a:ext cx="3772636" cy="830997"/>
          </a:xfrm>
          <a:prstGeom prst="rect">
            <a:avLst/>
          </a:prstGeom>
          <a:noFill/>
        </p:spPr>
        <p:txBody>
          <a:bodyPr wrap="none" rtlCol="0">
            <a:spAutoFit/>
          </a:bodyPr>
          <a:lstStyle/>
          <a:p>
            <a:pPr algn="ctr"/>
            <a:r>
              <a:rPr lang="en-US" altLang="zh-CN" sz="4800">
                <a:solidFill>
                  <a:schemeClr val="tx1">
                    <a:lumMod val="65000"/>
                    <a:lumOff val="35000"/>
                  </a:schemeClr>
                </a:solidFill>
                <a:latin typeface="Nexa Bold" panose="02000000000000000000" pitchFamily="50" charset="0"/>
              </a:rPr>
              <a:t>YOUR TITLE</a:t>
            </a:r>
            <a:endParaRPr lang="zh-CN" altLang="en-US" sz="4800">
              <a:solidFill>
                <a:schemeClr val="tx1">
                  <a:lumMod val="65000"/>
                  <a:lumOff val="35000"/>
                </a:schemeClr>
              </a:solidFill>
              <a:latin typeface="Nexa Bold" panose="02000000000000000000" pitchFamily="50" charset="0"/>
            </a:endParaRPr>
          </a:p>
        </p:txBody>
      </p:sp>
      <p:sp>
        <p:nvSpPr>
          <p:cNvPr id="19" name="XIONGMAODDA"/>
          <p:cNvSpPr/>
          <p:nvPr/>
        </p:nvSpPr>
        <p:spPr>
          <a:xfrm>
            <a:off x="2474870" y="2669850"/>
            <a:ext cx="4194257" cy="482055"/>
          </a:xfrm>
          <a:prstGeom prst="rect">
            <a:avLst/>
          </a:prstGeom>
        </p:spPr>
        <p:txBody>
          <a:bodyPr wrap="square">
            <a:spAutoFit/>
          </a:bodyPr>
          <a:lstStyle/>
          <a:p>
            <a:pPr algn="ctr">
              <a:lnSpc>
                <a:spcPct val="150000"/>
              </a:lnSpc>
            </a:pPr>
            <a:r>
              <a:rPr lang="id-ID" sz="900" i="0" dirty="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a:t>
            </a:r>
            <a:r>
              <a:rPr lang="id-ID" sz="900" i="0">
                <a:solidFill>
                  <a:schemeClr val="tx1">
                    <a:lumMod val="65000"/>
                    <a:lumOff val="35000"/>
                  </a:schemeClr>
                </a:solidFill>
                <a:effectLst/>
                <a:latin typeface="Lato" panose="020F0502020204030203" pitchFamily="34" charset="0"/>
                <a:ea typeface="Lato" panose="020F0502020204030203" pitchFamily="34" charset="0"/>
                <a:cs typeface="Lato" panose="020F0502020204030203" pitchFamily="34" charset="0"/>
              </a:rPr>
              <a:t>. </a:t>
            </a:r>
            <a:endParaRPr lang="id-ID"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 name="矩形: 圆角 2"/>
          <p:cNvSpPr/>
          <p:nvPr/>
        </p:nvSpPr>
        <p:spPr>
          <a:xfrm>
            <a:off x="4000499" y="3452161"/>
            <a:ext cx="1143001" cy="291112"/>
          </a:xfrm>
          <a:prstGeom prst="roundRect">
            <a:avLst>
              <a:gd name="adj" fmla="val 50000"/>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lumMod val="75000"/>
                    <a:lumOff val="25000"/>
                  </a:schemeClr>
                </a:solidFill>
                <a:latin typeface="+mj-lt"/>
              </a:rPr>
              <a:t>PART TWO</a:t>
            </a:r>
            <a:endParaRPr lang="zh-CN" altLang="en-US" sz="1050">
              <a:solidFill>
                <a:schemeClr val="tx1">
                  <a:lumMod val="75000"/>
                  <a:lumOff val="25000"/>
                </a:schemeClr>
              </a:solidFill>
              <a:latin typeface="+mj-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srcRect/>
          <a:stretch>
            <a:fillRect/>
          </a:stretch>
        </p:blipFill>
        <p:spPr>
          <a:xfrm>
            <a:off x="0" y="-1"/>
            <a:ext cx="5400954" cy="5143501"/>
          </a:xfrm>
          <a:prstGeom prst="rect">
            <a:avLst/>
          </a:prstGeom>
        </p:spPr>
      </p:pic>
      <p:sp>
        <p:nvSpPr>
          <p:cNvPr id="3" name="矩形 2"/>
          <p:cNvSpPr/>
          <p:nvPr/>
        </p:nvSpPr>
        <p:spPr>
          <a:xfrm>
            <a:off x="5400954" y="0"/>
            <a:ext cx="3743046"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5547511" y="1181413"/>
            <a:ext cx="31521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defRPr sz="2400" b="1">
                <a:solidFill>
                  <a:schemeClr val="tx1">
                    <a:lumMod val="75000"/>
                    <a:lumOff val="25000"/>
                  </a:schemeClr>
                </a:solidFill>
                <a:latin typeface="+mj-lt"/>
                <a:ea typeface="微软雅黑"/>
              </a:defRPr>
            </a:lvl1pPr>
            <a:lvl2pPr marL="742950" indent="-285750" defTabSz="514350">
              <a:defRPr sz="1300">
                <a:latin typeface="Calibri" panose="020F0302020204030204" pitchFamily="34" charset="0"/>
                <a:ea typeface="宋体" panose="02010600030101010101" pitchFamily="2" charset="-122"/>
              </a:defRPr>
            </a:lvl2pPr>
            <a:lvl3pPr marL="1143000" indent="-228600" defTabSz="514350">
              <a:defRPr sz="1300">
                <a:latin typeface="Calibri" panose="020F0302020204030204" pitchFamily="34" charset="0"/>
                <a:ea typeface="宋体" panose="02010600030101010101" pitchFamily="2" charset="-122"/>
              </a:defRPr>
            </a:lvl3pPr>
            <a:lvl4pPr marL="1600200" indent="-228600" defTabSz="514350">
              <a:defRPr sz="1300">
                <a:latin typeface="Calibri" panose="020F0302020204030204" pitchFamily="34" charset="0"/>
                <a:ea typeface="宋体" panose="02010600030101010101" pitchFamily="2" charset="-122"/>
              </a:defRPr>
            </a:lvl4pPr>
            <a:lvl5pPr marL="2057400" indent="-228600" defTabSz="514350">
              <a:defRPr sz="1300">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9pPr>
          </a:lstStyle>
          <a:p>
            <a:r>
              <a:rPr lang="en-US" altLang="zh-CN">
                <a:sym typeface="+mn-lt"/>
              </a:rPr>
              <a:t>PERFORMANCE DISPLAY</a:t>
            </a:r>
            <a:endParaRPr lang="en-US" altLang="zh-CN">
              <a:sym typeface="+mn-lt"/>
            </a:endParaRPr>
          </a:p>
        </p:txBody>
      </p:sp>
      <p:sp>
        <p:nvSpPr>
          <p:cNvPr id="37" name="矩形 36"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5547511" y="2080184"/>
            <a:ext cx="3554181" cy="694101"/>
          </a:xfrm>
          <a:prstGeom prst="rect">
            <a:avLst/>
          </a:prstGeom>
        </p:spPr>
        <p:txBody>
          <a:bodyPr wrap="square">
            <a:spAutoFit/>
          </a:bodyPr>
          <a:lstStyle/>
          <a:p>
            <a:pPr marL="171450" indent="-171450" defTabSz="914400">
              <a:lnSpc>
                <a:spcPct val="150000"/>
              </a:lnSpc>
              <a:buFont typeface="Arial" panose="020B0604020202090204" pitchFamily="34" charset="0"/>
              <a:buChar char="•"/>
              <a:defRPr/>
            </a:pPr>
            <a:r>
              <a:rPr lang="en-US" altLang="zh-CN" sz="900" kern="0">
                <a:solidFill>
                  <a:schemeClr val="tx1">
                    <a:lumMod val="75000"/>
                    <a:lumOff val="25000"/>
                  </a:schemeClr>
                </a:solidFill>
                <a:ea typeface="微软雅黑"/>
                <a:cs typeface="Arial" panose="020B0604020202090204" pitchFamily="34" charset="0"/>
                <a:sym typeface="Calibri" panose="020F0302020204030204" pitchFamily="34" charset="0"/>
              </a:rPr>
              <a:t>Lorem ipsum dolor sit amet, consectetuer adipiscing elit. Aenean commodo ligula eget dolor. Lorem ipsum dolor sit amet, consectetuer adipiscing elit. Aenean commodo ligula eget dolor. </a:t>
            </a:r>
            <a:endParaRPr lang="en-US" altLang="zh-CN" sz="900" kern="0">
              <a:solidFill>
                <a:schemeClr val="tx1">
                  <a:lumMod val="75000"/>
                  <a:lumOff val="25000"/>
                </a:schemeClr>
              </a:solidFill>
              <a:ea typeface="微软雅黑"/>
              <a:cs typeface="Arial" panose="020B0604020202090204" pitchFamily="34" charset="0"/>
              <a:sym typeface="Calibri" panose="020F0302020204030204" pitchFamily="34" charset="0"/>
            </a:endParaRPr>
          </a:p>
        </p:txBody>
      </p:sp>
      <p:sp>
        <p:nvSpPr>
          <p:cNvPr id="39" name="矩形 38"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5547511" y="2889005"/>
            <a:ext cx="3554181" cy="694101"/>
          </a:xfrm>
          <a:prstGeom prst="rect">
            <a:avLst/>
          </a:prstGeom>
        </p:spPr>
        <p:txBody>
          <a:bodyPr wrap="square">
            <a:spAutoFit/>
          </a:bodyPr>
          <a:lstStyle/>
          <a:p>
            <a:pPr marL="171450" indent="-171450" defTabSz="914400">
              <a:lnSpc>
                <a:spcPct val="150000"/>
              </a:lnSpc>
              <a:buFont typeface="Arial" panose="020B0604020202090204" pitchFamily="34" charset="0"/>
              <a:buChar char="•"/>
              <a:defRPr/>
            </a:pPr>
            <a:r>
              <a:rPr lang="en-US" altLang="zh-CN" sz="900" kern="0">
                <a:solidFill>
                  <a:schemeClr val="tx1">
                    <a:lumMod val="75000"/>
                    <a:lumOff val="25000"/>
                  </a:schemeClr>
                </a:solidFill>
                <a:ea typeface="微软雅黑"/>
                <a:cs typeface="Arial" panose="020B0604020202090204" pitchFamily="34" charset="0"/>
                <a:sym typeface="Calibri" panose="020F0302020204030204" pitchFamily="34" charset="0"/>
              </a:rPr>
              <a:t>Lorem ipsum dolor sit amet, consectetuer adipiscing elit. Aenean commodo ligula eget dolor. Lorem ipsum dolor sit amet, consectetuer adipiscing elit. Aenean commodo ligula eget dolor. </a:t>
            </a:r>
            <a:endParaRPr lang="en-US" altLang="zh-CN" sz="900" kern="0">
              <a:solidFill>
                <a:schemeClr val="tx1">
                  <a:lumMod val="75000"/>
                  <a:lumOff val="25000"/>
                </a:schemeClr>
              </a:solidFill>
              <a:ea typeface="微软雅黑"/>
              <a:cs typeface="Arial" panose="020B0604020202090204" pitchFamily="34" charset="0"/>
              <a:sym typeface="Calibri" panose="020F0302020204030204" pitchFamily="34" charset="0"/>
            </a:endParaRPr>
          </a:p>
        </p:txBody>
      </p:sp>
      <p:sp>
        <p:nvSpPr>
          <p:cNvPr id="40" name="矩形 39"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5589819" y="3807361"/>
            <a:ext cx="3554181" cy="694101"/>
          </a:xfrm>
          <a:prstGeom prst="rect">
            <a:avLst/>
          </a:prstGeom>
        </p:spPr>
        <p:txBody>
          <a:bodyPr wrap="square">
            <a:spAutoFit/>
          </a:bodyPr>
          <a:lstStyle/>
          <a:p>
            <a:pPr marL="171450" indent="-171450" defTabSz="914400">
              <a:lnSpc>
                <a:spcPct val="150000"/>
              </a:lnSpc>
              <a:buFont typeface="Arial" panose="020B0604020202090204" pitchFamily="34" charset="0"/>
              <a:buChar char="•"/>
              <a:defRPr/>
            </a:pPr>
            <a:r>
              <a:rPr lang="en-US" altLang="zh-CN" sz="900" kern="0">
                <a:solidFill>
                  <a:schemeClr val="tx1">
                    <a:lumMod val="75000"/>
                    <a:lumOff val="25000"/>
                  </a:schemeClr>
                </a:solidFill>
                <a:ea typeface="微软雅黑"/>
                <a:cs typeface="Arial" panose="020B0604020202090204" pitchFamily="34" charset="0"/>
                <a:sym typeface="Calibri" panose="020F0302020204030204" pitchFamily="34" charset="0"/>
              </a:rPr>
              <a:t>Lorem ipsum dolor sit amet, consectetuer adipiscing elit. Aenean commodo ligula eget dolor. Lorem ipsum dolor sit amet, consectetuer adipiscing elit. Aenean commodo ligula eget dolor. </a:t>
            </a:r>
            <a:endParaRPr lang="en-US" altLang="zh-CN" sz="900" kern="0">
              <a:solidFill>
                <a:schemeClr val="tx1">
                  <a:lumMod val="75000"/>
                  <a:lumOff val="25000"/>
                </a:schemeClr>
              </a:solidFill>
              <a:ea typeface="微软雅黑"/>
              <a:cs typeface="Arial" panose="020B0604020202090204" pitchFamily="34" charset="0"/>
              <a:sym typeface="Calibri" panose="020F0302020204030204" pitchFamily="34" charset="0"/>
            </a:endParaRPr>
          </a:p>
        </p:txBody>
      </p:sp>
      <p:sp>
        <p:nvSpPr>
          <p:cNvPr id="6" name="矩形 5"/>
          <p:cNvSpPr/>
          <p:nvPr/>
        </p:nvSpPr>
        <p:spPr>
          <a:xfrm>
            <a:off x="0" y="3254829"/>
            <a:ext cx="5400954" cy="1556657"/>
          </a:xfrm>
          <a:prstGeom prst="rect">
            <a:avLst/>
          </a:prstGeom>
          <a:solidFill>
            <a:srgbClr val="9ECFE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60304" y="3459017"/>
            <a:ext cx="804579" cy="523220"/>
          </a:xfrm>
          <a:prstGeom prst="rect">
            <a:avLst/>
          </a:prstGeom>
          <a:noFill/>
        </p:spPr>
        <p:txBody>
          <a:bodyPr wrap="none" rtlCol="0">
            <a:spAutoFit/>
          </a:bodyPr>
          <a:lstStyle/>
          <a:p>
            <a:pPr algn="ctr"/>
            <a:r>
              <a:rPr lang="en-US" altLang="zh-CN" sz="2800">
                <a:solidFill>
                  <a:schemeClr val="bg1"/>
                </a:solidFill>
                <a:latin typeface="Nexa Bold" panose="02000000000000000000" pitchFamily="50" charset="0"/>
                <a:sym typeface="+mn-lt"/>
              </a:rPr>
              <a:t>18K</a:t>
            </a:r>
            <a:endParaRPr lang="en-US" altLang="zh-CN" sz="1600">
              <a:solidFill>
                <a:schemeClr val="bg1"/>
              </a:solidFill>
              <a:latin typeface="Nexa Bold" panose="02000000000000000000" pitchFamily="50" charset="0"/>
              <a:sym typeface="+mn-lt"/>
            </a:endParaRPr>
          </a:p>
        </p:txBody>
      </p:sp>
      <p:sp>
        <p:nvSpPr>
          <p:cNvPr id="42"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964883" y="3509937"/>
            <a:ext cx="31521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defRPr sz="2400" b="1">
                <a:solidFill>
                  <a:schemeClr val="tx1">
                    <a:lumMod val="75000"/>
                    <a:lumOff val="25000"/>
                  </a:schemeClr>
                </a:solidFill>
                <a:latin typeface="+mj-lt"/>
                <a:ea typeface="微软雅黑"/>
              </a:defRPr>
            </a:lvl1pPr>
            <a:lvl2pPr marL="742950" indent="-285750" defTabSz="514350">
              <a:defRPr sz="1300">
                <a:latin typeface="Calibri" panose="020F0302020204030204" pitchFamily="34" charset="0"/>
                <a:ea typeface="宋体" panose="02010600030101010101" pitchFamily="2" charset="-122"/>
              </a:defRPr>
            </a:lvl2pPr>
            <a:lvl3pPr marL="1143000" indent="-228600" defTabSz="514350">
              <a:defRPr sz="1300">
                <a:latin typeface="Calibri" panose="020F0302020204030204" pitchFamily="34" charset="0"/>
                <a:ea typeface="宋体" panose="02010600030101010101" pitchFamily="2" charset="-122"/>
              </a:defRPr>
            </a:lvl3pPr>
            <a:lvl4pPr marL="1600200" indent="-228600" defTabSz="514350">
              <a:defRPr sz="1300">
                <a:latin typeface="Calibri" panose="020F0302020204030204" pitchFamily="34" charset="0"/>
                <a:ea typeface="宋体" panose="02010600030101010101" pitchFamily="2" charset="-122"/>
              </a:defRPr>
            </a:lvl4pPr>
            <a:lvl5pPr marL="2057400" indent="-228600" defTabSz="514350">
              <a:defRPr sz="1300">
                <a:latin typeface="Calibri" panose="020F03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latin typeface="Calibri" panose="020F0302020204030204" pitchFamily="34" charset="0"/>
                <a:ea typeface="宋体" panose="02010600030101010101" pitchFamily="2" charset="-122"/>
              </a:defRPr>
            </a:lvl9pPr>
          </a:lstStyle>
          <a:p>
            <a:r>
              <a:rPr lang="en-US" altLang="zh-CN" sz="1600">
                <a:solidFill>
                  <a:schemeClr val="bg1"/>
                </a:solidFill>
                <a:sym typeface="+mn-lt"/>
              </a:rPr>
              <a:t>PERFORMANCE DISPLAY</a:t>
            </a:r>
            <a:endParaRPr lang="en-US" altLang="zh-CN" sz="1600">
              <a:solidFill>
                <a:schemeClr val="bg1"/>
              </a:solidFill>
              <a:sym typeface="+mn-lt"/>
            </a:endParaRPr>
          </a:p>
        </p:txBody>
      </p:sp>
      <p:sp>
        <p:nvSpPr>
          <p:cNvPr id="43" name="矩形 42"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nvSpPr>
        <p:spPr>
          <a:xfrm>
            <a:off x="964883" y="3807360"/>
            <a:ext cx="3554181" cy="694101"/>
          </a:xfrm>
          <a:prstGeom prst="rect">
            <a:avLst/>
          </a:prstGeom>
        </p:spPr>
        <p:txBody>
          <a:bodyPr wrap="square">
            <a:spAutoFit/>
          </a:bodyPr>
          <a:lstStyle/>
          <a:p>
            <a:pPr defTabSz="914400">
              <a:lnSpc>
                <a:spcPct val="150000"/>
              </a:lnSpc>
              <a:defRPr/>
            </a:pPr>
            <a:r>
              <a:rPr lang="en-US" altLang="zh-CN" sz="900" kern="0">
                <a:solidFill>
                  <a:schemeClr val="bg1"/>
                </a:solidFill>
                <a:ea typeface="微软雅黑"/>
                <a:cs typeface="Arial" panose="020B0604020202090204" pitchFamily="34" charset="0"/>
                <a:sym typeface="Calibri" panose="020F0302020204030204" pitchFamily="34" charset="0"/>
              </a:rPr>
              <a:t>Lorem ipsum dolor sit amet, consectetuer adipiscing elit. Aenean commodo ligula eget dolor. Lorem ipsum dolor sit amet, consectetuer adipiscing elit. Aenean commodo ligula eget dolor. </a:t>
            </a:r>
            <a:endParaRPr lang="en-US" altLang="zh-CN" sz="900" kern="0">
              <a:solidFill>
                <a:schemeClr val="bg1"/>
              </a:solidFill>
              <a:ea typeface="微软雅黑"/>
              <a:cs typeface="Arial" panose="020B0604020202090204" pitchFamily="34" charset="0"/>
              <a:sym typeface="Calibri" panose="020F030202020403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标准1">
      <a:majorFont>
        <a:latin typeface="Arial"/>
        <a:ea typeface="微软雅黑"/>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8262</Words>
  <Application>WPS 演示</Application>
  <PresentationFormat>全屏显示(16:9)</PresentationFormat>
  <Paragraphs>287</Paragraphs>
  <Slides>21</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21</vt:i4>
      </vt:variant>
    </vt:vector>
  </HeadingPairs>
  <TitlesOfParts>
    <vt:vector size="46" baseType="lpstr">
      <vt:lpstr>Arial</vt:lpstr>
      <vt:lpstr>方正书宋_GBK</vt:lpstr>
      <vt:lpstr>Wingdings</vt:lpstr>
      <vt:lpstr>Nexa Bold</vt:lpstr>
      <vt:lpstr>苹方-简</vt:lpstr>
      <vt:lpstr>Lato</vt:lpstr>
      <vt:lpstr>Gill Sans</vt:lpstr>
      <vt:lpstr>Arial</vt:lpstr>
      <vt:lpstr>微软雅黑</vt:lpstr>
      <vt:lpstr>汉仪旗黑KW</vt:lpstr>
      <vt:lpstr>Calibri</vt:lpstr>
      <vt:lpstr>宋体</vt:lpstr>
      <vt:lpstr>汉仪书宋二KW</vt:lpstr>
      <vt:lpstr>微软雅黑 Light</vt:lpstr>
      <vt:lpstr>Calibri Light</vt:lpstr>
      <vt:lpstr>Calibri Light</vt:lpstr>
      <vt:lpstr>Helvetica Neue</vt:lpstr>
      <vt:lpstr>微软雅黑</vt:lpstr>
      <vt:lpstr>Calibri</vt:lpstr>
      <vt:lpstr>方正清刻本悦宋简体</vt:lpstr>
      <vt:lpstr>Microsoft YaHei UI</vt:lpstr>
      <vt:lpstr>宋体</vt:lpstr>
      <vt:lpstr>Arial Unicode MS</vt:lpstr>
      <vt:lpstr>Thonburi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熊猫 哒哒</dc:creator>
  <cp:lastModifiedBy>toandfro</cp:lastModifiedBy>
  <cp:revision>84</cp:revision>
  <dcterms:created xsi:type="dcterms:W3CDTF">2020-03-24T08:43:59Z</dcterms:created>
  <dcterms:modified xsi:type="dcterms:W3CDTF">2020-03-24T08:43:59Z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2052-1.8.2.2861</vt:lpwstr>
  </property>
</Properties>
</file>